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7"/>
  </p:notesMasterIdLst>
  <p:sldIdLst>
    <p:sldId id="256" r:id="rId6"/>
    <p:sldId id="257" r:id="rId7"/>
    <p:sldId id="258" r:id="rId8"/>
    <p:sldId id="328" r:id="rId9"/>
    <p:sldId id="260" r:id="rId10"/>
    <p:sldId id="329" r:id="rId11"/>
    <p:sldId id="344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271" r:id="rId35"/>
    <p:sldId id="3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99" d="100"/>
          <a:sy n="99" d="100"/>
        </p:scale>
        <p:origin x="108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9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9537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42" y="1363170"/>
            <a:ext cx="1432852" cy="14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0865" y="1470166"/>
            <a:ext cx="359695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6FD5D-7FEA-D599-8373-748BBF2DCF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352425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E35FD106-CB7B-6D7E-D09A-A963EF0A78A0}"/>
              </a:ext>
            </a:extLst>
          </p:cNvPr>
          <p:cNvSpPr txBox="1"/>
          <p:nvPr/>
        </p:nvSpPr>
        <p:spPr>
          <a:xfrm>
            <a:off x="1451173" y="398933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5A9A7C4-E61B-D9E2-D465-CBF3BA363E77}"/>
              </a:ext>
            </a:extLst>
          </p:cNvPr>
          <p:cNvSpPr txBox="1"/>
          <p:nvPr/>
        </p:nvSpPr>
        <p:spPr>
          <a:xfrm>
            <a:off x="1257690" y="2712998"/>
            <a:ext cx="9356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CHỦ ĐỀ 2: SỬ DỤNG ĐÈN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BÀI 2: SỬ DỤNG ĐÈN HỌC ĐÚNG CÁCH VÀ AN TOÀN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471949" y="437992"/>
            <a:ext cx="11372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   theo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951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Georgia"/>
              <a:cs typeface="Times New Roman" pitchFamily="18" charset="0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just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138181"/>
            <a:chOff x="5667646" y="720179"/>
            <a:chExt cx="6398085" cy="31381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9342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      </a:t>
              </a: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ử</a:t>
              </a: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19" y="195852"/>
            <a:ext cx="9690084" cy="5893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3372846" y="2712941"/>
            <a:ext cx="6363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282578" y="433148"/>
            <a:ext cx="7184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Times New Roman" pitchFamily="18" charset="0"/>
                  <a:cs typeface="Times New Roman" pitchFamily="18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Đáp án: Bật và tắt đèn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Times New Roman" pitchFamily="18" charset="0"/>
                  <a:cs typeface="Times New Roman" pitchFamily="18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9537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42" y="1363170"/>
            <a:ext cx="1432852" cy="14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0865" y="1470166"/>
            <a:ext cx="359695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6FD5D-7FEA-D599-8373-748BBF2DCF8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352425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E35FD106-CB7B-6D7E-D09A-A963EF0A78A0}"/>
              </a:ext>
            </a:extLst>
          </p:cNvPr>
          <p:cNvSpPr txBox="1"/>
          <p:nvPr/>
        </p:nvSpPr>
        <p:spPr>
          <a:xfrm>
            <a:off x="1451173" y="398933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5A9A7C4-E61B-D9E2-D465-CBF3BA363E77}"/>
              </a:ext>
            </a:extLst>
          </p:cNvPr>
          <p:cNvSpPr txBox="1"/>
          <p:nvPr/>
        </p:nvSpPr>
        <p:spPr>
          <a:xfrm>
            <a:off x="1257690" y="2712998"/>
            <a:ext cx="9356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CHỦ ĐỀ 2: SỬ DỤNG ĐÈN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BÀI 2: SỬ DỤNG ĐÈN HỌC ĐÚNG CÁCH VÀ AN TOÀN</a:t>
            </a:r>
          </a:p>
        </p:txBody>
      </p:sp>
    </p:spTree>
    <p:extLst>
      <p:ext uri="{BB962C8B-B14F-4D97-AF65-F5344CB8AC3E}">
        <p14:creationId xmlns:p14="http://schemas.microsoft.com/office/powerpoint/2010/main" val="394855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354678"/>
            <a:ext cx="9087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733</Words>
  <Application>Microsoft Office PowerPoint</Application>
  <PresentationFormat>Màn hình rộng</PresentationFormat>
  <Paragraphs>68</Paragraphs>
  <Slides>31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31</vt:i4>
      </vt:variant>
    </vt:vector>
  </HeadingPairs>
  <TitlesOfParts>
    <vt:vector size="46" baseType="lpstr">
      <vt:lpstr>等线</vt:lpstr>
      <vt:lpstr>等线 Light</vt:lpstr>
      <vt:lpstr>微软雅黑</vt:lpstr>
      <vt:lpstr>Arial</vt:lpstr>
      <vt:lpstr>Calibri</vt:lpstr>
      <vt:lpstr>Calibri Light</vt:lpstr>
      <vt:lpstr>Georgia</vt:lpstr>
      <vt:lpstr>Gloria Hallelujah</vt:lpstr>
      <vt:lpstr>Open Sans</vt:lpstr>
      <vt:lpstr>Times New Roman</vt:lpstr>
      <vt:lpstr>Office 主题​​</vt:lpstr>
      <vt:lpstr>1_Office 主题​​</vt:lpstr>
      <vt:lpstr>Office Theme</vt:lpstr>
      <vt:lpstr>1_Simple Light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48</cp:revision>
  <dcterms:created xsi:type="dcterms:W3CDTF">2022-07-17T00:36:39Z</dcterms:created>
  <dcterms:modified xsi:type="dcterms:W3CDTF">2024-09-26T16:06:39Z</dcterms:modified>
</cp:coreProperties>
</file>