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1"/>
  </p:notesMasterIdLst>
  <p:sldIdLst>
    <p:sldId id="538" r:id="rId4"/>
    <p:sldId id="536" r:id="rId5"/>
    <p:sldId id="534" r:id="rId6"/>
    <p:sldId id="353" r:id="rId7"/>
    <p:sldId id="494" r:id="rId8"/>
    <p:sldId id="510" r:id="rId9"/>
    <p:sldId id="474" r:id="rId10"/>
    <p:sldId id="522" r:id="rId11"/>
    <p:sldId id="523" r:id="rId12"/>
    <p:sldId id="512" r:id="rId13"/>
    <p:sldId id="506" r:id="rId14"/>
    <p:sldId id="515" r:id="rId15"/>
    <p:sldId id="473" r:id="rId16"/>
    <p:sldId id="514" r:id="rId17"/>
    <p:sldId id="479" r:id="rId18"/>
    <p:sldId id="495" r:id="rId19"/>
    <p:sldId id="496" r:id="rId20"/>
    <p:sldId id="516" r:id="rId21"/>
    <p:sldId id="517" r:id="rId22"/>
    <p:sldId id="518" r:id="rId23"/>
    <p:sldId id="520" r:id="rId24"/>
    <p:sldId id="497" r:id="rId25"/>
    <p:sldId id="519" r:id="rId26"/>
    <p:sldId id="528" r:id="rId27"/>
    <p:sldId id="529" r:id="rId28"/>
    <p:sldId id="531"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5107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a:t>
            </a:fld>
            <a:endParaRPr lang="zh-CN" altLang="en-US"/>
          </a:p>
        </p:txBody>
      </p:sp>
    </p:spTree>
    <p:extLst>
      <p:ext uri="{BB962C8B-B14F-4D97-AF65-F5344CB8AC3E}">
        <p14:creationId xmlns:p14="http://schemas.microsoft.com/office/powerpoint/2010/main" val="2514580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2024/9/21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2024/9/21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10" Type="http://schemas.openxmlformats.org/officeDocument/2006/relationships/audio" Target="NULL"/><Relationship Id="rId4" Type="http://schemas.openxmlformats.org/officeDocument/2006/relationships/image" Target="../media/image23.png"/><Relationship Id="rId9" Type="http://schemas.openxmlformats.org/officeDocument/2006/relationships/audio" Target="NUL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88500" y="61918"/>
            <a:ext cx="8614999" cy="1077218"/>
          </a:xfrm>
          <a:prstGeom prst="rect">
            <a:avLst/>
          </a:prstGeom>
          <a:noFill/>
        </p:spPr>
        <p:txBody>
          <a:bodyPr wrap="square" rtlCol="0">
            <a:spAutoFit/>
          </a:bodyPr>
          <a:lstStyle/>
          <a:p>
            <a:pPr algn="ctr"/>
            <a:r>
              <a:rPr lang="en-US" sz="3200" b="1" dirty="0">
                <a:solidFill>
                  <a:srgbClr val="FFFF00"/>
                </a:solidFill>
                <a:latin typeface="UVN Van Chuong Nang" panose="00000400000000000000" pitchFamily="2" charset="0"/>
              </a:rPr>
              <a:t>UBND QUẬN LONG BIÊN</a:t>
            </a:r>
          </a:p>
          <a:p>
            <a:pPr algn="ctr"/>
            <a:r>
              <a:rPr lang="en-US" sz="3200" b="1" dirty="0">
                <a:solidFill>
                  <a:srgbClr val="FFFF00"/>
                </a:solidFill>
                <a:latin typeface="UVN Van Chuong Nang" panose="00000400000000000000" pitchFamily="2" charset="0"/>
              </a:rPr>
              <a:t>TRƯỜNG TIỂU HỌC ÁI MỘ B</a:t>
            </a:r>
            <a:endParaRPr lang="vi-VN" sz="3200" b="1" dirty="0">
              <a:solidFill>
                <a:srgbClr val="FFFF00"/>
              </a:solidFill>
            </a:endParaRPr>
          </a:p>
        </p:txBody>
      </p:sp>
      <p:sp>
        <p:nvSpPr>
          <p:cNvPr id="8" name="TextBox 7"/>
          <p:cNvSpPr txBox="1"/>
          <p:nvPr/>
        </p:nvSpPr>
        <p:spPr>
          <a:xfrm>
            <a:off x="1062227" y="2070460"/>
            <a:ext cx="10067544" cy="3416320"/>
          </a:xfrm>
          <a:prstGeom prst="rect">
            <a:avLst/>
          </a:prstGeom>
          <a:noFill/>
        </p:spPr>
        <p:txBody>
          <a:bodyPr wrap="square" rtlCol="0">
            <a:spAutoFit/>
          </a:bodyPr>
          <a:lstStyle/>
          <a:p>
            <a:pPr algn="ctr"/>
            <a:r>
              <a:rPr lang="en-US" sz="5400" b="1" dirty="0" err="1">
                <a:solidFill>
                  <a:srgbClr val="FF0000"/>
                </a:solidFill>
                <a:latin typeface="Arial" panose="020B0604020202020204" pitchFamily="34" charset="0"/>
                <a:ea typeface="Zilla Slab" pitchFamily="2" charset="0"/>
                <a:cs typeface="Arial" panose="020B0604020202020204" pitchFamily="34" charset="0"/>
              </a:rPr>
              <a:t>Tiếng</a:t>
            </a:r>
            <a:r>
              <a:rPr lang="en-US" sz="5400" b="1" dirty="0">
                <a:solidFill>
                  <a:srgbClr val="FF0000"/>
                </a:solidFill>
                <a:latin typeface="Arial" panose="020B0604020202020204" pitchFamily="34" charset="0"/>
                <a:ea typeface="Zilla Slab" pitchFamily="2" charset="0"/>
                <a:cs typeface="Arial" panose="020B0604020202020204" pitchFamily="34" charset="0"/>
              </a:rPr>
              <a:t> </a:t>
            </a:r>
            <a:r>
              <a:rPr lang="en-US" sz="5400" b="1" dirty="0" err="1">
                <a:solidFill>
                  <a:srgbClr val="FF0000"/>
                </a:solidFill>
                <a:latin typeface="Arial" panose="020B0604020202020204" pitchFamily="34" charset="0"/>
                <a:ea typeface="Zilla Slab" pitchFamily="2" charset="0"/>
                <a:cs typeface="Arial" panose="020B0604020202020204" pitchFamily="34" charset="0"/>
              </a:rPr>
              <a:t>Việt</a:t>
            </a:r>
            <a:endParaRPr lang="en-US" sz="5400" b="1" dirty="0">
              <a:solidFill>
                <a:srgbClr val="FF0000"/>
              </a:solidFill>
              <a:latin typeface="Arial" panose="020B0604020202020204" pitchFamily="34" charset="0"/>
              <a:ea typeface="Zilla Slab" pitchFamily="2" charset="0"/>
              <a:cs typeface="Arial" panose="020B0604020202020204" pitchFamily="34" charset="0"/>
            </a:endParaRPr>
          </a:p>
          <a:p>
            <a:pPr algn="ctr"/>
            <a:r>
              <a:rPr lang="en-US" sz="5400" b="1" dirty="0" err="1">
                <a:solidFill>
                  <a:srgbClr val="FF0000"/>
                </a:solidFill>
                <a:latin typeface="Arial" panose="020B0604020202020204" pitchFamily="34" charset="0"/>
                <a:ea typeface="Zilla Slab" pitchFamily="2" charset="0"/>
                <a:cs typeface="Arial" panose="020B0604020202020204" pitchFamily="34" charset="0"/>
              </a:rPr>
              <a:t>Bài</a:t>
            </a:r>
            <a:r>
              <a:rPr lang="en-US" sz="5400" b="1" dirty="0">
                <a:solidFill>
                  <a:srgbClr val="FF0000"/>
                </a:solidFill>
                <a:latin typeface="Arial" panose="020B0604020202020204" pitchFamily="34" charset="0"/>
                <a:ea typeface="Zilla Slab" pitchFamily="2" charset="0"/>
                <a:cs typeface="Arial" panose="020B0604020202020204" pitchFamily="34" charset="0"/>
              </a:rPr>
              <a:t> 1:</a:t>
            </a:r>
          </a:p>
          <a:p>
            <a:pPr algn="ct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Đọc</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Ngày</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gặp</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lại</a:t>
            </a:r>
            <a:endPar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endParaRPr>
          </a:p>
          <a:p>
            <a:pPr algn="ct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Nói</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và</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nghe</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Mùa</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hè</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của</a:t>
            </a:r>
            <a:r>
              <a:rPr lang="en-US" sz="5400" b="1" dirty="0">
                <a:solidFill>
                  <a:schemeClr val="accent5">
                    <a:lumMod val="50000"/>
                  </a:schemeClr>
                </a:solidFill>
                <a:latin typeface="Arial" panose="020B0604020202020204" pitchFamily="34" charset="0"/>
                <a:ea typeface="Zilla Slab" pitchFamily="2" charset="0"/>
                <a:cs typeface="Arial" panose="020B0604020202020204" pitchFamily="34" charset="0"/>
              </a:rPr>
              <a:t> </a:t>
            </a:r>
            <a:r>
              <a:rPr lang="en-US" sz="5400" b="1" dirty="0" err="1">
                <a:solidFill>
                  <a:schemeClr val="accent5">
                    <a:lumMod val="50000"/>
                  </a:schemeClr>
                </a:solidFill>
                <a:latin typeface="Arial" panose="020B0604020202020204" pitchFamily="34" charset="0"/>
                <a:ea typeface="Zilla Slab" pitchFamily="2" charset="0"/>
                <a:cs typeface="Arial" panose="020B0604020202020204" pitchFamily="34" charset="0"/>
              </a:rPr>
              <a:t>em</a:t>
            </a:r>
            <a:endParaRPr lang="vi-VN" sz="5400" b="1" dirty="0">
              <a:solidFill>
                <a:schemeClr val="accent5">
                  <a:lumMod val="50000"/>
                </a:schemeClr>
              </a:solidFill>
              <a:latin typeface="Arial" panose="020B0604020202020204" pitchFamily="34" charset="0"/>
              <a:ea typeface="Zilla Slab" pitchFamily="2" charset="0"/>
              <a:cs typeface="Arial" panose="020B0604020202020204" pitchFamily="34" charset="0"/>
            </a:endParaRPr>
          </a:p>
        </p:txBody>
      </p:sp>
      <p:pic>
        <p:nvPicPr>
          <p:cNvPr id="3" name="Picture 2">
            <a:extLst>
              <a:ext uri="{FF2B5EF4-FFF2-40B4-BE49-F238E27FC236}">
                <a16:creationId xmlns:a16="http://schemas.microsoft.com/office/drawing/2014/main" id="{C2F7776F-9746-4792-8638-61C9D0E06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61748"/>
            <a:ext cx="1028700" cy="1028700"/>
          </a:xfrm>
          <a:prstGeom prst="ellipse">
            <a:avLst/>
          </a:prstGeom>
        </p:spPr>
      </p:pic>
    </p:spTree>
    <p:extLst>
      <p:ext uri="{BB962C8B-B14F-4D97-AF65-F5344CB8AC3E}">
        <p14:creationId xmlns:p14="http://schemas.microsoft.com/office/powerpoint/2010/main" val="81014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10057025" cy="6364273"/>
            <a:chOff x="0" y="-453805"/>
            <a:chExt cx="10057025"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10057025" cy="6364273"/>
              <a:chOff x="-2699870" y="-504571"/>
              <a:chExt cx="4216193"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135193" y="546542"/>
                <a:ext cx="1651516" cy="886512"/>
              </a:xfrm>
              <a:prstGeom prst="round2DiagRect">
                <a:avLst>
                  <a:gd name="adj1" fmla="val 16667"/>
                  <a:gd name="adj2" fmla="val 1183"/>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6536813" y="2392475"/>
              <a:ext cx="3101008" cy="212365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LUYỆN ĐỌC NHÓM</a:t>
              </a:r>
            </a:p>
          </p:txBody>
        </p:sp>
      </p:grpSp>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3"/>
          <a:stretch>
            <a:fillRect/>
          </a:stretch>
        </p:blipFill>
        <p:spPr>
          <a:xfrm>
            <a:off x="3165404" y="1740046"/>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88" y="1280161"/>
            <a:ext cx="10290310" cy="5330952"/>
          </a:xfrm>
          <a:prstGeom prst="rect">
            <a:avLst/>
          </a:prstGeom>
        </p:spPr>
      </p:pic>
    </p:spTree>
    <p:extLst>
      <p:ext uri="{BB962C8B-B14F-4D97-AF65-F5344CB8AC3E}">
        <p14:creationId xmlns:p14="http://schemas.microsoft.com/office/powerpoint/2010/main" val="3182609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lang="en-US" sz="44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Arial" panose="020B0604020202020204" pitchFamily="34" charset="0"/>
                <a:ea typeface="LNTH-Kids  Chinese Font 1" panose="02010600030101010101" pitchFamily="2" charset="-128"/>
                <a:cs typeface="Arial" panose="020B0604020202020204" pitchFamily="34" charset="0"/>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2"/>
          <a:stretch>
            <a:fillRect/>
          </a:stretch>
        </p:blipFill>
        <p:spPr>
          <a:xfrm>
            <a:off x="2868024" y="2690773"/>
            <a:ext cx="6248942" cy="2365453"/>
          </a:xfrm>
          <a:prstGeom prst="rect">
            <a:avLst/>
          </a:prstGeom>
        </p:spPr>
      </p:pic>
    </p:spTree>
    <p:extLst>
      <p:ext uri="{BB962C8B-B14F-4D97-AF65-F5344CB8AC3E}">
        <p14:creationId xmlns:p14="http://schemas.microsoft.com/office/powerpoint/2010/main" val="195528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 y="299085"/>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5728" y="148129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233634"/>
            <a:ext cx="4940968" cy="1077218"/>
          </a:xfrm>
          <a:prstGeom prst="rect">
            <a:avLst/>
          </a:prstGeom>
          <a:noFill/>
        </p:spPr>
        <p:txBody>
          <a:bodyPr wrap="square">
            <a:spAutoFit/>
          </a:bodyPr>
          <a:lstStyle/>
          <a:p>
            <a:pPr lvl="0"/>
            <a:r>
              <a:rPr lang="pt-BR"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89459" y="4471244"/>
            <a:ext cx="4940968" cy="1077218"/>
          </a:xfrm>
          <a:prstGeom prst="rect">
            <a:avLst/>
          </a:prstGeom>
          <a:noFill/>
        </p:spPr>
        <p:txBody>
          <a:bodyPr wrap="square">
            <a:spAutoFit/>
          </a:bodyPr>
          <a:lstStyle/>
          <a:p>
            <a:pPr lvl="0"/>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11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3200" b="1" dirty="0">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46579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1" i="0" u="none" strike="noStrike" kern="1200" cap="none" spc="0" normalizeH="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180103" y="2003966"/>
            <a:ext cx="850356" cy="1578503"/>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Lý</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do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4542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8001" y="247157"/>
            <a:ext cx="4555063" cy="769441"/>
          </a:xfrm>
          <a:prstGeom prst="rect">
            <a:avLst/>
          </a:prstGeom>
          <a:noFill/>
        </p:spPr>
        <p:txBody>
          <a:bodyPr wrap="square" rtlCol="0">
            <a:spAutoFit/>
          </a:bodyPr>
          <a:lstStyle/>
          <a:p>
            <a:r>
              <a:rPr lang="en-US" sz="4400" b="1" dirty="0" err="1">
                <a:solidFill>
                  <a:srgbClr val="FFFF66"/>
                </a:solidFill>
                <a:latin typeface="UVN Van Chuong Nang" panose="00000400000000000000" pitchFamily="2" charset="0"/>
              </a:rPr>
              <a:t>Yêu</a:t>
            </a:r>
            <a:r>
              <a:rPr lang="en-US" sz="4400" b="1" dirty="0">
                <a:solidFill>
                  <a:srgbClr val="FFFF66"/>
                </a:solidFill>
                <a:latin typeface="UVN Van Chuong Nang" panose="00000400000000000000" pitchFamily="2" charset="0"/>
              </a:rPr>
              <a:t> </a:t>
            </a:r>
            <a:r>
              <a:rPr lang="en-US" sz="4400" b="1" dirty="0" err="1">
                <a:solidFill>
                  <a:srgbClr val="FFFF66"/>
                </a:solidFill>
                <a:latin typeface="UVN Van Chuong Nang" panose="00000400000000000000" pitchFamily="2" charset="0"/>
              </a:rPr>
              <a:t>cầu</a:t>
            </a:r>
            <a:r>
              <a:rPr lang="en-US" sz="4400" b="1" dirty="0">
                <a:solidFill>
                  <a:srgbClr val="FFFF66"/>
                </a:solidFill>
                <a:latin typeface="UVN Van Chuong Nang" panose="00000400000000000000" pitchFamily="2" charset="0"/>
              </a:rPr>
              <a:t> </a:t>
            </a:r>
            <a:r>
              <a:rPr lang="en-US" sz="4400" b="1" dirty="0" err="1">
                <a:solidFill>
                  <a:srgbClr val="FFFF66"/>
                </a:solidFill>
                <a:latin typeface="UVN Van Chuong Nang" panose="00000400000000000000" pitchFamily="2" charset="0"/>
              </a:rPr>
              <a:t>cần</a:t>
            </a:r>
            <a:r>
              <a:rPr lang="en-US" sz="4400" b="1" dirty="0">
                <a:solidFill>
                  <a:srgbClr val="FFFF66"/>
                </a:solidFill>
                <a:latin typeface="UVN Van Chuong Nang" panose="00000400000000000000" pitchFamily="2" charset="0"/>
              </a:rPr>
              <a:t> </a:t>
            </a:r>
            <a:r>
              <a:rPr lang="en-US" sz="4400" b="1" dirty="0" err="1">
                <a:solidFill>
                  <a:srgbClr val="FFFF66"/>
                </a:solidFill>
                <a:latin typeface="UVN Van Chuong Nang" panose="00000400000000000000" pitchFamily="2" charset="0"/>
              </a:rPr>
              <a:t>đạt</a:t>
            </a:r>
            <a:endParaRPr lang="vi-VN" sz="4400" b="1" dirty="0">
              <a:solidFill>
                <a:srgbClr val="FFFF66"/>
              </a:solidFill>
            </a:endParaRPr>
          </a:p>
        </p:txBody>
      </p:sp>
      <p:sp>
        <p:nvSpPr>
          <p:cNvPr id="5" name="Rectangle 4"/>
          <p:cNvSpPr/>
          <p:nvPr/>
        </p:nvSpPr>
        <p:spPr>
          <a:xfrm>
            <a:off x="420624" y="1695212"/>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85000"/>
                  <a:lumOff val="15000"/>
                </a:schemeClr>
              </a:solidFill>
            </a:endParaRPr>
          </a:p>
          <a:p>
            <a:r>
              <a:rPr lang="en-US" sz="3200" dirty="0">
                <a:solidFill>
                  <a:schemeClr val="tx1">
                    <a:lumMod val="85000"/>
                    <a:lumOff val="15000"/>
                  </a:schemeClr>
                </a:solidFill>
              </a:rPr>
              <a:t>1.</a:t>
            </a:r>
            <a:r>
              <a:rPr lang="nl-NL" sz="3200" dirty="0">
                <a:latin typeface="Times New Roman" panose="02020603050405020304" pitchFamily="18" charset="0"/>
                <a:ea typeface="Calibri" panose="020F0502020204030204" pitchFamily="34" charset="0"/>
                <a:cs typeface="Times New Roman" panose="02020603050405020304" pitchFamily="18" charset="0"/>
              </a:rPr>
              <a:t>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Đọc đúng từ ngữ, câu, đoạn và toàn bộ câu chuyện “Ngày gặp lại”.</a:t>
            </a:r>
            <a:endParaRPr lang="vi-VN" sz="3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3200" dirty="0">
                <a:solidFill>
                  <a:schemeClr val="tx1">
                    <a:lumMod val="85000"/>
                    <a:lumOff val="15000"/>
                  </a:schemeClr>
                </a:solidFill>
              </a:rPr>
              <a:t> </a:t>
            </a:r>
            <a:endParaRPr lang="vi-VN" sz="3200" dirty="0">
              <a:solidFill>
                <a:schemeClr val="tx1">
                  <a:lumMod val="85000"/>
                  <a:lumOff val="15000"/>
                </a:schemeClr>
              </a:solidFill>
            </a:endParaRPr>
          </a:p>
        </p:txBody>
      </p:sp>
      <p:sp>
        <p:nvSpPr>
          <p:cNvPr id="8" name="Rectangle 7"/>
          <p:cNvSpPr/>
          <p:nvPr/>
        </p:nvSpPr>
        <p:spPr>
          <a:xfrm>
            <a:off x="420624" y="3027188"/>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85000"/>
                    <a:lumOff val="15000"/>
                  </a:schemeClr>
                </a:solidFill>
              </a:rPr>
              <a:t>2.</a:t>
            </a:r>
            <a:r>
              <a:rPr lang="nl-NL" sz="3200" dirty="0">
                <a:latin typeface="Times New Roman" panose="02020603050405020304" pitchFamily="18" charset="0"/>
                <a:ea typeface="Calibri" panose="020F0502020204030204" pitchFamily="34" charset="0"/>
                <a:cs typeface="Times New Roman" panose="02020603050405020304" pitchFamily="18" charset="0"/>
              </a:rPr>
              <a:t> </a:t>
            </a:r>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Biết trả lời câu hỏi và hiểu nội dung bài đọc.</a:t>
            </a:r>
            <a:endParaRPr lang="vi-VN" sz="3200" dirty="0">
              <a:solidFill>
                <a:schemeClr val="tx1">
                  <a:lumMod val="85000"/>
                  <a:lumOff val="15000"/>
                </a:schemeClr>
              </a:solidFill>
            </a:endParaRPr>
          </a:p>
        </p:txBody>
      </p:sp>
      <p:sp>
        <p:nvSpPr>
          <p:cNvPr id="10" name="Rectangle 9"/>
          <p:cNvSpPr/>
          <p:nvPr/>
        </p:nvSpPr>
        <p:spPr>
          <a:xfrm>
            <a:off x="420624" y="4359164"/>
            <a:ext cx="11350752" cy="1111996"/>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3. Biết kể về điều nhớ nhất trong mùa hè của mình.</a:t>
            </a:r>
            <a:endParaRPr lang="vi-VN" sz="3200" dirty="0">
              <a:solidFill>
                <a:schemeClr val="tx1">
                  <a:lumMod val="85000"/>
                  <a:lumOff val="15000"/>
                </a:schemeClr>
              </a:solidFill>
            </a:endParaRPr>
          </a:p>
        </p:txBody>
      </p:sp>
    </p:spTree>
    <p:extLst>
      <p:ext uri="{BB962C8B-B14F-4D97-AF65-F5344CB8AC3E}">
        <p14:creationId xmlns:p14="http://schemas.microsoft.com/office/powerpoint/2010/main" val="316322010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52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fltVal val="0.5"/>
                                          </p:val>
                                        </p:tav>
                                        <p:tav tm="100000">
                                          <p:val>
                                            <p:strVal val="#ppt_x"/>
                                          </p:val>
                                        </p:tav>
                                      </p:tavLst>
                                    </p:anim>
                                    <p:anim calcmode="lin" valueType="num">
                                      <p:cBhvr>
                                        <p:cTn id="16" dur="500" fill="hold"/>
                                        <p:tgtEl>
                                          <p:spTgt spid="10"/>
                                        </p:tgtEl>
                                        <p:attrNameLst>
                                          <p:attrName>ppt_y</p:attrName>
                                        </p:attrNameLst>
                                      </p:cBhvr>
                                      <p:tavLst>
                                        <p:tav tm="0">
                                          <p:val>
                                            <p:fltVal val="0.5"/>
                                          </p:val>
                                        </p:tav>
                                        <p:tav tm="100000">
                                          <p:val>
                                            <p:strVal val="#ppt_y"/>
                                          </p:val>
                                        </p:tav>
                                      </p:tavLst>
                                    </p:anim>
                                  </p:childTnLst>
                                </p:cTn>
                              </p:par>
                            </p:childTnLst>
                          </p:cTn>
                        </p:par>
                        <p:par>
                          <p:cTn id="17" fill="hold">
                            <p:stCondLst>
                              <p:cond delay="1000"/>
                            </p:stCondLst>
                            <p:childTnLst>
                              <p:par>
                                <p:cTn id="18" presetID="53" presetClass="entr" presetSubtype="52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fltVal val="0.5"/>
                                          </p:val>
                                        </p:tav>
                                        <p:tav tm="100000">
                                          <p:val>
                                            <p:strVal val="#ppt_x"/>
                                          </p:val>
                                        </p:tav>
                                      </p:tavLst>
                                    </p:anim>
                                    <p:anim calcmode="lin" valueType="num">
                                      <p:cBhvr>
                                        <p:cTn id="24" dur="500" fill="hold"/>
                                        <p:tgtEl>
                                          <p:spTgt spid="12"/>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53" presetClass="entr" presetSubtype="52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fltVal val="0.5"/>
                                          </p:val>
                                        </p:tav>
                                        <p:tav tm="100000">
                                          <p:val>
                                            <p:strVal val="#ppt_x"/>
                                          </p:val>
                                        </p:tav>
                                      </p:tavLst>
                                    </p:anim>
                                    <p:anim calcmode="lin" valueType="num">
                                      <p:cBhvr>
                                        <p:cTn id="32"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 y="0"/>
            <a:ext cx="12192000" cy="6858000"/>
          </a:xfrm>
          <a:prstGeom prst="rect">
            <a:avLst/>
          </a:prstGeom>
        </p:spPr>
      </p:pic>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2367</Words>
  <Application>Microsoft Office PowerPoint</Application>
  <PresentationFormat>Widescreen</PresentationFormat>
  <Paragraphs>188</Paragraphs>
  <Slides>27</Slides>
  <Notes>22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等线</vt:lpstr>
      <vt:lpstr>Arial</vt:lpstr>
      <vt:lpstr>Arial-Rounded</vt:lpstr>
      <vt:lpstr>Calibri</vt:lpstr>
      <vt:lpstr>Coiny</vt:lpstr>
      <vt:lpstr>iCiel Cadena</vt:lpstr>
      <vt:lpstr>Times New Roman</vt:lpstr>
      <vt:lpstr>UVN Van Chuong Nang</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Nguyễn Ngọc Diệp</cp:lastModifiedBy>
  <cp:revision>75</cp:revision>
  <dcterms:created xsi:type="dcterms:W3CDTF">2022-04-20T14:22:21Z</dcterms:created>
  <dcterms:modified xsi:type="dcterms:W3CDTF">2024-09-21T13:41:43Z</dcterms:modified>
</cp:coreProperties>
</file>