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007577122" r:id="rId2"/>
    <p:sldId id="340" r:id="rId3"/>
    <p:sldId id="1029" r:id="rId4"/>
    <p:sldId id="994" r:id="rId5"/>
    <p:sldId id="1015" r:id="rId6"/>
    <p:sldId id="2007577120" r:id="rId7"/>
    <p:sldId id="1010" r:id="rId8"/>
    <p:sldId id="1012" r:id="rId9"/>
    <p:sldId id="1026" r:id="rId10"/>
    <p:sldId id="1013" r:id="rId11"/>
    <p:sldId id="1030" r:id="rId12"/>
    <p:sldId id="1016" r:id="rId13"/>
    <p:sldId id="100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666A79B-7A0C-42A3-9F9F-5E18DF881E44}" type="datetimeFigureOut">
              <a:rPr lang="en-US" smtClean="0"/>
              <a:pPr/>
              <a:t>9/21/2024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F8AB584-2568-4B1C-ADC0-EF04DFB44E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2024/9/21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60698" y="206812"/>
            <a:ext cx="8542800" cy="1218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  <a:endParaRPr lang="vi-VN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285582"/>
            <a:ext cx="1219200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Chân</a:t>
            </a:r>
            <a:r>
              <a:rPr lang="en-US" sz="48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dung </a:t>
            </a:r>
            <a:r>
              <a:rPr lang="en-US" sz="480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em</a:t>
            </a:r>
            <a:endParaRPr lang="en-US" sz="4800" b="1" dirty="0"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70BBE-190C-4824-A050-DBFB4473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0" y="297710"/>
            <a:ext cx="1270591" cy="12705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1767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51009" y="35341"/>
            <a:ext cx="10289979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2554545"/>
          </a:xfrm>
          <a:custGeom>
            <a:avLst/>
            <a:gdLst>
              <a:gd name="connsiteX0" fmla="*/ 0 w 5209858"/>
              <a:gd name="connsiteY0" fmla="*/ 0 h 2554545"/>
              <a:gd name="connsiteX1" fmla="*/ 5209858 w 5209858"/>
              <a:gd name="connsiteY1" fmla="*/ 0 h 2554545"/>
              <a:gd name="connsiteX2" fmla="*/ 5209858 w 5209858"/>
              <a:gd name="connsiteY2" fmla="*/ 2554545 h 2554545"/>
              <a:gd name="connsiteX3" fmla="*/ 0 w 5209858"/>
              <a:gd name="connsiteY3" fmla="*/ 2554545 h 2554545"/>
              <a:gd name="connsiteX4" fmla="*/ 0 w 5209858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2554545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837733"/>
                  <a:pt x="5166098" y="1383476"/>
                  <a:pt x="5209858" y="2554545"/>
                </a:cubicBezTo>
                <a:cubicBezTo>
                  <a:pt x="2939444" y="2389784"/>
                  <a:pt x="2124646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5209858" h="2554545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1191849"/>
                  <a:pt x="5108682" y="1724527"/>
                  <a:pt x="5209858" y="2554545"/>
                </a:cubicBezTo>
                <a:cubicBezTo>
                  <a:pt x="3877948" y="2408685"/>
                  <a:pt x="690727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260</Words>
  <Application>Microsoft Office PowerPoint</Application>
  <PresentationFormat>Widescreen</PresentationFormat>
  <Paragraphs>28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等线 Light</vt:lpstr>
      <vt:lpstr>微软雅黑</vt:lpstr>
      <vt:lpstr>Arial</vt:lpstr>
      <vt:lpstr>iCiel Cadena</vt:lpstr>
      <vt:lpstr>Times New Roman</vt:lpstr>
      <vt:lpstr>字魂58号-创中黑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Nguyễn Ngọc Diệp</cp:lastModifiedBy>
  <cp:revision>53</cp:revision>
  <dcterms:created xsi:type="dcterms:W3CDTF">2022-02-24T14:05:55Z</dcterms:created>
  <dcterms:modified xsi:type="dcterms:W3CDTF">2024-09-21T13:34:59Z</dcterms:modified>
</cp:coreProperties>
</file>