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42" y="9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794919" y="2228369"/>
            <a:ext cx="8155783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THU THẬP THÔNG TIN VỀ CÁC CHẤT VÀ CÁC HOẠT ĐỘNG CÓ HẠI CHO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Thu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21382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83" t="10742" r="20833" b="5555"/>
          <a:stretch/>
        </p:blipFill>
        <p:spPr>
          <a:xfrm>
            <a:off x="8366919" y="2667000"/>
            <a:ext cx="7909719" cy="625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347" y="2514600"/>
            <a:ext cx="75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-vi,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7999" y="2410064"/>
            <a:ext cx="14965521" cy="6733936"/>
            <a:chOff x="667999" y="2410064"/>
            <a:chExt cx="14965521" cy="6733936"/>
          </a:xfrm>
        </p:grpSpPr>
        <p:grpSp>
          <p:nvGrpSpPr>
            <p:cNvPr id="4" name="Group 3"/>
            <p:cNvGrpSpPr/>
            <p:nvPr/>
          </p:nvGrpSpPr>
          <p:grpSpPr>
            <a:xfrm>
              <a:off x="667999" y="2410064"/>
              <a:ext cx="14965521" cy="6733936"/>
              <a:chOff x="667999" y="2410064"/>
              <a:chExt cx="14965521" cy="67339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3334" t="14444" r="6665" b="11481"/>
              <a:stretch/>
            </p:blipFill>
            <p:spPr>
              <a:xfrm>
                <a:off x="667999" y="2410064"/>
                <a:ext cx="14965521" cy="673393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0916" y="8238710"/>
                <a:ext cx="3729603" cy="646331"/>
              </a:xfrm>
              <a:prstGeom prst="rect">
                <a:avLst/>
              </a:prstGeom>
              <a:solidFill>
                <a:srgbClr val="FFEEBC"/>
              </a:solidFill>
              <a:ln>
                <a:solidFill>
                  <a:srgbClr val="FEEE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83435" y="8231351"/>
              <a:ext cx="3725531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87883" y="8229600"/>
              <a:ext cx="3801135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57639" y="8192869"/>
              <a:ext cx="3372080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919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2420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1861" y="6821269"/>
            <a:ext cx="2536858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–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net 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3436" y="7740469"/>
            <a:ext cx="3728366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0719" y="7740469"/>
            <a:ext cx="3798299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67935" y="7740468"/>
            <a:ext cx="3361784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vi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44375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83" t="13704" r="4583" b="8519"/>
          <a:stretch/>
        </p:blipFill>
        <p:spPr>
          <a:xfrm>
            <a:off x="2423319" y="3395782"/>
            <a:ext cx="11934395" cy="5748218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917" t="24074" r="45833" b="24814"/>
          <a:stretch/>
        </p:blipFill>
        <p:spPr>
          <a:xfrm>
            <a:off x="3223419" y="2112687"/>
            <a:ext cx="9829800" cy="6110416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9729</TotalTime>
  <Words>196</Words>
  <Application>Microsoft Office PowerPoint</Application>
  <PresentationFormat>Custom</PresentationFormat>
  <Paragraphs>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DuongHien</cp:lastModifiedBy>
  <cp:revision>1103</cp:revision>
  <dcterms:created xsi:type="dcterms:W3CDTF">2008-09-09T22:52:10Z</dcterms:created>
  <dcterms:modified xsi:type="dcterms:W3CDTF">2024-03-26T08:32:28Z</dcterms:modified>
</cp:coreProperties>
</file>