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26"/>
  </p:notesMasterIdLst>
  <p:sldIdLst>
    <p:sldId id="264" r:id="rId4"/>
    <p:sldId id="256" r:id="rId5"/>
    <p:sldId id="275" r:id="rId6"/>
    <p:sldId id="317" r:id="rId7"/>
    <p:sldId id="318" r:id="rId8"/>
    <p:sldId id="280" r:id="rId9"/>
    <p:sldId id="279" r:id="rId10"/>
    <p:sldId id="281" r:id="rId11"/>
    <p:sldId id="260" r:id="rId12"/>
    <p:sldId id="284" r:id="rId13"/>
    <p:sldId id="282" r:id="rId14"/>
    <p:sldId id="285" r:id="rId15"/>
    <p:sldId id="270" r:id="rId16"/>
    <p:sldId id="286" r:id="rId17"/>
    <p:sldId id="300" r:id="rId18"/>
    <p:sldId id="302" r:id="rId19"/>
    <p:sldId id="303" r:id="rId20"/>
    <p:sldId id="269" r:id="rId21"/>
    <p:sldId id="310" r:id="rId22"/>
    <p:sldId id="315" r:id="rId23"/>
    <p:sldId id="316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B3E9C-04F2-4155-BACD-9BCB2820E48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ACBFC-0CDE-4F94-A044-00D970FC1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5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6.pn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C9BAB4-04FC-4E8A-AD05-271F4D369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0"/>
            <a:ext cx="3053302" cy="14360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178BCE-3A39-453A-9301-D1BEFBAF8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67000" cy="1046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73458E-7CBF-4F69-BBE2-D89DCE116A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84157-D2B1-4FDD-A78F-0F5E70A9E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0"/>
            <a:ext cx="369072" cy="993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7C486-AD0F-4AF1-821E-0F7F1239C3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4687" y="0"/>
            <a:ext cx="548003" cy="1474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6EAFE9-4C34-485A-8589-9C7EB3550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687" y="0"/>
            <a:ext cx="414338" cy="11149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1F78BD-C711-40B6-8B91-759C096C43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8" y="5383330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094E46-125B-42CE-9B13-B6081682B67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4" y="36399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A5B5A-8A7B-4D9E-92F0-ACFCC97CD5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AF7D0A-F11D-454F-A83D-D5710C068A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8EF94D-231D-4412-955D-DA2FEB037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1"/>
            <a:ext cx="5591174" cy="224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7AC032-5AED-4AB5-895E-F5B496CCE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18DEC3-1AA1-4120-8EE5-56A37EF6D6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0"/>
            <a:ext cx="4943475" cy="1939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699C39-E351-44CC-9C47-F78BB66606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0"/>
            <a:ext cx="630176" cy="16957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BCE8E9-A88A-40BE-AC5C-E323A3219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4940418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1E248D-0FC3-4BCC-B3A7-E7957C5764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15444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A572C4-98D9-466B-A5F0-DF6ED9CEA3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08" y="2929930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998F38-251C-4627-9EDF-037DDF2582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2DE485-60A4-4E29-8EED-F475C21B3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1BF696-12C4-49C2-A78F-A811432B4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010875-54B3-4AA2-A10A-5CD2F8CDA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63438E-DBE4-4436-90C6-D037592F67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2627249"/>
            <a:ext cx="793916" cy="895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2FC664-C92A-48E0-979C-FC06E900E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B1B6CA-0EEF-4036-B827-C7D088896B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51" y="-1983"/>
            <a:ext cx="414278" cy="1114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7E640-25F9-4670-8F2B-8FD62953C4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0"/>
            <a:ext cx="491711" cy="1323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894ED-5F6B-4621-B9D6-B387E7DC1E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5C6FF4-E0AE-4E10-80ED-3755A14396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94D49-5653-4412-BB0C-045111A790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A8B000-6FF6-4E95-80BA-18B31BC2D2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EEFD0B-25C5-459B-96A9-8E7915BB10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8" y="-1983"/>
            <a:ext cx="576899" cy="15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D070EE-2B0C-464C-9BF9-F150A5D97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7BC18-60A5-43A5-8F2B-03E22385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EB302-36DE-426C-9259-4F47DA29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5F7D-BE80-4770-97F9-C71EF449607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15A6-B794-40CB-84F1-710B2CF9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EBEA0-DCF9-4A48-B638-0019CD66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5F585-B2A4-4968-8875-550D93816BF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AB30-01D2-4DCF-A8FE-07D86B790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B50F6-60B9-4246-AFFB-CA24546FC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D6A07-2E39-4176-8179-F058F1E63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55812"/>
            <a:ext cx="2752725" cy="27527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743671-A5A4-4FA5-9850-ED0688283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96BFE4-BA88-4F14-BA1C-CEE3D8C6C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45610-5C22-4026-9FCE-73449F57D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05" y="3295650"/>
            <a:ext cx="1787393" cy="6314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9AB25E-6E9F-4907-B806-E83BCCD32B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5DEBEA-E25F-4453-AFDB-55DB0CDC6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F8A10E-49EF-4555-9FD3-C71AA2E81D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7128-1AC3-40CE-8EBD-87B4C13B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CBC7-2CE9-433D-A05C-B7CE9461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BE2-79FA-4D1A-8982-E3ED711F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2B0E-E1EC-4959-A817-B487B2D3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C1817-32E6-4184-B6BB-E2BE0C5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9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35AA-E442-492D-A909-33A92A21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2A4E-CE13-4F2C-A9A8-6BC4280C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29B6-9D01-48F7-A4C5-1C26C518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0FD5-4DCA-49EF-8D18-492DE319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2769-E9F2-474F-AF2C-A1056B43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8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D0AA-9DE5-46FD-A1D6-BBEFAB49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3D29-EF8D-4A45-9000-67F50DC9D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D1583-8751-4D16-BBDE-5A148037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DA70-5D94-4F00-BF35-6F0C01C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36578-2472-44B3-B18B-6D58A50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B0FA-3B7E-49DD-99BE-5C78FF1D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9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980-1464-4AE2-90A7-38B3BF16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4E0E-79DD-44D8-9094-B33D429D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452C4-B6AC-4248-8EE3-3354214F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8B2C4-171A-4E16-B5E4-98CD94BE5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995C-B8BD-4098-94DE-D9822A433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D12B3-BE9D-4892-937E-5DBDCC47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1E4F5-B676-4473-8BF6-8D1694B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E7DF-EA18-4CA0-9AF4-C631A6B9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57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B5F-3BA6-4F69-A303-EAD0201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E6725-B872-42E8-BD7E-472E1961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D10A-C033-4D7A-8D9B-AF816EC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55B24-44EE-4841-BD54-73544A59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CB324-F7EC-4A4A-8096-2234F2E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04C3D-81AF-45B2-815B-51B4365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262A-0001-432E-AB15-4CAE5DE9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1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581C-548E-4913-82B7-E0CFD047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36C6-F694-4403-A2BD-EAE2F785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274A-15AD-4B0D-920A-B83A88B2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249AD-3A12-4226-8F03-04A26E4B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2FD09-62A2-422C-B38B-5E9F27E3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03E4-7280-4553-A80F-A43D6E30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958-3E80-453A-B1F0-1400CF7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2B79E-CDD8-4F37-8426-1C4B22D3C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6FD6E-2F9E-477C-9766-DC3EC2ADA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DCCE2-B7FA-4FBC-98F9-83FC1C32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B98D6-34CA-4A2F-A3C8-30FA18B8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1605-B6E8-4CBE-AF5D-709009FC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7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7958-8382-42EC-BDA4-2C70A1E3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A6F92-79A7-4EE7-AAC1-C42A399A0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F738-F602-4033-8FB5-CC401130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F86A-90F1-42C1-B5C1-125A6AB8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4D6C-E18F-4854-AD5A-D697C9A7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2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53D2-38AB-437D-BDEF-2BF6794F8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9B5C1-CB62-400E-A246-5922BCAB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3C26F-C18D-4F9D-A196-A23603AE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E7142-B9C7-42B7-B379-08819224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E077-DAC4-430A-AC1B-33CD75F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935206-BD60-4FFB-BAD4-99E7D398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99" y="-14856"/>
            <a:ext cx="3119867" cy="1467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D8AD4-E944-43BF-81C9-ADD2B341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333980"/>
            <a:ext cx="3883514" cy="15240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D0EA60-CE20-47C4-BC6A-E122A9F87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A63E3E-FDAA-4E4E-A5E3-ED0D47E1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C71A44-A120-4E17-8EE7-FC61F44C7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6ECB9-354D-4A62-AD9A-45029458AB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0C8B9B-01B1-4583-8897-833CC5103C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47099C-326B-427D-9988-A86261343B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4540DD-BA3F-452D-BBC5-1FD2E92917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F7008D0-97CF-41B3-B300-6F67853F1F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6351231"/>
            <a:ext cx="361950" cy="361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3A3329-7522-46D7-AE12-CC887F3005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F411-D4F3-EE25-4F8D-9545EFC1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A57A1-DD5D-400D-C495-70E2B70A0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26841-5EF3-0A68-8DBB-AC8EE6E3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1B00-265D-3F94-2445-7BDCDD19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49D8A-057F-2FB4-9E2C-A5253F11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5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4AFE-1FBD-3E20-DB64-9DE38647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E53B2-46A4-3E0C-4946-CD34CB02D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6EAE-26C7-24B7-BDB0-4DAC2C6C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7C74-FB5B-0E4C-3824-90955E7D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7B9BA-B851-AE57-1239-D616B5B3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9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4BE0-734D-9F5D-1408-E37E1DA7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64A7E-CDCD-0D16-CBF7-C92F5411E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7E4FE-F299-7FA4-11BE-AF54FBE9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E802-83F7-BEF8-2353-4032E2A2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28BF0-74D3-FDF0-105F-A5A923DC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82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2C41-6259-CB05-56E8-5556B694C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82EEB-12C5-62BC-9502-EB84AF73D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45CD8-F191-99A8-0446-D34390CAE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A08A-9E58-3F80-8010-983B9E02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9EE93-1722-9432-0390-6AF176DC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8B207-064D-FB03-0AC2-BADA0CE9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78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A563D-A0DA-871F-3BA7-DB87E411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C1295-7F98-C168-481C-D53FC6717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B10BD-99F8-ABCF-084F-CF6A72271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84CAC-76FF-D628-3432-D06CEF34C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00857-5507-1E11-4E30-DE2395C0A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FB2C2-0896-C42D-5D16-1CCA3989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AC3FD-37CE-FF91-7001-EADDFA55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7633A-A406-F96D-39E5-E595007F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63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D9CF-711D-095F-A684-A803D759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A9F9E-97BD-A804-E790-007861EC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1956D-3D54-56F3-D787-5290A6B8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F4265-7754-76D8-417C-7939A892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57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813AB9-B4E6-45EB-AEE8-8E219042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A45E2-F7CB-1CA4-DE20-6FC09B86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35880-D999-C324-18A7-E2BBCD39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1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D0AA2-F6CD-33B8-378B-D3764D00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9552-FCF2-D923-D9A7-20E861F36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40D3F-D559-2ED3-40EF-7ACDDEDC0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0F06-0967-CD44-73A8-35EA2159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BF468-E15E-CFC9-FBC9-19D56DC9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36D8C-ED6B-648F-5113-4EA1B8C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C7B86-A34F-E061-9265-4DCAFE93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99E60E-1C22-518E-2914-31A467734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BCF02-8F9B-6C34-4599-2921C87D6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CAF7A-1F4D-00E1-4A73-3BEE3A21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6D716-BAA4-0BD3-2C97-1C309776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25808-9C32-2A8C-729E-AA327FA4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61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5E0C-A7F1-9006-851D-DAA2964A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1EAAD-EBCF-C4BF-E2D4-8BDF8BFF9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7C641-D962-74BC-6077-CD5EA66C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BF150-396B-0DA7-B2DA-8526E2A5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995F-377C-7C90-F25E-05B1B876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E60D21-F66A-48BB-A735-914ED9722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2F553F-4531-459A-8133-27CE4F5B6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324225" cy="1563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3CB9A-C437-4D68-BDA1-0B8B265132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48" y="243352"/>
            <a:ext cx="1311570" cy="1311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4C59E0-1B26-4B8E-8B58-346B9FD3B8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01" y="6146486"/>
            <a:ext cx="718159" cy="718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F036BF-FBAD-43FC-B219-C239B6CA8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54" y="390438"/>
            <a:ext cx="951551" cy="3361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BA6A5-5E6C-4CD8-A59A-B4A3D7566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1" y="42739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03B74A-3BB7-4298-A8B7-69F9D6449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62" y="1172094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6A458B-4AD0-42B5-81B6-9756E2D53E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14B787-B148-4DFC-9974-0CA848A3BE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31" y="-1735"/>
            <a:ext cx="497313" cy="13382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1FDD2E-E1C3-4192-90C1-E3168EC9BB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7" y="-20785"/>
            <a:ext cx="36280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02F51-37F9-286A-F9EF-7320CDA60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81E20-1E19-80B2-18FE-AEA909FB9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A85FF-B615-789C-BE33-0227C3FF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A54-5BDF-4E07-BAA8-B68DF417ECF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F5BA5-EFF7-F000-ACE8-E838F624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9148-E0C7-C534-54B0-1DD7A773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056C9E-50C1-4CDE-A78D-68871C494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11036" y="1028699"/>
            <a:ext cx="6880964" cy="5835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A75DD3-B76A-4651-AD40-44530D27DE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A99EAB-0F9F-4AC4-9603-D61A52AF1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72581-DA09-4C6B-B131-141328C93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AB483B-782B-484A-A22F-A2CFCAA8B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AFE758-0277-4A35-A4A5-0A7C1DA53C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42FDB7-25E0-4B41-846B-65006D10B1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16097D-CC14-4C36-BA13-6BF72355EE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91" y="337308"/>
            <a:ext cx="361950" cy="3619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AC69D5-2E88-4323-B6FC-6D9A04B870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0E748-B129-43A3-93EA-7392191A88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34" y="0"/>
            <a:ext cx="491711" cy="13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8C1A596-0ED4-49D1-B873-2C414506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7924"/>
            <a:ext cx="1481551" cy="14815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22D45-56A3-403D-BDDE-F33E2EE77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65304" y="5079303"/>
            <a:ext cx="4826696" cy="17974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2931D4-EBC4-4EA0-8E36-5A4D38A2F0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55484" y="5536504"/>
            <a:ext cx="3536515" cy="1321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9A25D1-AAF0-4207-9B96-E1B56CC99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3C64C6-8D32-4D95-A3FE-68E4888FDA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" y="1272826"/>
            <a:ext cx="713526" cy="252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A50B59-80A0-49F0-A74E-C9DE27BEE6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52" y="5536504"/>
            <a:ext cx="713526" cy="2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1BDBA6-A8BD-47B0-AE92-CA77A68445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08" y="5648409"/>
            <a:ext cx="713526" cy="25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3B09F-8D11-411A-B9DA-347B92BC90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" y="6284247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663D1A-AC28-4F54-93F0-6DBAC3B18E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44" y="174082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A3F35F-E62B-4CED-9872-BB000419FC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3" y="329349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201FE9-58EB-4333-ACC9-9FC02BFF8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286636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51905-3BEE-4C7C-9C2C-0A7AE6AF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39AB5A-5FBC-4741-A12E-40A7C31B6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99" y="0"/>
            <a:ext cx="1845501" cy="868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94E07-1FDA-42A3-9ABC-85B7690CB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1" y="0"/>
            <a:ext cx="1569929" cy="6160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355E65-B886-4814-8E4E-1EB46668B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0"/>
            <a:ext cx="567886" cy="1528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5A3F73-566B-4582-B38E-89CDA13DB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9" y="-11795"/>
            <a:ext cx="466659" cy="12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5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258ECCF-535B-4277-8C70-09F5DA503B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FC44C26-3F50-4A4C-9168-998748067E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F3D0E-B885-49E0-A009-99D9FC346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1342"/>
          <a:stretch/>
        </p:blipFill>
        <p:spPr>
          <a:xfrm>
            <a:off x="0" y="1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25707B-E340-E1B9-97B9-CDF80EED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B3AE5-7A16-10C5-C574-A082CCAEB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A12E1-E914-0F13-9321-2B253D937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15746-DC33-40E9-99E7-C3E592FDA0D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4BBBF-D112-E7AF-B601-08BA26F4B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1A73E-5B63-A273-C769-AE1DF0750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896B-087C-4135-9D84-888F28D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9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sv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0CFC781-DECA-3550-001C-E70E63471207}"/>
              </a:ext>
            </a:extLst>
          </p:cNvPr>
          <p:cNvGrpSpPr/>
          <p:nvPr/>
        </p:nvGrpSpPr>
        <p:grpSpPr>
          <a:xfrm>
            <a:off x="1233242" y="0"/>
            <a:ext cx="9158748" cy="4704735"/>
            <a:chOff x="1233242" y="0"/>
            <a:chExt cx="9158748" cy="4704735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FD93DF-6498-363A-A1EB-0435E111AECE}"/>
                </a:ext>
              </a:extLst>
            </p:cNvPr>
            <p:cNvGrpSpPr/>
            <p:nvPr/>
          </p:nvGrpSpPr>
          <p:grpSpPr>
            <a:xfrm>
              <a:off x="1233242" y="0"/>
              <a:ext cx="9158748" cy="4704735"/>
              <a:chOff x="1233242" y="0"/>
              <a:chExt cx="9158748" cy="4704735"/>
            </a:xfrm>
          </p:grpSpPr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BA03557-8FBA-0114-3807-98C33584E0D3}"/>
                  </a:ext>
                </a:extLst>
              </p:cNvPr>
              <p:cNvSpPr txBox="1"/>
              <p:nvPr/>
            </p:nvSpPr>
            <p:spPr>
              <a:xfrm>
                <a:off x="9074804" y="905191"/>
                <a:ext cx="119606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Nguyễn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Thị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Ái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Quyên</a:t>
                </a:r>
                <a:endPara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1233242" y="0"/>
                <a:ext cx="9158748" cy="4704735"/>
              </a:xfrm>
              <a:prstGeom prst="roundRect">
                <a:avLst/>
              </a:prstGeom>
              <a:solidFill>
                <a:srgbClr val="FFFFFF"/>
              </a:solidFill>
              <a:ln w="381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1312975" y="68358"/>
            <a:ext cx="915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07CFB-A194-271D-B56C-D844C721E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390" y="976086"/>
            <a:ext cx="4706520" cy="829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271DA-7CBC-4D12-92E7-9D66F183C14A}"/>
              </a:ext>
            </a:extLst>
          </p:cNvPr>
          <p:cNvSpPr txBox="1"/>
          <p:nvPr/>
        </p:nvSpPr>
        <p:spPr>
          <a:xfrm>
            <a:off x="1312975" y="2227006"/>
            <a:ext cx="93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S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TINH, THỦY TINH</a:t>
            </a:r>
          </a:p>
        </p:txBody>
      </p:sp>
    </p:spTree>
    <p:extLst>
      <p:ext uri="{BB962C8B-B14F-4D97-AF65-F5344CB8AC3E}">
        <p14:creationId xmlns:p14="http://schemas.microsoft.com/office/powerpoint/2010/main" val="8924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1223542" y="5554794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197219" y="1627432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kể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38266"/>
            <a:ext cx="59393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0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416901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B0B1E-06B9-C41B-1C80-3BFB8C63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7" y="509587"/>
            <a:ext cx="7510463" cy="60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1417319" y="437388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9143999" y="438912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0998" y="1679055"/>
            <a:ext cx="8717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8649" y="1656324"/>
            <a:ext cx="5509926" cy="4433181"/>
          </a:xfrm>
          <a:prstGeom prst="rect">
            <a:avLst/>
          </a:prstGeom>
        </p:spPr>
      </p:pic>
      <p:pic>
        <p:nvPicPr>
          <p:cNvPr id="7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5883232" y="1398092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124765" y="5489070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7900" y="2481840"/>
            <a:ext cx="5243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của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517AA-5D67-EEA1-AE6C-9F9189064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4" y="1604962"/>
            <a:ext cx="3861859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9576" y="1513394"/>
            <a:ext cx="7639050" cy="5173155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3963250" y="1283954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739876" y="5843230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2475" y="2133159"/>
            <a:ext cx="70199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chàng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cầu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miền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non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thường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thẳm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cũng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kém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Để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chọn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lựa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vua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nói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- Hai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gái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Ngày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đem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sẽ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gồm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ván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cơm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nếp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nệp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bánh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voi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hồng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mao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B7C4E-DDBE-6E84-49D4-781D93933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" y="2062162"/>
            <a:ext cx="3933553" cy="38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A04E4-C5D4-DCF2-DFBA-5931A63F4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1871662"/>
            <a:ext cx="3916688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95875" y="2114109"/>
            <a:ext cx="65627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b="1" dirty="0">
                <a:solidFill>
                  <a:srgbClr val="FF0000"/>
                </a:solidFill>
              </a:rPr>
              <a:t>   </a:t>
            </a:r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đến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sau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giận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đem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quân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đuổi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theo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cướp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Mị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hô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gọi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gió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làm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thành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bão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sấm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sét</a:t>
            </a:r>
            <a:r>
              <a:rPr lang="en-US" sz="2200" b="1" dirty="0">
                <a:solidFill>
                  <a:srgbClr val="FF0000"/>
                </a:solidFill>
              </a:rPr>
              <a:t> rung </a:t>
            </a:r>
            <a:r>
              <a:rPr lang="en-US" sz="2200" b="1" dirty="0" err="1">
                <a:solidFill>
                  <a:srgbClr val="FF0000"/>
                </a:solidFill>
              </a:rPr>
              <a:t>chuyển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cả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đất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trời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dâng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trắng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xóa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cuốn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trôi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cửa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thóc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,..</a:t>
            </a:r>
          </a:p>
          <a:p>
            <a:pPr lvl="0" algn="just"/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bao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làm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đồi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mọc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bấy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đuối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phải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rút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quân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lvl="0" algn="just"/>
            <a:r>
              <a:rPr lang="en-US" sz="2200" b="1" baseline="0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năm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mưa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gió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Sơn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gây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nên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lụt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lội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khắp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vùng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ta.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Nhưng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thua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099A9-E2D1-DEC4-526B-17FDC2985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12" y="1847849"/>
            <a:ext cx="384593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5050051" y="195428"/>
            <a:ext cx="6919415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7862" y="589490"/>
            <a:ext cx="616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3256" y="8128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" y="27178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3" y="2997200"/>
            <a:ext cx="4762728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07D2B-5FDA-4DED-B0AF-B792ED746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76" y="1553363"/>
            <a:ext cx="360304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65090" y="0"/>
            <a:ext cx="7620310" cy="2034017"/>
          </a:xfrm>
          <a:prstGeom prst="rect">
            <a:avLst/>
          </a:prstGeom>
        </p:spPr>
      </p:pic>
      <p:pic>
        <p:nvPicPr>
          <p:cNvPr id="102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2565090" y="148462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8851590" y="148462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7C2EB-F9E9-573E-BA68-EA7BC2E39DF6}"/>
              </a:ext>
            </a:extLst>
          </p:cNvPr>
          <p:cNvSpPr txBox="1"/>
          <p:nvPr/>
        </p:nvSpPr>
        <p:spPr>
          <a:xfrm>
            <a:off x="2006601" y="264359"/>
            <a:ext cx="1004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YÊU</a:t>
            </a:r>
            <a:r>
              <a:rPr kumimoji="0" lang="en-US" sz="4000" b="0" i="0" u="none" strike="noStrike" kern="1200" cap="none" spc="0" normalizeH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66161" y="2203369"/>
            <a:ext cx="10985500" cy="291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   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Nghe kể câu chuyện Sơn Tinh , Thủy Tinh; kể lại được từng đoạn câu chuyện dựa vào tranh và câu hỏi gợi ý (không bắt buộc kể đúng nguyên văn câu chuyện theo lời kể của GV)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6" descr="Cute panda holding balloons cartoon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89936" l="9904" r="8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2" y="2034017"/>
            <a:ext cx="1776413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010025" y="195428"/>
            <a:ext cx="7959441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6724" y="313265"/>
            <a:ext cx="7419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ruyện “Sơn Tinh Thủy Tinh”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giải thích hiện tượng lũ lụt của tự nhiên đồng thời thể hiện sức mạnh và ước vọng của người Việt cổ từ ngàn đời nay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0E5298-8360-469C-97AB-D5D08C8E4FC6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3D322383-0632-4010-BEDC-3A62839C5EAE}"/>
              </a:ext>
            </a:extLst>
          </p:cNvPr>
          <p:cNvSpPr txBox="1"/>
          <p:nvPr/>
        </p:nvSpPr>
        <p:spPr>
          <a:xfrm>
            <a:off x="2698265" y="2169687"/>
            <a:ext cx="701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K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ể lại câu chuyện hoặc kể lại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đoạn mà em thích nhất cho người thân nghe.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FCE035-9401-42A7-A438-7539DFDC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39672-EE17-4BED-B42E-AC9F260C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962" y="10819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851CB-D397-836F-DCCD-B7753AE20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28" y="515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54153"/>
          <a:stretch/>
        </p:blipFill>
        <p:spPr bwMode="auto">
          <a:xfrm>
            <a:off x="8652904" y="2696138"/>
            <a:ext cx="1862696" cy="17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13897" r="50133" b="61182"/>
          <a:stretch/>
        </p:blipFill>
        <p:spPr bwMode="auto">
          <a:xfrm>
            <a:off x="1514477" y="4625066"/>
            <a:ext cx="1757362" cy="10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7917" y="2015836"/>
            <a:ext cx="8106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Nghe – </a:t>
            </a:r>
            <a:r>
              <a:rPr lang="en-US" sz="11500" b="1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</a:t>
            </a:r>
            <a:r>
              <a:rPr kumimoji="0" lang="en-US" sz="115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ể</a:t>
            </a:r>
            <a:endParaRPr kumimoji="0" lang="en-US" sz="115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9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84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03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88" y="0"/>
            <a:ext cx="11978441" cy="1565477"/>
          </a:xfrm>
          <a:prstGeom prst="rect">
            <a:avLst/>
          </a:prstGeom>
        </p:spPr>
      </p:pic>
      <p:pic>
        <p:nvPicPr>
          <p:cNvPr id="19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701845" y="1057922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595821" y="104057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845" y="107314"/>
            <a:ext cx="11227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họa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phỏng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>
            <a:off x="1440780" y="4487512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507945" y="2655262"/>
            <a:ext cx="5421195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9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36489" y="1"/>
            <a:ext cx="9064935" cy="81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5537" y="-82639"/>
            <a:ext cx="870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BCD56-EADC-74FB-785B-53588FBF3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25" y="838199"/>
            <a:ext cx="7820025" cy="594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281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r="-3019"/>
          <a:stretch/>
        </p:blipFill>
        <p:spPr>
          <a:xfrm>
            <a:off x="1223542" y="5554794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265672" y="1619691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67012"/>
            <a:ext cx="593936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1)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4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Ể CHUYỆN - SƠN TINH THỦY TINH -">
            <a:hlinkClick r:id="" action="ppaction://media"/>
            <a:extLst>
              <a:ext uri="{FF2B5EF4-FFF2-40B4-BE49-F238E27FC236}">
                <a16:creationId xmlns:a16="http://schemas.microsoft.com/office/drawing/2014/main" id="{D9BA544C-9681-0B77-CDCE-DC530D896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519</Words>
  <Application>Microsoft Office PowerPoint</Application>
  <PresentationFormat>Widescreen</PresentationFormat>
  <Paragraphs>32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#9Slide05 Phobia</vt:lpstr>
      <vt:lpstr>Arial</vt:lpstr>
      <vt:lpstr>Calibri</vt:lpstr>
      <vt:lpstr>Calibri Light</vt:lpstr>
      <vt:lpstr>Cambria</vt:lpstr>
      <vt:lpstr>LNTH-LuoLuoNotangYuanTi 1</vt:lpstr>
      <vt:lpstr>Times New Roman</vt:lpstr>
      <vt:lpstr>1_Office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24</cp:revision>
  <dcterms:created xsi:type="dcterms:W3CDTF">2023-01-29T02:05:34Z</dcterms:created>
  <dcterms:modified xsi:type="dcterms:W3CDTF">2024-04-01T02:23:34Z</dcterms:modified>
</cp:coreProperties>
</file>