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</p:sldMasterIdLst>
  <p:notesMasterIdLst>
    <p:notesMasterId r:id="rId21"/>
  </p:notesMasterIdLst>
  <p:sldIdLst>
    <p:sldId id="293" r:id="rId4"/>
    <p:sldId id="298" r:id="rId5"/>
    <p:sldId id="291" r:id="rId6"/>
    <p:sldId id="294" r:id="rId7"/>
    <p:sldId id="299" r:id="rId8"/>
    <p:sldId id="295" r:id="rId9"/>
    <p:sldId id="315" r:id="rId10"/>
    <p:sldId id="300" r:id="rId11"/>
    <p:sldId id="320" r:id="rId12"/>
    <p:sldId id="317" r:id="rId13"/>
    <p:sldId id="286" r:id="rId14"/>
    <p:sldId id="321" r:id="rId15"/>
    <p:sldId id="322" r:id="rId16"/>
    <p:sldId id="313" r:id="rId17"/>
    <p:sldId id="318" r:id="rId18"/>
    <p:sldId id="319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2" y="3110407"/>
            <a:ext cx="8956005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87919"/>
            <a:chOff x="284878" y="188708"/>
            <a:chExt cx="6863345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Rúi 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2064795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Đưa ra một yêu cầu về việc bảo vệ, giữ gìn cảnh đẹp quê hương.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+ Hãy giữ gìn, bảo về 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1783793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/>
              <a:t>Mở rộng vốn từ về đất nước Việt Nam; </a:t>
            </a:r>
          </a:p>
          <a:p>
            <a:r>
              <a:rPr lang="vi-VN" sz="3200" dirty="0"/>
              <a:t>Biết 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1923664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260833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68791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238250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575" y="2776537"/>
            <a:ext cx="80772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623494-BFF9-FA49-775C-4B991145E9C5}"/>
              </a:ext>
            </a:extLst>
          </p:cNvPr>
          <p:cNvSpPr/>
          <p:nvPr/>
        </p:nvSpPr>
        <p:spPr>
          <a:xfrm>
            <a:off x="1819274" y="2514600"/>
            <a:ext cx="1912067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3000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BE8BF5-8C5F-37F6-1D16-915E428B646C}"/>
              </a:ext>
            </a:extLst>
          </p:cNvPr>
          <p:cNvSpPr/>
          <p:nvPr/>
        </p:nvSpPr>
        <p:spPr>
          <a:xfrm>
            <a:off x="4129548" y="5486400"/>
            <a:ext cx="3842877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459</Words>
  <Application>Microsoft Office PowerPoint</Application>
  <PresentationFormat>Widescreen</PresentationFormat>
  <Paragraphs>50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21</cp:revision>
  <dcterms:created xsi:type="dcterms:W3CDTF">2023-01-29T11:38:57Z</dcterms:created>
  <dcterms:modified xsi:type="dcterms:W3CDTF">2023-03-16T06:34:53Z</dcterms:modified>
</cp:coreProperties>
</file>