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31" r:id="rId3"/>
    <p:sldMasterId id="2147483753" r:id="rId4"/>
    <p:sldMasterId id="2147483765" r:id="rId5"/>
    <p:sldMasterId id="2147483780" r:id="rId6"/>
    <p:sldMasterId id="2147483837" r:id="rId7"/>
    <p:sldMasterId id="2147483852" r:id="rId8"/>
    <p:sldMasterId id="2147483887" r:id="rId9"/>
  </p:sldMasterIdLst>
  <p:notesMasterIdLst>
    <p:notesMasterId r:id="rId26"/>
  </p:notesMasterIdLst>
  <p:sldIdLst>
    <p:sldId id="2665" r:id="rId10"/>
    <p:sldId id="2650" r:id="rId11"/>
    <p:sldId id="2658" r:id="rId12"/>
    <p:sldId id="2642" r:id="rId13"/>
    <p:sldId id="2687" r:id="rId14"/>
    <p:sldId id="2688" r:id="rId15"/>
    <p:sldId id="2689" r:id="rId16"/>
    <p:sldId id="2690" r:id="rId17"/>
    <p:sldId id="272" r:id="rId18"/>
    <p:sldId id="269" r:id="rId19"/>
    <p:sldId id="2691" r:id="rId20"/>
    <p:sldId id="2660" r:id="rId21"/>
    <p:sldId id="2661" r:id="rId22"/>
    <p:sldId id="341" r:id="rId23"/>
    <p:sldId id="530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03152"/>
    <a:srgbClr val="787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2443" autoAdjust="0"/>
  </p:normalViewPr>
  <p:slideViewPr>
    <p:cSldViewPr snapToGrid="0">
      <p:cViewPr varScale="1">
        <p:scale>
          <a:sx n="65" d="100"/>
          <a:sy n="65" d="100"/>
        </p:scale>
        <p:origin x="9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t>28/03/2023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D6C63-A200-4A9B-9882-2186EA32012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479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396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542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197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44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7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4D6C63-A200-4A9B-9882-2186EA3201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34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1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756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B9F07B88-9FAE-C235-BCB1-1D3575CC5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C2A7F350-F3EF-E43C-5494-3446F344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23108062-74EF-8825-2636-1863EAA9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7D1324ED-BA70-4FBB-9FF1-4EC7BA4AA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1184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8E8184BA-00AB-FBB6-1C0D-8ECB1284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AE42D0A-EF65-481B-995D-57E7EDF1B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EAC5C77-1A7F-8F78-9B54-E5D48B20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ADE816D8-0333-41CF-8E5A-0A8FCDDDB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52558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567A9775-7B26-E654-5B2E-96AF7977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04C5E176-2791-FAB4-17B5-74F4C8E54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48BFECAA-C547-4462-F80D-08A534F86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7AF6A29-2F2A-4477-80EC-A3E15D8D5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10285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15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8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26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883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15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067845F4-FE2F-6AFD-7A40-DE96FB321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E0673716-C222-426E-99DE-1DCF70F2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689069F-D50F-4F7D-F19F-F68626EB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808B8DF-F501-494F-B9CF-0981AF7ED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36429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14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07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810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52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200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107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72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207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098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70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3018DFA9-A280-4330-8361-858C9688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C29E4E8-B550-EE28-791B-CACA3702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E20545A-277E-47E3-85C5-17CCFB189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EBC9BD06-EFFE-44FF-8EF4-C248CA08F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42098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259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9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77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6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63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8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05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3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E7CBB3DD-FD7A-5822-EE1E-C0D35EF5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14C0549-7D97-5C59-A62C-68ED8385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32F48294-8C43-FBC2-8E10-41F3A50B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6E9F2CF1-7716-4C35-9FD5-A56E3B96F1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36459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3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7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4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355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267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19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5440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814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32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5885A3AA-99D0-ABD7-6CBC-CFFA258B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A12BFC77-6632-FF57-96D5-1AEA0ADB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57F35521-DE2F-9B33-42AC-E9E26CB1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344E59AD-7117-4478-BA9B-C85A5B61F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35861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12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485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221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474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2862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5626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98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67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23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>
            <a:extLst>
              <a:ext uri="{FF2B5EF4-FFF2-40B4-BE49-F238E27FC236}">
                <a16:creationId xmlns:a16="http://schemas.microsoft.com/office/drawing/2014/main" id="{03FA0E2A-4C14-9514-56E4-55ACEF82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>
            <a:extLst>
              <a:ext uri="{FF2B5EF4-FFF2-40B4-BE49-F238E27FC236}">
                <a16:creationId xmlns:a16="http://schemas.microsoft.com/office/drawing/2014/main" id="{BDFCD1B5-0C91-00EA-D2E8-FBF44CD1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>
            <a:extLst>
              <a:ext uri="{FF2B5EF4-FFF2-40B4-BE49-F238E27FC236}">
                <a16:creationId xmlns:a16="http://schemas.microsoft.com/office/drawing/2014/main" id="{EBA2B70D-E8B4-D568-F6E5-D8877A46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A08FDA3-8579-4445-923A-B756C86D54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7702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35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4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3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8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96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09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82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45545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>
            <a:extLst>
              <a:ext uri="{FF2B5EF4-FFF2-40B4-BE49-F238E27FC236}">
                <a16:creationId xmlns:a16="http://schemas.microsoft.com/office/drawing/2014/main" id="{077E6C8F-8034-1652-A935-F0D7CD8C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>
            <a:extLst>
              <a:ext uri="{FF2B5EF4-FFF2-40B4-BE49-F238E27FC236}">
                <a16:creationId xmlns:a16="http://schemas.microsoft.com/office/drawing/2014/main" id="{F6B0E385-7408-136B-6427-83C1D9815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>
            <a:extLst>
              <a:ext uri="{FF2B5EF4-FFF2-40B4-BE49-F238E27FC236}">
                <a16:creationId xmlns:a16="http://schemas.microsoft.com/office/drawing/2014/main" id="{99057537-2B36-C7E1-4B17-40103B96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22ADE454-D162-4043-A4DB-BCFAD9B56B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3281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4652-335E-479C-827D-F30C70914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404D0-8047-4708-97F1-7055D649B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597F2-5935-4033-8247-66A1C3F0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BEBD7-D6D7-49D7-B2F3-4A49A433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B837-DC7B-445B-A3CB-BEC87901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9371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1AF6-D32C-4FB6-8536-653067BA6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99241-C1A3-4967-956B-24A124B6B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848E1-0D67-4156-AD39-3D6BA8AF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BD2E-322A-4A3A-A44E-BB6B6811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27C06-E39C-4320-950A-6A7666CC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8245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795C-9C2A-4867-9D5E-66579D6C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32E91-2DB4-48AF-A3E5-0F1981EC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23EE7-0B29-498C-B68F-82EAA212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1081A-D6B1-4403-9083-DACA50C9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B0FEA-ED50-4101-9857-10A4C3A8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4102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F9B1-EB80-4F5F-ABE8-443AE5772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A4F77-E909-4FF9-B6DF-C05F6FC35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87D7-3621-4C27-A57A-D2A0A1FD4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3C1DF-6F30-4879-80E7-15BEBD4F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28261-FF27-4609-A078-F00343C4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81E30-E8FD-4449-AC1B-655C4D1F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0482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7824-8421-44BE-87E9-EB5AE448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C0A88-9894-4A27-BB3F-9A6B91BEB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32F0A-34A9-4896-9607-B95D1D7E7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BB0D2-C263-40D6-A126-3721B0CEA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AEA8E-B010-498E-A355-971EB77C2F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D1BB1-32EF-4599-BB4D-F79EDB38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B4959C-E1FD-4689-93DF-AFBCF1DB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C5F489-BE8B-4AAF-8277-5E6F4014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794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4E5F-9A45-46BB-93AE-CECCADA2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EB94B-BB27-4998-90F5-D52BA3A20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3C394-DEA9-4F49-85E2-70EF09BE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0026C-9279-4895-BCD0-09980CEF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3251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3BB83E-EE55-41B8-8D6D-0BFB2235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DF2B3-A15D-4B29-A678-F767F521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81A85-6151-49C9-B2EE-E206D4E7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7320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FBAF-499C-4852-A8D9-436743CF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7DB60-F3C5-458F-8163-F44FB2374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C7690-9131-4292-B543-D62BACB16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CCC2E-0F66-4D21-A042-2C93F692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5FBD2-9A8F-4E02-9FC4-5819B09D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A5A06-3387-4011-9024-07EC8AB9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63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5B32-DC11-4ED7-AC00-E1B50F07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09A1BF-9060-4870-BC88-4F8CF9BFF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4C31E-1A0D-415D-902F-F1D1F6CBA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E52E3-7863-4446-893D-43EF6E39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F987B-276B-4BAC-88C9-9BCCE03C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D75C-DBD5-40B5-A174-CE11C6DD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8111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B0080-3D14-46A9-B593-799C4D00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6BDBD-F820-4E2B-B190-7F57C3DF1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F6411-76AA-4491-A5DC-87319F8C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A9E6E-4E5F-465C-A3CB-FCC0EA580DC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DC52F-A919-44F3-87BB-123217BB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77DB2-6C05-4D68-A4F8-83E1DE49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4B544-1151-426E-A6FE-313143BD9C7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4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>
            <a:extLst>
              <a:ext uri="{FF2B5EF4-FFF2-40B4-BE49-F238E27FC236}">
                <a16:creationId xmlns:a16="http://schemas.microsoft.com/office/drawing/2014/main" id="{D2A7C602-B24F-2C50-EDC9-44DD4A99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>
            <a:extLst>
              <a:ext uri="{FF2B5EF4-FFF2-40B4-BE49-F238E27FC236}">
                <a16:creationId xmlns:a16="http://schemas.microsoft.com/office/drawing/2014/main" id="{687C7AF8-F6CB-DC22-469A-70ADE97F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>
            <a:extLst>
              <a:ext uri="{FF2B5EF4-FFF2-40B4-BE49-F238E27FC236}">
                <a16:creationId xmlns:a16="http://schemas.microsoft.com/office/drawing/2014/main" id="{DF851B90-9AE3-BFBC-72BE-596BB694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CA7788F2-A154-47AE-9B3D-852CEC15B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7580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23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4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1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49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4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42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5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4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>
            <a:extLst>
              <a:ext uri="{FF2B5EF4-FFF2-40B4-BE49-F238E27FC236}">
                <a16:creationId xmlns:a16="http://schemas.microsoft.com/office/drawing/2014/main" id="{9E676FC5-BD69-B3BF-D4C5-B436B197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>
            <a:extLst>
              <a:ext uri="{FF2B5EF4-FFF2-40B4-BE49-F238E27FC236}">
                <a16:creationId xmlns:a16="http://schemas.microsoft.com/office/drawing/2014/main" id="{F02E1698-90E7-8A80-C34F-CBAA10F0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Arial-Rounded" pitchFamily="34" charset="0"/>
                <a:cs typeface="Arial-Rounded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>
            <a:extLst>
              <a:ext uri="{FF2B5EF4-FFF2-40B4-BE49-F238E27FC236}">
                <a16:creationId xmlns:a16="http://schemas.microsoft.com/office/drawing/2014/main" id="{CBBC73A8-71BF-48BF-D5A4-2C00E258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-Rounded" pitchFamily="34" charset="0"/>
              </a:defRPr>
            </a:lvl1pPr>
          </a:lstStyle>
          <a:p>
            <a:fld id="{5305A491-1DF0-4778-AF9B-B00FC946E1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032047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1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2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4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32.jpe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34.jpe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3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3B53F035-2629-4347-9C25-26E36FE04A3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004" y="166220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ơi giữ chỗ cho Tiêu đề 1">
            <a:extLst>
              <a:ext uri="{FF2B5EF4-FFF2-40B4-BE49-F238E27FC236}">
                <a16:creationId xmlns:a16="http://schemas.microsoft.com/office/drawing/2014/main" id="{82500725-6D51-96EC-9402-4A116DD09D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43" name="Nơi giữ chỗ cho Văn bản 2">
            <a:extLst>
              <a:ext uri="{FF2B5EF4-FFF2-40B4-BE49-F238E27FC236}">
                <a16:creationId xmlns:a16="http://schemas.microsoft.com/office/drawing/2014/main" id="{AAD5E93C-4BBB-8F60-8E8B-599B27DCFF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A9695C5B-8C4F-2467-8996-357C5ADB9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D08AB434-8341-87A4-06A1-721B6ADB9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CC1CAFA3-CD03-2568-814D-111017F2A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1618C514-030C-4D6E-AA37-315349A83F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86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6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37975-6AF7-4301-9DC5-87C074AA59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987A4-0198-42B4-AAAE-EDBADA4485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43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2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800A9DD-0C83-4B98-9107-1E7F33F986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613BB-379C-45BA-BF2C-2C0109AA1B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7D2E6-588B-431D-99D2-A34E59E7A4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CD5A50-C7D3-4784-81DE-8E2B95D5A01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9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F61FBA3-6DF6-45C7-8558-4CF7643A6F0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539" y="451586"/>
            <a:ext cx="1200550" cy="12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3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D4A2F1E-9F01-4C37-99AF-9D4BB8B4A1E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9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5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41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" y="-2343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6D38EE9-F58A-4DCD-B3EE-848E397AB66F}"/>
              </a:ext>
            </a:extLst>
          </p:cNvPr>
          <p:cNvSpPr txBox="1"/>
          <p:nvPr/>
        </p:nvSpPr>
        <p:spPr>
          <a:xfrm>
            <a:off x="5166782" y="1422342"/>
            <a:ext cx="197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Tiếng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Việt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20C117-3031-40C7-B123-4C6E15C24627}"/>
              </a:ext>
            </a:extLst>
          </p:cNvPr>
          <p:cNvSpPr txBox="1"/>
          <p:nvPr/>
        </p:nvSpPr>
        <p:spPr>
          <a:xfrm>
            <a:off x="2248374" y="2137772"/>
            <a:ext cx="7695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 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17</a:t>
            </a:r>
            <a:endParaRPr kumimoji="0" lang="en-US" sz="4000" b="1" i="0" u="none" strike="noStrike" kern="1200" cap="none" spc="0" normalizeH="0" baseline="0" noProof="0" dirty="0">
              <a:ln w="2540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李旭科书法" panose="02000603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Nghe –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Bản</a:t>
            </a:r>
            <a:r>
              <a:rPr kumimoji="0" lang="en-US" sz="4000" b="1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李旭科书法" panose="02000603000000000000" pitchFamily="2" charset="-122"/>
                <a:cs typeface="+mn-cs"/>
              </a:rPr>
              <a:t>em</a:t>
            </a:r>
            <a:endParaRPr kumimoji="0" lang="en-US" sz="5400" b="1" i="0" u="none" strike="noStrike" kern="1200" cap="none" spc="0" normalizeH="0" baseline="0" noProof="0" dirty="0">
              <a:ln w="25400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李旭科书法" panose="02000603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928191" y="208722"/>
            <a:ext cx="1928191" cy="17989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89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6729322" y="3147114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740647" y="3384927"/>
            <a:ext cx="2988675" cy="34624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1B699-2B27-F16D-54BB-1EE8B6F87E98}"/>
              </a:ext>
            </a:extLst>
          </p:cNvPr>
          <p:cNvSpPr txBox="1"/>
          <p:nvPr/>
        </p:nvSpPr>
        <p:spPr>
          <a:xfrm>
            <a:off x="-1789043" y="72580"/>
            <a:ext cx="1789043" cy="16667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Ba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(Theo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  <p:sp>
        <p:nvSpPr>
          <p:cNvPr id="12" name="Rectangle: Rounded Corners 86016">
            <a:extLst>
              <a:ext uri="{FF2B5EF4-FFF2-40B4-BE49-F238E27FC236}">
                <a16:creationId xmlns:a16="http://schemas.microsoft.com/office/drawing/2014/main" id="{B20B3EDB-A3A3-61A1-7D0D-94B105F9EAA5}"/>
              </a:ext>
            </a:extLst>
          </p:cNvPr>
          <p:cNvSpPr/>
          <p:nvPr/>
        </p:nvSpPr>
        <p:spPr>
          <a:xfrm>
            <a:off x="7180924" y="5311447"/>
            <a:ext cx="2359951" cy="822305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07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3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2.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379681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2185989" y="165646"/>
            <a:ext cx="9658350" cy="1070397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2825604" y="363382"/>
            <a:ext cx="8369591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tiếng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thích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hợp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ô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vuông</a:t>
            </a:r>
            <a:endParaRPr kumimoji="0" lang="en-US" sz="3732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kumimoji="0" lang="vi-VN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thuỷ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triều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triều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đại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chuộng</a:t>
            </a:r>
            <a:endParaRPr kumimoji="0" lang="vi-VN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che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	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trở</a:t>
            </a:r>
            <a:r>
              <a:rPr kumimoji="0" lang="en-US" sz="37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732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ngại</a:t>
            </a:r>
            <a:endParaRPr kumimoji="0" lang="vi-VN" sz="373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0470" y="2938683"/>
            <a:ext cx="1243203" cy="109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13876" y="2938684"/>
            <a:ext cx="1265403" cy="128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6008" y="2904407"/>
            <a:ext cx="1361847" cy="121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5215" y="2957454"/>
            <a:ext cx="1258919" cy="127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9307" y="4131374"/>
            <a:ext cx="1145524" cy="115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4356" y="3986171"/>
            <a:ext cx="1348577" cy="13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05194" y="4054795"/>
            <a:ext cx="1265404" cy="12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0801" y="4115334"/>
            <a:ext cx="1145524" cy="115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CDDD10-7335-1703-2709-36A99D23F75C}"/>
              </a:ext>
            </a:extLst>
          </p:cNvPr>
          <p:cNvSpPr/>
          <p:nvPr/>
        </p:nvSpPr>
        <p:spPr>
          <a:xfrm>
            <a:off x="-1828800" y="0"/>
            <a:ext cx="1781174" cy="19859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Chọn </a:t>
            </a:r>
            <a:r>
              <a:rPr kumimoji="0" lang="nl-NL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ch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hoặc </a:t>
            </a:r>
            <a:r>
              <a:rPr kumimoji="0" lang="nl-NL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tr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thay cho bông hoa.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ta. 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3964" y="2305050"/>
            <a:ext cx="49241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2776" y="2339201"/>
            <a:ext cx="514795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4749" y="3448512"/>
            <a:ext cx="393791" cy="4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15133" y="3398351"/>
            <a:ext cx="514795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6C76FC-FAB6-5464-5733-02EC29CB5E99}"/>
              </a:ext>
            </a:extLst>
          </p:cNvPr>
          <p:cNvSpPr/>
          <p:nvPr/>
        </p:nvSpPr>
        <p:spPr>
          <a:xfrm>
            <a:off x="-1828800" y="0"/>
            <a:ext cx="1781174" cy="19859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9846" y="270254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614F6E4-3965-468F-B99F-FB791B8D4097}"/>
              </a:ext>
            </a:extLst>
          </p:cNvPr>
          <p:cNvSpPr txBox="1"/>
          <p:nvPr/>
        </p:nvSpPr>
        <p:spPr>
          <a:xfrm>
            <a:off x="1884080" y="2087984"/>
            <a:ext cx="8422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1422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42783" y="710659"/>
            <a:ext cx="4924139" cy="851297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solidFill>
                  <a:prstClr val="white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1075586" y="1733488"/>
            <a:ext cx="10043518" cy="416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defTabSz="609539">
              <a:lnSpc>
                <a:spcPct val="150000"/>
              </a:lnSpc>
              <a:buFontTx/>
              <a:buAutoNum type="arabicPeriod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tr/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defTabSz="609539">
              <a:lnSpc>
                <a:spcPct val="150000"/>
              </a:lnSpc>
              <a:buFontTx/>
              <a:buAutoNum type="arabicPeriod" startAt="2"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39">
              <a:lnSpc>
                <a:spcPct val="150000"/>
              </a:lnSpc>
              <a:defRPr/>
            </a:pP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3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1658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933" b="1" dirty="0">
                <a:solidFill>
                  <a:srgbClr val="660066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2933" b="1" dirty="0" err="1">
                <a:solidFill>
                  <a:srgbClr val="660066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2933" b="1" dirty="0">
                <a:solidFill>
                  <a:srgbClr val="660066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660066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altLang="en-US" sz="2933" b="1" dirty="0">
              <a:solidFill>
                <a:srgbClr val="660066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29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Ba </a:t>
            </a:r>
            <a:r>
              <a:rPr lang="en-US" altLang="en-US" sz="29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sz="29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   </a:t>
            </a:r>
            <a:r>
              <a:rPr lang="en-US" altLang="en-US" sz="29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29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   </a:t>
            </a:r>
            <a:r>
              <a:rPr lang="en-US" altLang="en-US" sz="29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29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2023</a:t>
            </a:r>
          </a:p>
        </p:txBody>
      </p:sp>
      <p:sp>
        <p:nvSpPr>
          <p:cNvPr id="86017" name="Rectangle: Rounded Corners 86016">
            <a:extLst>
              <a:ext uri="{FF2B5EF4-FFF2-40B4-BE49-F238E27FC236}">
                <a16:creationId xmlns:a16="http://schemas.microsoft.com/office/drawing/2014/main" id="{87B3BE50-3F5B-58A5-A1B2-A3FEC78606C1}"/>
              </a:ext>
            </a:extLst>
          </p:cNvPr>
          <p:cNvSpPr/>
          <p:nvPr/>
        </p:nvSpPr>
        <p:spPr>
          <a:xfrm>
            <a:off x="8580496" y="361830"/>
            <a:ext cx="3436004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em</a:t>
            </a:r>
            <a:endParaRPr lang="en-US" sz="28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97994" y="5460990"/>
            <a:ext cx="6082463" cy="9067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latin typeface="HP001 4 hàng" panose="020B0603050302020204" pitchFamily="34" charset="0"/>
                <a:ea typeface="字魂59号-创粗黑"/>
              </a:rPr>
              <a:t>(Theo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Nguyễn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Thái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字魂59号-创粗黑"/>
              </a:rPr>
              <a:t>Vận</a:t>
            </a:r>
            <a:r>
              <a:rPr lang="en-US" sz="2800" b="1" dirty="0">
                <a:latin typeface="HP001 4 hàng" panose="020B0603050302020204" pitchFamily="34" charset="0"/>
                <a:ea typeface="字魂59号-创粗黑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</p:spTree>
    <p:extLst>
      <p:ext uri="{BB962C8B-B14F-4D97-AF65-F5344CB8AC3E}">
        <p14:creationId xmlns:p14="http://schemas.microsoft.com/office/powerpoint/2010/main" val="4141240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293134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Ba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625084" y="1683793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6916995" y="4366563"/>
            <a:ext cx="509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(Theo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625084" y="2218988"/>
            <a:ext cx="5618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719223" y="2747601"/>
            <a:ext cx="52538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625085" y="3316769"/>
            <a:ext cx="5147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625084" y="4432502"/>
            <a:ext cx="5147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625084" y="4937770"/>
            <a:ext cx="5147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625085" y="5460990"/>
            <a:ext cx="514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625084" y="5978226"/>
            <a:ext cx="5147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5772146" y="1765061"/>
            <a:ext cx="6244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5772148" y="2282297"/>
            <a:ext cx="5215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Nắng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5866291" y="2811501"/>
            <a:ext cx="5121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5866290" y="3327422"/>
            <a:ext cx="51401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  <p:sp>
        <p:nvSpPr>
          <p:cNvPr id="12" name="Rectangle: Rounded Corners 86016">
            <a:extLst>
              <a:ext uri="{FF2B5EF4-FFF2-40B4-BE49-F238E27FC236}">
                <a16:creationId xmlns:a16="http://schemas.microsoft.com/office/drawing/2014/main" id="{D25F427B-9402-E1F8-C239-F52DEACFE38F}"/>
              </a:ext>
            </a:extLst>
          </p:cNvPr>
          <p:cNvSpPr/>
          <p:nvPr/>
        </p:nvSpPr>
        <p:spPr>
          <a:xfrm>
            <a:off x="6567677" y="5117324"/>
            <a:ext cx="5448823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13033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Ba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(Theo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  <p:sp>
        <p:nvSpPr>
          <p:cNvPr id="12" name="Rectangle: Rounded Corners 86016">
            <a:extLst>
              <a:ext uri="{FF2B5EF4-FFF2-40B4-BE49-F238E27FC236}">
                <a16:creationId xmlns:a16="http://schemas.microsoft.com/office/drawing/2014/main" id="{D25F427B-9402-E1F8-C239-F52DEACFE38F}"/>
              </a:ext>
            </a:extLst>
          </p:cNvPr>
          <p:cNvSpPr/>
          <p:nvPr/>
        </p:nvSpPr>
        <p:spPr>
          <a:xfrm>
            <a:off x="6567677" y="5117324"/>
            <a:ext cx="5448823" cy="116853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6008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Ba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(Theo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non.</a:t>
            </a:r>
          </a:p>
        </p:txBody>
      </p:sp>
      <p:sp>
        <p:nvSpPr>
          <p:cNvPr id="8" name="Rectangle: Rounded Corners 86016">
            <a:extLst>
              <a:ext uri="{FF2B5EF4-FFF2-40B4-BE49-F238E27FC236}">
                <a16:creationId xmlns:a16="http://schemas.microsoft.com/office/drawing/2014/main" id="{EB5187AC-B9C3-4942-FAF6-C1E895FEDF4D}"/>
              </a:ext>
            </a:extLst>
          </p:cNvPr>
          <p:cNvSpPr/>
          <p:nvPr/>
        </p:nvSpPr>
        <p:spPr>
          <a:xfrm>
            <a:off x="6400965" y="4870562"/>
            <a:ext cx="3991685" cy="1687890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984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1">
            <a:extLst>
              <a:ext uri="{FF2B5EF4-FFF2-40B4-BE49-F238E27FC236}">
                <a16:creationId xmlns:a16="http://schemas.microsoft.com/office/drawing/2014/main" id="{1CA1F8A5-4EF2-E13F-9589-B7FDF5A10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256507"/>
            <a:ext cx="19621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altLang="en-US" sz="2933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020" name="Hộp Văn bản 4">
            <a:extLst>
              <a:ext uri="{FF2B5EF4-FFF2-40B4-BE49-F238E27FC236}">
                <a16:creationId xmlns:a16="http://schemas.microsoft.com/office/drawing/2014/main" id="{50BFFD98-B90C-25D0-DF39-5720D477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663" y="176738"/>
            <a:ext cx="79756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Thứ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Ba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ngày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tháng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 </a:t>
            </a:r>
            <a:r>
              <a:rPr kumimoji="0" lang="en-US" alt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năm</a:t>
            </a:r>
            <a:r>
              <a:rPr kumimoji="0" lang="en-US" alt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2023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93014" y="1243156"/>
            <a:ext cx="327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E51AAE-8A34-BC60-4885-6A7A49DD736B}"/>
              </a:ext>
            </a:extLst>
          </p:cNvPr>
          <p:cNvSpPr txBox="1"/>
          <p:nvPr/>
        </p:nvSpPr>
        <p:spPr>
          <a:xfrm>
            <a:off x="1185523" y="1771045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7660901" y="4366563"/>
            <a:ext cx="435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(Theo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Thái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字魂59号-创粗黑"/>
                <a:cs typeface="+mn-cs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8A3A0-B756-A0DC-697A-39010A91BC97}"/>
              </a:ext>
            </a:extLst>
          </p:cNvPr>
          <p:cNvSpPr txBox="1"/>
          <p:nvPr/>
        </p:nvSpPr>
        <p:spPr>
          <a:xfrm>
            <a:off x="1185522" y="2288281"/>
            <a:ext cx="5058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58B267-D347-7088-2E7E-4A55E8F24FB0}"/>
              </a:ext>
            </a:extLst>
          </p:cNvPr>
          <p:cNvSpPr txBox="1"/>
          <p:nvPr/>
        </p:nvSpPr>
        <p:spPr>
          <a:xfrm>
            <a:off x="1185523" y="280551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BA95D-4129-9A8B-627C-5EBBDF363825}"/>
              </a:ext>
            </a:extLst>
          </p:cNvPr>
          <p:cNvSpPr txBox="1"/>
          <p:nvPr/>
        </p:nvSpPr>
        <p:spPr>
          <a:xfrm>
            <a:off x="1185523" y="3316769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714FB-649C-E1D9-3D8B-58CD49CEC732}"/>
              </a:ext>
            </a:extLst>
          </p:cNvPr>
          <p:cNvSpPr txBox="1"/>
          <p:nvPr/>
        </p:nvSpPr>
        <p:spPr>
          <a:xfrm>
            <a:off x="1185522" y="443250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mu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7F303-4E50-A65C-5F68-950F16DEB35B}"/>
              </a:ext>
            </a:extLst>
          </p:cNvPr>
          <p:cNvSpPr txBox="1"/>
          <p:nvPr/>
        </p:nvSpPr>
        <p:spPr>
          <a:xfrm>
            <a:off x="1185522" y="493777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790C2-DAC8-61F0-6AD4-440093FBC545}"/>
              </a:ext>
            </a:extLst>
          </p:cNvPr>
          <p:cNvSpPr txBox="1"/>
          <p:nvPr/>
        </p:nvSpPr>
        <p:spPr>
          <a:xfrm>
            <a:off x="1185521" y="5460990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08F77-251D-433E-F8FC-71A56D358899}"/>
              </a:ext>
            </a:extLst>
          </p:cNvPr>
          <p:cNvSpPr txBox="1"/>
          <p:nvPr/>
        </p:nvSpPr>
        <p:spPr>
          <a:xfrm>
            <a:off x="1185520" y="5978226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F66E2-6D1B-65A2-A610-52035C41EE06}"/>
              </a:ext>
            </a:extLst>
          </p:cNvPr>
          <p:cNvSpPr txBox="1"/>
          <p:nvPr/>
        </p:nvSpPr>
        <p:spPr>
          <a:xfrm>
            <a:off x="6419852" y="1765061"/>
            <a:ext cx="5238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F5A87-E81A-141C-B183-0AEB43E62DFF}"/>
              </a:ext>
            </a:extLst>
          </p:cNvPr>
          <p:cNvSpPr txBox="1"/>
          <p:nvPr/>
        </p:nvSpPr>
        <p:spPr>
          <a:xfrm>
            <a:off x="6400966" y="2282297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688450-76C8-584F-2F26-91FE22EA0B9E}"/>
              </a:ext>
            </a:extLst>
          </p:cNvPr>
          <p:cNvSpPr txBox="1"/>
          <p:nvPr/>
        </p:nvSpPr>
        <p:spPr>
          <a:xfrm>
            <a:off x="6400965" y="2811501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3539B-5835-9540-01AE-007547D1D091}"/>
              </a:ext>
            </a:extLst>
          </p:cNvPr>
          <p:cNvSpPr txBox="1"/>
          <p:nvPr/>
        </p:nvSpPr>
        <p:spPr>
          <a:xfrm>
            <a:off x="6419852" y="3327422"/>
            <a:ext cx="4586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981815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430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E408EC-283D-4DEC-ABC9-303F399DB59E}"/>
              </a:ext>
            </a:extLst>
          </p:cNvPr>
          <p:cNvSpPr txBox="1"/>
          <p:nvPr/>
        </p:nvSpPr>
        <p:spPr>
          <a:xfrm>
            <a:off x="4021795" y="2432628"/>
            <a:ext cx="6103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chóp</a:t>
            </a:r>
            <a:r>
              <a:rPr lang="en-US" sz="32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3200" b="1" dirty="0">
              <a:solidFill>
                <a:prstClr val="black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789043" y="72580"/>
            <a:ext cx="1789043" cy="166676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C8DF7C-E113-B03E-6B1E-28D34DF7B4A7}"/>
              </a:ext>
            </a:extLst>
          </p:cNvPr>
          <p:cNvSpPr/>
          <p:nvPr/>
        </p:nvSpPr>
        <p:spPr>
          <a:xfrm>
            <a:off x="3689614" y="2034123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 animBg="1"/>
      <p:bldP spid="23" grpId="0"/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763</Words>
  <Application>Microsoft Office PowerPoint</Application>
  <PresentationFormat>Widescreen</PresentationFormat>
  <Paragraphs>145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47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Coiny</vt:lpstr>
      <vt:lpstr>等线</vt:lpstr>
      <vt:lpstr>等线 Light</vt:lpstr>
      <vt:lpstr>Gloria Hallelujah</vt:lpstr>
      <vt:lpstr>HP001 4 hàng</vt:lpstr>
      <vt:lpstr>Lato Hairline</vt:lpstr>
      <vt:lpstr>Lato Light</vt:lpstr>
      <vt:lpstr>Lato Regular</vt:lpstr>
      <vt:lpstr>Pattaya</vt:lpstr>
      <vt:lpstr>Sriracha</vt:lpstr>
      <vt:lpstr>Times New Roman</vt:lpstr>
      <vt:lpstr>仓耳玄三M W05</vt:lpstr>
      <vt:lpstr>字魂59号-创粗黑</vt:lpstr>
      <vt:lpstr>字魂70号-灵悦黑体</vt:lpstr>
      <vt:lpstr>李旭科书法</vt:lpstr>
      <vt:lpstr>1_Office Theme</vt:lpstr>
      <vt:lpstr>Chủ đề của Office</vt:lpstr>
      <vt:lpstr>千图网海量PPT模板www.58pic.com​​</vt:lpstr>
      <vt:lpstr>2_Office Theme</vt:lpstr>
      <vt:lpstr>1_Office 主题​​</vt:lpstr>
      <vt:lpstr>3_Office Theme</vt:lpstr>
      <vt:lpstr>2_Office 主题​​</vt:lpstr>
      <vt:lpstr>Custom Design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83</cp:revision>
  <dcterms:created xsi:type="dcterms:W3CDTF">2022-08-30T23:57:02Z</dcterms:created>
  <dcterms:modified xsi:type="dcterms:W3CDTF">2023-03-28T01:42:49Z</dcterms:modified>
</cp:coreProperties>
</file>