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8"/>
  </p:notesMasterIdLst>
  <p:sldIdLst>
    <p:sldId id="777" r:id="rId6"/>
    <p:sldId id="823" r:id="rId7"/>
    <p:sldId id="824" r:id="rId8"/>
    <p:sldId id="825" r:id="rId9"/>
    <p:sldId id="826" r:id="rId10"/>
    <p:sldId id="827" r:id="rId11"/>
    <p:sldId id="808" r:id="rId12"/>
    <p:sldId id="297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2" r:id="rId25"/>
    <p:sldId id="834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6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608</Words>
  <Application>Microsoft Office PowerPoint</Application>
  <PresentationFormat>Widescreen</PresentationFormat>
  <Paragraphs>58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Cambria</vt:lpstr>
      <vt:lpstr>方正姚体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28</cp:revision>
  <dcterms:created xsi:type="dcterms:W3CDTF">2022-11-26T06:23:00Z</dcterms:created>
  <dcterms:modified xsi:type="dcterms:W3CDTF">2024-03-04T00:52:51Z</dcterms:modified>
</cp:coreProperties>
</file>