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50"/>
  </p:notesMasterIdLst>
  <p:sldIdLst>
    <p:sldId id="281" r:id="rId8"/>
    <p:sldId id="300" r:id="rId9"/>
    <p:sldId id="267" r:id="rId10"/>
    <p:sldId id="2700" r:id="rId11"/>
    <p:sldId id="2711" r:id="rId12"/>
    <p:sldId id="259" r:id="rId13"/>
    <p:sldId id="2713" r:id="rId14"/>
    <p:sldId id="2712" r:id="rId15"/>
    <p:sldId id="2714" r:id="rId16"/>
    <p:sldId id="260" r:id="rId17"/>
    <p:sldId id="2694" r:id="rId18"/>
    <p:sldId id="283" r:id="rId19"/>
    <p:sldId id="2715" r:id="rId20"/>
    <p:sldId id="262" r:id="rId21"/>
    <p:sldId id="257" r:id="rId22"/>
    <p:sldId id="2716" r:id="rId23"/>
    <p:sldId id="2717" r:id="rId24"/>
    <p:sldId id="269" r:id="rId25"/>
    <p:sldId id="2718" r:id="rId26"/>
    <p:sldId id="2719" r:id="rId27"/>
    <p:sldId id="287" r:id="rId28"/>
    <p:sldId id="2720" r:id="rId29"/>
    <p:sldId id="2721" r:id="rId30"/>
    <p:sldId id="285" r:id="rId31"/>
    <p:sldId id="265" r:id="rId32"/>
    <p:sldId id="282" r:id="rId33"/>
    <p:sldId id="288" r:id="rId34"/>
    <p:sldId id="289" r:id="rId35"/>
    <p:sldId id="290" r:id="rId36"/>
    <p:sldId id="291" r:id="rId37"/>
    <p:sldId id="263" r:id="rId38"/>
    <p:sldId id="286" r:id="rId39"/>
    <p:sldId id="2697" r:id="rId40"/>
    <p:sldId id="2722" r:id="rId41"/>
    <p:sldId id="2723" r:id="rId42"/>
    <p:sldId id="2701" r:id="rId43"/>
    <p:sldId id="2704" r:id="rId44"/>
    <p:sldId id="2705" r:id="rId45"/>
    <p:sldId id="258" r:id="rId46"/>
    <p:sldId id="2706" r:id="rId47"/>
    <p:sldId id="2707" r:id="rId48"/>
    <p:sldId id="27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67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09/01/66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C68D3B-356F-4CE8-8821-DF475698AE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92.png"/><Relationship Id="rId9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5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04.png"/><Relationship Id="rId5" Type="http://schemas.openxmlformats.org/officeDocument/2006/relationships/image" Target="../media/image102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7" Type="http://schemas.openxmlformats.org/officeDocument/2006/relationships/slide" Target="slide41.xml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40.xml"/><Relationship Id="rId5" Type="http://schemas.openxmlformats.org/officeDocument/2006/relationships/slide" Target="slide39.xml"/><Relationship Id="rId4" Type="http://schemas.openxmlformats.org/officeDocument/2006/relationships/image" Target="../media/image115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6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BF279F3-D0EB-1EB9-16A1-3F7C2621EF53}"/>
              </a:ext>
            </a:extLst>
          </p:cNvPr>
          <p:cNvSpPr/>
          <p:nvPr/>
        </p:nvSpPr>
        <p:spPr>
          <a:xfrm>
            <a:off x="67192" y="113590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BFCB8D3-E091-3092-ED3D-EB74F82E2771}"/>
              </a:ext>
            </a:extLst>
          </p:cNvPr>
          <p:cNvSpPr/>
          <p:nvPr/>
        </p:nvSpPr>
        <p:spPr>
          <a:xfrm>
            <a:off x="28248" y="283106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5" y="379585"/>
            <a:ext cx="11220576" cy="5919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F93C-ACC5-4C17-9393-A2184AC6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0" y="1209040"/>
            <a:ext cx="9743440" cy="5090160"/>
          </a:xfrm>
          <a:prstGeom prst="rect">
            <a:avLst/>
          </a:prstGeom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44B6190E-F2D0-482D-BA49-D3D49AF19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60" y="3718398"/>
            <a:ext cx="1934741" cy="30256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7DAB80-9768-453F-8EF2-FA52DA5B7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319" y="329889"/>
            <a:ext cx="4980864" cy="9632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9F9CA9D-08E6-457C-9F32-83A7FF4EE1CB}"/>
              </a:ext>
            </a:extLst>
          </p:cNvPr>
          <p:cNvGrpSpPr/>
          <p:nvPr/>
        </p:nvGrpSpPr>
        <p:grpSpPr>
          <a:xfrm>
            <a:off x="1058452" y="1034620"/>
            <a:ext cx="10158188" cy="1913881"/>
            <a:chOff x="1216001" y="1209039"/>
            <a:chExt cx="8604546" cy="19138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839425-9785-48A4-BE55-F438FF779079}"/>
                </a:ext>
              </a:extLst>
            </p:cNvPr>
            <p:cNvSpPr txBox="1"/>
            <p:nvPr/>
          </p:nvSpPr>
          <p:spPr>
            <a:xfrm>
              <a:off x="2174240" y="1653920"/>
              <a:ext cx="7646307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 đúng từ ngữ, câu, đoạn và toàn bộ câu chuyện Học nghề.</a:t>
              </a:r>
              <a:endParaRPr lang="en-ID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Google Shape;1161;p23">
              <a:extLst>
                <a:ext uri="{FF2B5EF4-FFF2-40B4-BE49-F238E27FC236}">
                  <a16:creationId xmlns:a16="http://schemas.microsoft.com/office/drawing/2014/main" id="{178FA99B-C90F-472A-9EDF-883DB7CC93D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209039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3D4CCE-5494-4D42-9647-DF03683460BB}"/>
              </a:ext>
            </a:extLst>
          </p:cNvPr>
          <p:cNvGrpSpPr/>
          <p:nvPr/>
        </p:nvGrpSpPr>
        <p:grpSpPr>
          <a:xfrm>
            <a:off x="1011108" y="1920955"/>
            <a:ext cx="10418891" cy="2132844"/>
            <a:chOff x="1216001" y="1008072"/>
            <a:chExt cx="8655502" cy="21328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83EB6A-3FD7-4BC7-9FC5-38059BF8B76B}"/>
                </a:ext>
              </a:extLst>
            </p:cNvPr>
            <p:cNvSpPr txBox="1"/>
            <p:nvPr/>
          </p:nvSpPr>
          <p:spPr>
            <a:xfrm>
              <a:off x="2174241" y="1452953"/>
              <a:ext cx="7697262" cy="1687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Bước đầu thể hiện tâm trạng, cảm xúc của nhân vật trong câu chuyện qua giọng đọc biết thay đổi giọng đọc trong lời nói của các nhân 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5" name="Google Shape;1161;p23">
              <a:extLst>
                <a:ext uri="{FF2B5EF4-FFF2-40B4-BE49-F238E27FC236}">
                  <a16:creationId xmlns:a16="http://schemas.microsoft.com/office/drawing/2014/main" id="{91EAA8AB-F6C7-4485-AD4C-55C223AF266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216001" y="1008072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FB760-9EB3-4175-98E3-82C9FC3D8F85}"/>
              </a:ext>
            </a:extLst>
          </p:cNvPr>
          <p:cNvGrpSpPr/>
          <p:nvPr/>
        </p:nvGrpSpPr>
        <p:grpSpPr>
          <a:xfrm>
            <a:off x="975360" y="3254869"/>
            <a:ext cx="10144410" cy="1913881"/>
            <a:chOff x="1153377" y="1636558"/>
            <a:chExt cx="8592876" cy="191388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5C99FC-2F65-42F3-8067-5BCD36116957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suy nghĩ, cảm xúc của nhân vật, nêu được ước mơ của nhân vật những việc cần làm để thực hiện ước mơ đó.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0" name="Google Shape;1161;p23">
              <a:extLst>
                <a:ext uri="{FF2B5EF4-FFF2-40B4-BE49-F238E27FC236}">
                  <a16:creationId xmlns:a16="http://schemas.microsoft.com/office/drawing/2014/main" id="{C522E012-634D-40B9-984F-41EED5BE6225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A297BA9-43E4-4036-83D4-C5E27715FF8A}"/>
              </a:ext>
            </a:extLst>
          </p:cNvPr>
          <p:cNvSpPr txBox="1"/>
          <p:nvPr/>
        </p:nvSpPr>
        <p:spPr>
          <a:xfrm>
            <a:off x="2168810" y="5144039"/>
            <a:ext cx="977378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D7FA76-753C-9676-307C-BFEFE1910C71}"/>
              </a:ext>
            </a:extLst>
          </p:cNvPr>
          <p:cNvGrpSpPr/>
          <p:nvPr/>
        </p:nvGrpSpPr>
        <p:grpSpPr>
          <a:xfrm>
            <a:off x="952674" y="4494800"/>
            <a:ext cx="10263965" cy="1913881"/>
            <a:chOff x="1153377" y="1636558"/>
            <a:chExt cx="8592876" cy="19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592623-BA26-2729-3FA8-E44B4A1AE48A}"/>
                </a:ext>
              </a:extLst>
            </p:cNvPr>
            <p:cNvSpPr txBox="1"/>
            <p:nvPr/>
          </p:nvSpPr>
          <p:spPr>
            <a:xfrm>
              <a:off x="2111616" y="2081439"/>
              <a:ext cx="7634637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sz="2400" b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 nội dung bài: Để thực hiện ước mơ của mình cần làm tốt những việc nhỏ nhất.</a:t>
              </a: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Google Shape;1161;p23">
              <a:extLst>
                <a:ext uri="{FF2B5EF4-FFF2-40B4-BE49-F238E27FC236}">
                  <a16:creationId xmlns:a16="http://schemas.microsoft.com/office/drawing/2014/main" id="{5FA90D2C-27EC-F9D0-CE5E-1628B54EB6D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r="78832"/>
            <a:stretch/>
          </p:blipFill>
          <p:spPr>
            <a:xfrm>
              <a:off x="1153377" y="1636558"/>
              <a:ext cx="1144433" cy="191388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587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413DBB-12A7-D45E-6B60-D8EF42B58105}"/>
              </a:ext>
            </a:extLst>
          </p:cNvPr>
          <p:cNvSpPr/>
          <p:nvPr/>
        </p:nvSpPr>
        <p:spPr>
          <a:xfrm>
            <a:off x="114817" y="2688983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5DB89-BBE9-4ED3-A842-DA5F6CB1049B}"/>
              </a:ext>
            </a:extLst>
          </p:cNvPr>
          <p:cNvGrpSpPr/>
          <p:nvPr/>
        </p:nvGrpSpPr>
        <p:grpSpPr>
          <a:xfrm>
            <a:off x="1544134" y="1861174"/>
            <a:ext cx="9122782" cy="3715508"/>
            <a:chOff x="4841104" y="3779273"/>
            <a:chExt cx="7073839" cy="288101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86563E-2673-4396-A0DE-C150AE9C5BFE}"/>
                </a:ext>
              </a:extLst>
            </p:cNvPr>
            <p:cNvGrpSpPr/>
            <p:nvPr/>
          </p:nvGrpSpPr>
          <p:grpSpPr>
            <a:xfrm>
              <a:off x="4841104" y="3779273"/>
              <a:ext cx="7073839" cy="2881019"/>
              <a:chOff x="2975204" y="1217324"/>
              <a:chExt cx="7073839" cy="2881019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DF3D039-8393-40E0-8DE2-4D1A443C0DEC}"/>
                  </a:ext>
                </a:extLst>
              </p:cNvPr>
              <p:cNvSpPr/>
              <p:nvPr/>
            </p:nvSpPr>
            <p:spPr>
              <a:xfrm>
                <a:off x="3870366" y="1217324"/>
                <a:ext cx="5292010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5" y="2577151"/>
            <a:ext cx="8396536" cy="1240689"/>
            <a:chOff x="2884839" y="2413561"/>
            <a:chExt cx="4340369" cy="930517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39" y="2413561"/>
              <a:ext cx="4340369" cy="930517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322414"/>
            <a:ext cx="7873631" cy="1154932"/>
            <a:chOff x="2884628" y="3422470"/>
            <a:chExt cx="4305043" cy="866199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422470"/>
              <a:ext cx="4237612" cy="803262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914902"/>
            <a:ext cx="7873631" cy="1197806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 </a:t>
            </a:r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">
            <a:hlinkClick r:id="" action="ppaction://media"/>
            <a:extLst>
              <a:ext uri="{FF2B5EF4-FFF2-40B4-BE49-F238E27FC236}">
                <a16:creationId xmlns:a16="http://schemas.microsoft.com/office/drawing/2014/main" id="{74AC1652-E92B-4D1A-9019-2AA0C486A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3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77769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2246</Words>
  <Application>Microsoft Office PowerPoint</Application>
  <PresentationFormat>Widescreen</PresentationFormat>
  <Paragraphs>174</Paragraphs>
  <Slides>42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#9Slide07 HoneyCream</vt:lpstr>
      <vt:lpstr>Arial</vt:lpstr>
      <vt:lpstr>Arial-Rounded</vt:lpstr>
      <vt:lpstr>Calibri</vt:lpstr>
      <vt:lpstr>Calibri Light</vt:lpstr>
      <vt:lpstr>Cambria</vt:lpstr>
      <vt:lpstr>can_NongAor</vt:lpstr>
      <vt:lpstr>Coiny</vt:lpstr>
      <vt:lpstr>Courier New</vt:lpstr>
      <vt:lpstr>FC Onigiri Outline</vt:lpstr>
      <vt:lpstr>milk tea</vt:lpstr>
      <vt:lpstr>milk tea Med</vt:lpstr>
      <vt:lpstr>SVN-Appleberry</vt:lpstr>
      <vt:lpstr>SVN-Newton</vt:lpstr>
      <vt:lpstr>Times New Roman</vt:lpstr>
      <vt:lpstr>UTM Avo</vt:lpstr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FNU LNU</cp:lastModifiedBy>
  <cp:revision>33</cp:revision>
  <dcterms:created xsi:type="dcterms:W3CDTF">2022-11-26T04:38:55Z</dcterms:created>
  <dcterms:modified xsi:type="dcterms:W3CDTF">2023-01-09T16:40:31Z</dcterms:modified>
</cp:coreProperties>
</file>