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2" r:id="rId6"/>
  </p:sldMasterIdLst>
  <p:notesMasterIdLst>
    <p:notesMasterId r:id="rId21"/>
  </p:notesMasterIdLst>
  <p:sldIdLst>
    <p:sldId id="745" r:id="rId7"/>
    <p:sldId id="746" r:id="rId8"/>
    <p:sldId id="750" r:id="rId9"/>
    <p:sldId id="757" r:id="rId10"/>
    <p:sldId id="759" r:id="rId11"/>
    <p:sldId id="760" r:id="rId12"/>
    <p:sldId id="761" r:id="rId13"/>
    <p:sldId id="762" r:id="rId14"/>
    <p:sldId id="284" r:id="rId15"/>
    <p:sldId id="365" r:id="rId16"/>
    <p:sldId id="763" r:id="rId17"/>
    <p:sldId id="342" r:id="rId18"/>
    <p:sldId id="407" r:id="rId19"/>
    <p:sldId id="40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048" autoAdjust="0"/>
  </p:normalViewPr>
  <p:slideViewPr>
    <p:cSldViewPr snapToGrid="0">
      <p:cViewPr varScale="1">
        <p:scale>
          <a:sx n="111" d="100"/>
          <a:sy n="111" d="100"/>
        </p:scale>
        <p:origin x="6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EBA21-1093-4E1E-A712-892B185DF085}"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76DA8-46DD-436C-9218-8F3DD563E629}" type="slidenum">
              <a:rPr lang="en-US" smtClean="0"/>
              <a:t>‹#›</a:t>
            </a:fld>
            <a:endParaRPr lang="en-US"/>
          </a:p>
        </p:txBody>
      </p:sp>
    </p:spTree>
    <p:extLst>
      <p:ext uri="{BB962C8B-B14F-4D97-AF65-F5344CB8AC3E}">
        <p14:creationId xmlns:p14="http://schemas.microsoft.com/office/powerpoint/2010/main" val="1930724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9501B-7C02-4AF8-A332-0EA77BF709E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979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8343" indent="0" algn="ctr">
              <a:buNone/>
              <a:defRPr>
                <a:solidFill>
                  <a:schemeClr val="tx1">
                    <a:tint val="75000"/>
                  </a:schemeClr>
                </a:solidFill>
              </a:defRPr>
            </a:lvl2pPr>
            <a:lvl3pPr marL="916686" indent="0" algn="ctr">
              <a:buNone/>
              <a:defRPr>
                <a:solidFill>
                  <a:schemeClr val="tx1">
                    <a:tint val="75000"/>
                  </a:schemeClr>
                </a:solidFill>
              </a:defRPr>
            </a:lvl3pPr>
            <a:lvl4pPr marL="1375029" indent="0" algn="ctr">
              <a:buNone/>
              <a:defRPr>
                <a:solidFill>
                  <a:schemeClr val="tx1">
                    <a:tint val="75000"/>
                  </a:schemeClr>
                </a:solidFill>
              </a:defRPr>
            </a:lvl4pPr>
            <a:lvl5pPr marL="1833372" indent="0" algn="ctr">
              <a:buNone/>
              <a:defRPr>
                <a:solidFill>
                  <a:schemeClr val="tx1">
                    <a:tint val="75000"/>
                  </a:schemeClr>
                </a:solidFill>
              </a:defRPr>
            </a:lvl5pPr>
            <a:lvl6pPr marL="2291715" indent="0" algn="ctr">
              <a:buNone/>
              <a:defRPr>
                <a:solidFill>
                  <a:schemeClr val="tx1">
                    <a:tint val="75000"/>
                  </a:schemeClr>
                </a:solidFill>
              </a:defRPr>
            </a:lvl6pPr>
            <a:lvl7pPr marL="2750058" indent="0" algn="ctr">
              <a:buNone/>
              <a:defRPr>
                <a:solidFill>
                  <a:schemeClr val="tx1">
                    <a:tint val="75000"/>
                  </a:schemeClr>
                </a:solidFill>
              </a:defRPr>
            </a:lvl7pPr>
            <a:lvl8pPr marL="3208401" indent="0" algn="ctr">
              <a:buNone/>
              <a:defRPr>
                <a:solidFill>
                  <a:schemeClr val="tx1">
                    <a:tint val="75000"/>
                  </a:schemeClr>
                </a:solidFill>
              </a:defRPr>
            </a:lvl8pPr>
            <a:lvl9pPr marL="36667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D3072D-544F-4639-AE34-E4B8E6A73AA7}"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4287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685001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030969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04/03/2024</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50368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04/03/2024</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8847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04/03/2024</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207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04/03/2024</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5230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04/03/2024</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524330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04/03/2024</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112618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04/03/2024</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83695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04/03/2024</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7183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D3072D-544F-4639-AE34-E4B8E6A73AA7}"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113885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04/03/2024</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77860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04/03/2024</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96589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04/03/2024</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155871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CC0A-D042-4CA8-05D4-5E03E181D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B5B727-A22B-970F-A1D6-D40D5067F20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A25371-A9C2-A7DE-2687-147B3BBA018F}"/>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3/4/2024</a:t>
            </a:fld>
            <a:endParaRPr lang="en-US"/>
          </a:p>
        </p:txBody>
      </p:sp>
      <p:sp>
        <p:nvSpPr>
          <p:cNvPr id="5" name="Footer Placeholder 4">
            <a:extLst>
              <a:ext uri="{FF2B5EF4-FFF2-40B4-BE49-F238E27FC236}">
                <a16:creationId xmlns:a16="http://schemas.microsoft.com/office/drawing/2014/main" id="{E3208308-7D9D-031C-1A8A-9383D417D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630DE2-0A07-3110-1A58-A3461A23E26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41487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17E-C5D8-7E72-689B-0C0A7F7EA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4F91E4-41E1-3932-9D70-972C2B45B5B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49AB3-D212-681C-9140-9C25662E09D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3/4/2024</a:t>
            </a:fld>
            <a:endParaRPr lang="en-US"/>
          </a:p>
        </p:txBody>
      </p:sp>
      <p:sp>
        <p:nvSpPr>
          <p:cNvPr id="5" name="Footer Placeholder 4">
            <a:extLst>
              <a:ext uri="{FF2B5EF4-FFF2-40B4-BE49-F238E27FC236}">
                <a16:creationId xmlns:a16="http://schemas.microsoft.com/office/drawing/2014/main" id="{2BF67D49-1885-3D08-65FC-6EBC84CC60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1E0DC4-5828-80C4-C00D-164BE0DB42F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85988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1EC2-83EE-ACB0-7A34-69A59EC8212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CEAE0-087D-327E-B53B-794A3ED67D7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D6D42-C6E7-D286-8F59-CC96E370B2BD}"/>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3/4/2024</a:t>
            </a:fld>
            <a:endParaRPr lang="en-US"/>
          </a:p>
        </p:txBody>
      </p:sp>
      <p:sp>
        <p:nvSpPr>
          <p:cNvPr id="5" name="Footer Placeholder 4">
            <a:extLst>
              <a:ext uri="{FF2B5EF4-FFF2-40B4-BE49-F238E27FC236}">
                <a16:creationId xmlns:a16="http://schemas.microsoft.com/office/drawing/2014/main" id="{A7ECD8D8-803B-8823-67EA-08128D5223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7E0F5E-7AF6-B90D-5D77-6D56A01392A3}"/>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565712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287-7419-F68B-CC98-555F92AE66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A3547E-BCBE-EA35-6B72-43C8766DE9F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B10DB-6A69-694C-9D89-12AD082ED1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5C96C6-DEF3-50B3-00D5-799F80222983}"/>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3/4/2024</a:t>
            </a:fld>
            <a:endParaRPr lang="en-US"/>
          </a:p>
        </p:txBody>
      </p:sp>
      <p:sp>
        <p:nvSpPr>
          <p:cNvPr id="6" name="Footer Placeholder 5">
            <a:extLst>
              <a:ext uri="{FF2B5EF4-FFF2-40B4-BE49-F238E27FC236}">
                <a16:creationId xmlns:a16="http://schemas.microsoft.com/office/drawing/2014/main" id="{7C172166-3FDF-5642-D619-F9A2669E16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EFDA1B-8F05-2B3D-AC3E-8B00269B59C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804769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EA5F-F3F4-F4AD-9B8E-CB056B3553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1F067FC-A37D-EA8F-B55A-9590F28BC4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640D17-7DA2-C273-75EA-1747E6E52BE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457EF-7B25-55AB-073E-8C620B805B2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3CFD9-E3F3-63EA-5428-00494CD309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31060-B49D-4470-089C-B045C66E2DB6}"/>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3/4/2024</a:t>
            </a:fld>
            <a:endParaRPr lang="en-US"/>
          </a:p>
        </p:txBody>
      </p:sp>
      <p:sp>
        <p:nvSpPr>
          <p:cNvPr id="8" name="Footer Placeholder 7">
            <a:extLst>
              <a:ext uri="{FF2B5EF4-FFF2-40B4-BE49-F238E27FC236}">
                <a16:creationId xmlns:a16="http://schemas.microsoft.com/office/drawing/2014/main" id="{8CAEBDC0-D2A9-4263-C08E-F35A46DF87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A8BF3A2-A77F-198A-A326-2242D0DF0FF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0515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FAE84-DC6B-2265-134A-AF4DF22B6C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F984D31-64F5-C98C-0B5B-A74760AD4CB8}"/>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3/4/2024</a:t>
            </a:fld>
            <a:endParaRPr lang="en-US"/>
          </a:p>
        </p:txBody>
      </p:sp>
      <p:sp>
        <p:nvSpPr>
          <p:cNvPr id="4" name="Footer Placeholder 3">
            <a:extLst>
              <a:ext uri="{FF2B5EF4-FFF2-40B4-BE49-F238E27FC236}">
                <a16:creationId xmlns:a16="http://schemas.microsoft.com/office/drawing/2014/main" id="{CDEF64E0-F2D1-B0F4-1B6A-8ED5695967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BC09B9-D718-DE5D-28EE-B4D29C105C65}"/>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2436532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63E371-F27A-EBA3-4C8C-01AD998CC577}"/>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3/4/2024</a:t>
            </a:fld>
            <a:endParaRPr lang="en-US"/>
          </a:p>
        </p:txBody>
      </p:sp>
      <p:sp>
        <p:nvSpPr>
          <p:cNvPr id="3" name="Footer Placeholder 2">
            <a:extLst>
              <a:ext uri="{FF2B5EF4-FFF2-40B4-BE49-F238E27FC236}">
                <a16:creationId xmlns:a16="http://schemas.microsoft.com/office/drawing/2014/main" id="{69373A8F-7F14-27DD-D06F-D819844C11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D0B75B-6B55-A85F-C39C-E12F60105C74}"/>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404072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5">
                <a:solidFill>
                  <a:schemeClr val="tx1">
                    <a:tint val="75000"/>
                  </a:schemeClr>
                </a:solidFill>
              </a:defRPr>
            </a:lvl1pPr>
            <a:lvl2pPr marL="458343" indent="0">
              <a:buNone/>
              <a:defRPr sz="1805">
                <a:solidFill>
                  <a:schemeClr val="tx1">
                    <a:tint val="75000"/>
                  </a:schemeClr>
                </a:solidFill>
              </a:defRPr>
            </a:lvl2pPr>
            <a:lvl3pPr marL="916686" indent="0">
              <a:buNone/>
              <a:defRPr sz="1604">
                <a:solidFill>
                  <a:schemeClr val="tx1">
                    <a:tint val="75000"/>
                  </a:schemeClr>
                </a:solidFill>
              </a:defRPr>
            </a:lvl3pPr>
            <a:lvl4pPr marL="1375029" indent="0">
              <a:buNone/>
              <a:defRPr sz="1404">
                <a:solidFill>
                  <a:schemeClr val="tx1">
                    <a:tint val="75000"/>
                  </a:schemeClr>
                </a:solidFill>
              </a:defRPr>
            </a:lvl4pPr>
            <a:lvl5pPr marL="1833372" indent="0">
              <a:buNone/>
              <a:defRPr sz="1404">
                <a:solidFill>
                  <a:schemeClr val="tx1">
                    <a:tint val="75000"/>
                  </a:schemeClr>
                </a:solidFill>
              </a:defRPr>
            </a:lvl5pPr>
            <a:lvl6pPr marL="2291715" indent="0">
              <a:buNone/>
              <a:defRPr sz="1404">
                <a:solidFill>
                  <a:schemeClr val="tx1">
                    <a:tint val="75000"/>
                  </a:schemeClr>
                </a:solidFill>
              </a:defRPr>
            </a:lvl6pPr>
            <a:lvl7pPr marL="2750058" indent="0">
              <a:buNone/>
              <a:defRPr sz="1404">
                <a:solidFill>
                  <a:schemeClr val="tx1">
                    <a:tint val="75000"/>
                  </a:schemeClr>
                </a:solidFill>
              </a:defRPr>
            </a:lvl7pPr>
            <a:lvl8pPr marL="3208401" indent="0">
              <a:buNone/>
              <a:defRPr sz="1404">
                <a:solidFill>
                  <a:schemeClr val="tx1">
                    <a:tint val="75000"/>
                  </a:schemeClr>
                </a:solidFill>
              </a:defRPr>
            </a:lvl8pPr>
            <a:lvl9pPr marL="3666744" indent="0">
              <a:buNone/>
              <a:defRPr sz="140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D3072D-544F-4639-AE34-E4B8E6A73AA7}" type="datetimeFigureOut">
              <a:rPr lang="en-US" smtClean="0"/>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422480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72B-BD41-B68F-13C9-492F732F36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2E59FF-D5A6-5107-8B69-A6A45F496BC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519D4-CF36-CCA4-9827-3B00F23C196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422E79-2ACE-26B4-00FC-172868F59DE5}"/>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3/4/2024</a:t>
            </a:fld>
            <a:endParaRPr lang="en-US"/>
          </a:p>
        </p:txBody>
      </p:sp>
      <p:sp>
        <p:nvSpPr>
          <p:cNvPr id="6" name="Footer Placeholder 5">
            <a:extLst>
              <a:ext uri="{FF2B5EF4-FFF2-40B4-BE49-F238E27FC236}">
                <a16:creationId xmlns:a16="http://schemas.microsoft.com/office/drawing/2014/main" id="{7155F1F9-10AF-060B-92DB-5FF69E1C44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8FA855-AFE0-8034-696A-05FE37A5B83B}"/>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600680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E0EC2-85A4-CD79-94A8-201B3DED68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571886-3C9A-D577-BF2A-1D0DF908277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A988E9-ABAF-E4B9-C8C3-1C421CCBDF0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F188-744E-E946-147A-2DF078E0DBB0}"/>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3/4/2024</a:t>
            </a:fld>
            <a:endParaRPr lang="en-US"/>
          </a:p>
        </p:txBody>
      </p:sp>
      <p:sp>
        <p:nvSpPr>
          <p:cNvPr id="6" name="Footer Placeholder 5">
            <a:extLst>
              <a:ext uri="{FF2B5EF4-FFF2-40B4-BE49-F238E27FC236}">
                <a16:creationId xmlns:a16="http://schemas.microsoft.com/office/drawing/2014/main" id="{C6E94A8C-1155-AA17-504B-BA0681D5F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242148-9A93-F7D1-ADA4-898DACEE3DF9}"/>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122052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A321-CA42-D0F6-49AF-031EC990E5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CEB2CB-1454-EABF-52DC-A08700C63B3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027D1C-AC8D-48DB-6416-0C9314CC8B3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3/4/2024</a:t>
            </a:fld>
            <a:endParaRPr lang="en-US"/>
          </a:p>
        </p:txBody>
      </p:sp>
      <p:sp>
        <p:nvSpPr>
          <p:cNvPr id="5" name="Footer Placeholder 4">
            <a:extLst>
              <a:ext uri="{FF2B5EF4-FFF2-40B4-BE49-F238E27FC236}">
                <a16:creationId xmlns:a16="http://schemas.microsoft.com/office/drawing/2014/main" id="{AEA6F8FB-0F8D-A45B-350E-D5175219D9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42B8F3-FDFF-715B-DE35-D4E7B329916D}"/>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3768430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FC2F3-8E0D-A8C1-4F07-0071006A2C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AB4A65-083F-AEA9-74A7-E771AD37BBF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3DD509-880D-F855-8BB7-CC3589F5135C}"/>
              </a:ext>
            </a:extLst>
          </p:cNvPr>
          <p:cNvSpPr>
            <a:spLocks noGrp="1"/>
          </p:cNvSpPr>
          <p:nvPr>
            <p:ph type="dt" sz="half" idx="10"/>
          </p:nvPr>
        </p:nvSpPr>
        <p:spPr>
          <a:xfrm>
            <a:off x="838200" y="6356350"/>
            <a:ext cx="2743200" cy="365125"/>
          </a:xfrm>
          <a:prstGeom prst="rect">
            <a:avLst/>
          </a:prstGeom>
        </p:spPr>
        <p:txBody>
          <a:bodyPr/>
          <a:lstStyle/>
          <a:p>
            <a:fld id="{9E3DAD39-69E1-462F-B1A8-B7D4EEA61CED}" type="datetimeFigureOut">
              <a:rPr lang="en-US" smtClean="0"/>
              <a:t>3/4/2024</a:t>
            </a:fld>
            <a:endParaRPr lang="en-US"/>
          </a:p>
        </p:txBody>
      </p:sp>
      <p:sp>
        <p:nvSpPr>
          <p:cNvPr id="5" name="Footer Placeholder 4">
            <a:extLst>
              <a:ext uri="{FF2B5EF4-FFF2-40B4-BE49-F238E27FC236}">
                <a16:creationId xmlns:a16="http://schemas.microsoft.com/office/drawing/2014/main" id="{782B0FDD-20BF-8716-00AF-22D7AFC916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8A0961-B02A-1C67-8CC3-8721FE440F61}"/>
              </a:ext>
            </a:extLst>
          </p:cNvPr>
          <p:cNvSpPr>
            <a:spLocks noGrp="1"/>
          </p:cNvSpPr>
          <p:nvPr>
            <p:ph type="sldNum" sz="quarter" idx="12"/>
          </p:nvPr>
        </p:nvSpPr>
        <p:spPr>
          <a:xfrm>
            <a:off x="8610600" y="6356350"/>
            <a:ext cx="2743200" cy="365125"/>
          </a:xfrm>
          <a:prstGeom prst="rect">
            <a:avLst/>
          </a:prstGeom>
        </p:spPr>
        <p:txBody>
          <a:bodyPr/>
          <a:lstStyle/>
          <a:p>
            <a:fld id="{C7F0B1C9-4E6C-4A77-810F-752C6C96D1D4}" type="slidenum">
              <a:rPr lang="en-US" smtClean="0"/>
              <a:t>‹#›</a:t>
            </a:fld>
            <a:endParaRPr lang="en-US"/>
          </a:p>
        </p:txBody>
      </p:sp>
    </p:spTree>
    <p:extLst>
      <p:ext uri="{BB962C8B-B14F-4D97-AF65-F5344CB8AC3E}">
        <p14:creationId xmlns:p14="http://schemas.microsoft.com/office/powerpoint/2010/main" val="1460225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5743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321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8310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43342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119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9795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7"/>
            </a:lvl1pPr>
            <a:lvl2pPr>
              <a:defRPr sz="2406"/>
            </a:lvl2pPr>
            <a:lvl3pPr>
              <a:defRPr sz="2005"/>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9D3072D-544F-4639-AE34-E4B8E6A73AA7}"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998573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6768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9544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0989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2880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2024/3/4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127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886D60-212C-4634-8F55-A6168EBEA1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84917901-4DAD-479F-AC91-A6C040FDE25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7056"/>
          <a:stretch/>
        </p:blipFill>
        <p:spPr>
          <a:xfrm>
            <a:off x="1896437" y="3030408"/>
            <a:ext cx="2457528" cy="1467329"/>
          </a:xfrm>
          <a:prstGeom prst="rect">
            <a:avLst/>
          </a:prstGeom>
        </p:spPr>
      </p:pic>
      <p:pic>
        <p:nvPicPr>
          <p:cNvPr id="9" name="图片 8">
            <a:extLst>
              <a:ext uri="{FF2B5EF4-FFF2-40B4-BE49-F238E27FC236}">
                <a16:creationId xmlns:a16="http://schemas.microsoft.com/office/drawing/2014/main" id="{A7CEC63E-D8F3-4C99-8C19-E063B50406D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9295" t="19153" b="9518"/>
          <a:stretch/>
        </p:blipFill>
        <p:spPr>
          <a:xfrm>
            <a:off x="7604077" y="496350"/>
            <a:ext cx="1307532" cy="2174674"/>
          </a:xfrm>
          <a:prstGeom prst="rect">
            <a:avLst/>
          </a:prstGeom>
        </p:spPr>
      </p:pic>
      <p:pic>
        <p:nvPicPr>
          <p:cNvPr id="10" name="图片 9">
            <a:extLst>
              <a:ext uri="{FF2B5EF4-FFF2-40B4-BE49-F238E27FC236}">
                <a16:creationId xmlns:a16="http://schemas.microsoft.com/office/drawing/2014/main" id="{609A0A1A-3E3F-4AED-9628-14DCACFFF59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2757" r="44843" b="72394"/>
          <a:stretch/>
        </p:blipFill>
        <p:spPr>
          <a:xfrm>
            <a:off x="486737" y="337983"/>
            <a:ext cx="1409700" cy="1243782"/>
          </a:xfrm>
          <a:prstGeom prst="rect">
            <a:avLst/>
          </a:prstGeom>
        </p:spPr>
      </p:pic>
      <p:pic>
        <p:nvPicPr>
          <p:cNvPr id="14" name="图片 13">
            <a:extLst>
              <a:ext uri="{FF2B5EF4-FFF2-40B4-BE49-F238E27FC236}">
                <a16:creationId xmlns:a16="http://schemas.microsoft.com/office/drawing/2014/main" id="{4E3C004E-AD01-4F78-ABDE-9B7C848E6E2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83072" r="64944" b="1"/>
          <a:stretch/>
        </p:blipFill>
        <p:spPr>
          <a:xfrm>
            <a:off x="1478981" y="4875550"/>
            <a:ext cx="1492819" cy="516078"/>
          </a:xfrm>
          <a:prstGeom prst="rect">
            <a:avLst/>
          </a:prstGeom>
        </p:spPr>
      </p:pic>
      <p:pic>
        <p:nvPicPr>
          <p:cNvPr id="15" name="图片 14">
            <a:extLst>
              <a:ext uri="{FF2B5EF4-FFF2-40B4-BE49-F238E27FC236}">
                <a16:creationId xmlns:a16="http://schemas.microsoft.com/office/drawing/2014/main" id="{FD498764-D0B4-4CE1-B2DE-28CD4D51219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026" t="35624" r="65269" b="16247"/>
          <a:stretch/>
        </p:blipFill>
        <p:spPr>
          <a:xfrm>
            <a:off x="486737" y="1863926"/>
            <a:ext cx="1307531" cy="1467328"/>
          </a:xfrm>
          <a:prstGeom prst="rect">
            <a:avLst/>
          </a:prstGeom>
        </p:spPr>
      </p:pic>
      <p:pic>
        <p:nvPicPr>
          <p:cNvPr id="16" name="图片 15">
            <a:extLst>
              <a:ext uri="{FF2B5EF4-FFF2-40B4-BE49-F238E27FC236}">
                <a16:creationId xmlns:a16="http://schemas.microsoft.com/office/drawing/2014/main" id="{37D7116D-6EC5-4445-A13C-44D3069C278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446" b="55122"/>
          <a:stretch/>
        </p:blipFill>
        <p:spPr>
          <a:xfrm>
            <a:off x="5600700" y="1154777"/>
            <a:ext cx="1586414" cy="1243782"/>
          </a:xfrm>
          <a:prstGeom prst="rect">
            <a:avLst/>
          </a:prstGeom>
        </p:spPr>
      </p:pic>
    </p:spTree>
    <p:extLst>
      <p:ext uri="{BB962C8B-B14F-4D97-AF65-F5344CB8AC3E}">
        <p14:creationId xmlns:p14="http://schemas.microsoft.com/office/powerpoint/2010/main" val="1797791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164390C-D9DF-409B-AD4A-7289955FD0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625" y="-175364"/>
            <a:ext cx="12764022" cy="7290148"/>
          </a:xfrm>
          <a:prstGeom prst="rect">
            <a:avLst/>
          </a:prstGeom>
        </p:spPr>
      </p:pic>
    </p:spTree>
    <p:extLst>
      <p:ext uri="{BB962C8B-B14F-4D97-AF65-F5344CB8AC3E}">
        <p14:creationId xmlns:p14="http://schemas.microsoft.com/office/powerpoint/2010/main" val="2208320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956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F4B81F-CCC5-46C2-98C1-00FB73C41B4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BA94F2-D9F8-4D39-ADA4-FBF72E0BAE2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3E41B1B-EF45-46AC-BBF5-6C045113BE4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A1A46D6-0061-4710-98A0-16F4DB3591EA}"/>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2024/3/4</a:t>
            </a:fld>
            <a:endParaRPr lang="zh-CN" altLang="en-US"/>
          </a:p>
        </p:txBody>
      </p:sp>
      <p:sp>
        <p:nvSpPr>
          <p:cNvPr id="6" name="页脚占位符 5">
            <a:extLst>
              <a:ext uri="{FF2B5EF4-FFF2-40B4-BE49-F238E27FC236}">
                <a16:creationId xmlns:a16="http://schemas.microsoft.com/office/drawing/2014/main" id="{FEFE9F93-29DB-4730-ABE9-1B15D2A30E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F449A7D-2752-43D6-8D1C-AC98F6EE0425}"/>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226478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EA2FA4-D6CE-4E9D-9F10-87CB63BB61B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6ED88A9-BB68-47D1-BDD4-4D3E349A9D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12D5E76-95D7-4717-A287-E8205C52A5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A68780-7A9E-403A-BD27-2D8CD8F7C4C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60DD142-7C9A-40BB-94B3-210C9525D1F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68AEB4E-58EB-4358-9C9A-482824CDAF4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2024/3/4</a:t>
            </a:fld>
            <a:endParaRPr lang="zh-CN" altLang="en-US"/>
          </a:p>
        </p:txBody>
      </p:sp>
      <p:sp>
        <p:nvSpPr>
          <p:cNvPr id="8" name="页脚占位符 7">
            <a:extLst>
              <a:ext uri="{FF2B5EF4-FFF2-40B4-BE49-F238E27FC236}">
                <a16:creationId xmlns:a16="http://schemas.microsoft.com/office/drawing/2014/main" id="{BDA68164-6B5F-470F-BDE6-61EF458F73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C245D26-C8B6-4B7C-B98E-433A3582246B}"/>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972715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6" b="1"/>
            </a:lvl1pPr>
            <a:lvl2pPr marL="458343" indent="0">
              <a:buNone/>
              <a:defRPr sz="2005" b="1"/>
            </a:lvl2pPr>
            <a:lvl3pPr marL="916686" indent="0">
              <a:buNone/>
              <a:defRPr sz="1805" b="1"/>
            </a:lvl3pPr>
            <a:lvl4pPr marL="1375029" indent="0">
              <a:buNone/>
              <a:defRPr sz="1604" b="1"/>
            </a:lvl4pPr>
            <a:lvl5pPr marL="1833372" indent="0">
              <a:buNone/>
              <a:defRPr sz="1604" b="1"/>
            </a:lvl5pPr>
            <a:lvl6pPr marL="2291715" indent="0">
              <a:buNone/>
              <a:defRPr sz="1604" b="1"/>
            </a:lvl6pPr>
            <a:lvl7pPr marL="2750058" indent="0">
              <a:buNone/>
              <a:defRPr sz="1604" b="1"/>
            </a:lvl7pPr>
            <a:lvl8pPr marL="3208401" indent="0">
              <a:buNone/>
              <a:defRPr sz="1604" b="1"/>
            </a:lvl8pPr>
            <a:lvl9pPr marL="3666744" indent="0">
              <a:buNone/>
              <a:defRPr sz="160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6"/>
            </a:lvl1pPr>
            <a:lvl2pPr>
              <a:defRPr sz="2005"/>
            </a:lvl2pPr>
            <a:lvl3pPr>
              <a:defRPr sz="1805"/>
            </a:lvl3pPr>
            <a:lvl4pPr>
              <a:defRPr sz="1604"/>
            </a:lvl4pPr>
            <a:lvl5pPr>
              <a:defRPr sz="1604"/>
            </a:lvl5pPr>
            <a:lvl6pPr>
              <a:defRPr sz="1604"/>
            </a:lvl6pPr>
            <a:lvl7pPr>
              <a:defRPr sz="1604"/>
            </a:lvl7pPr>
            <a:lvl8pPr>
              <a:defRPr sz="1604"/>
            </a:lvl8pPr>
            <a:lvl9pPr>
              <a:defRPr sz="16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9D3072D-544F-4639-AE34-E4B8E6A73AA7}" type="datetimeFigureOut">
              <a:rPr lang="en-US" smtClean="0"/>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40648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A9245-4D5B-4EB0-822A-ECFFED9728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994C97D-18A3-4550-8EC0-B0802758DF8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2024/3/4</a:t>
            </a:fld>
            <a:endParaRPr lang="zh-CN" altLang="en-US"/>
          </a:p>
        </p:txBody>
      </p:sp>
      <p:sp>
        <p:nvSpPr>
          <p:cNvPr id="4" name="页脚占位符 3">
            <a:extLst>
              <a:ext uri="{FF2B5EF4-FFF2-40B4-BE49-F238E27FC236}">
                <a16:creationId xmlns:a16="http://schemas.microsoft.com/office/drawing/2014/main" id="{495EAA9E-7B4E-44FF-A161-22D02AA0D0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E5CA654-8E96-47A9-85BE-C95151546B1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23297420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C29D64-043E-44ED-96E1-F7D7722C9AFB}"/>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2024/3/4</a:t>
            </a:fld>
            <a:endParaRPr lang="zh-CN" altLang="en-US"/>
          </a:p>
        </p:txBody>
      </p:sp>
      <p:sp>
        <p:nvSpPr>
          <p:cNvPr id="3" name="页脚占位符 2">
            <a:extLst>
              <a:ext uri="{FF2B5EF4-FFF2-40B4-BE49-F238E27FC236}">
                <a16:creationId xmlns:a16="http://schemas.microsoft.com/office/drawing/2014/main" id="{C04A073B-0D4A-44BC-A5E8-2D87CC013AD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4DAEC1A-1515-46A2-9F8D-B412C2309D20}"/>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pic>
        <p:nvPicPr>
          <p:cNvPr id="5" name="图片 4">
            <a:extLst>
              <a:ext uri="{FF2B5EF4-FFF2-40B4-BE49-F238E27FC236}">
                <a16:creationId xmlns:a16="http://schemas.microsoft.com/office/drawing/2014/main" id="{4B3B24AF-6035-4C63-A092-733A8B55C5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591805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D1571C-925A-4F64-8BDD-D3A3848017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58332BF-D4EC-45AE-A722-9BA446395D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600AD03-D9C7-43D3-A949-7366BBB2A1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528720-1D56-4A62-B1D3-E1B4841657C7}"/>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2024/3/4</a:t>
            </a:fld>
            <a:endParaRPr lang="zh-CN" altLang="en-US"/>
          </a:p>
        </p:txBody>
      </p:sp>
      <p:sp>
        <p:nvSpPr>
          <p:cNvPr id="6" name="页脚占位符 5">
            <a:extLst>
              <a:ext uri="{FF2B5EF4-FFF2-40B4-BE49-F238E27FC236}">
                <a16:creationId xmlns:a16="http://schemas.microsoft.com/office/drawing/2014/main" id="{0C31534B-DF0C-4AC5-83ED-44BC4F89AD2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A961BC-CAF6-4FB8-A723-D4A178D97AD7}"/>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42107006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AEB641-0379-488D-A44B-89D10C607C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F49C221-5C75-44F4-9B5A-F58BFA50B3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4FB78AD-A659-4619-91FB-90A88B3334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F2E621A-99C1-4617-9CD5-BD78B4581C44}"/>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2024/3/4</a:t>
            </a:fld>
            <a:endParaRPr lang="zh-CN" altLang="en-US"/>
          </a:p>
        </p:txBody>
      </p:sp>
      <p:sp>
        <p:nvSpPr>
          <p:cNvPr id="6" name="页脚占位符 5">
            <a:extLst>
              <a:ext uri="{FF2B5EF4-FFF2-40B4-BE49-F238E27FC236}">
                <a16:creationId xmlns:a16="http://schemas.microsoft.com/office/drawing/2014/main" id="{0EFE8D60-BBD6-40D5-B910-567D47995F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15359C9-5470-4F7A-89DD-FB63F2CC6FBE}"/>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076288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F03C4-8CB9-463D-B601-89A585F82B4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96ED78-330B-4A73-8815-84140D7AFD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1AE190-6D9F-4F81-928C-459A24A6C160}"/>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2024/3/4</a:t>
            </a:fld>
            <a:endParaRPr lang="zh-CN" altLang="en-US"/>
          </a:p>
        </p:txBody>
      </p:sp>
      <p:sp>
        <p:nvSpPr>
          <p:cNvPr id="5" name="页脚占位符 4">
            <a:extLst>
              <a:ext uri="{FF2B5EF4-FFF2-40B4-BE49-F238E27FC236}">
                <a16:creationId xmlns:a16="http://schemas.microsoft.com/office/drawing/2014/main" id="{426DC83A-D99C-4590-B354-D31E3458AA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02DC11-F631-4182-A97B-9615BBA81DB3}"/>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19462825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5D65253-AB9D-409E-8BA3-4838BCBBC3A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FD55C-19D8-44DD-8CA4-83C9DB912BEF}"/>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427B5C-AC9F-4DA4-8DC5-D4D7F71250F9}"/>
              </a:ext>
            </a:extLst>
          </p:cNvPr>
          <p:cNvSpPr>
            <a:spLocks noGrp="1"/>
          </p:cNvSpPr>
          <p:nvPr>
            <p:ph type="dt" sz="half" idx="10"/>
          </p:nvPr>
        </p:nvSpPr>
        <p:spPr>
          <a:xfrm>
            <a:off x="838200" y="6356350"/>
            <a:ext cx="2743200" cy="365125"/>
          </a:xfrm>
          <a:prstGeom prst="rect">
            <a:avLst/>
          </a:prstGeom>
        </p:spPr>
        <p:txBody>
          <a:bodyPr/>
          <a:lstStyle/>
          <a:p>
            <a:fld id="{10022041-6F60-47EB-BD0F-1AF2E59B9A77}" type="datetimeFigureOut">
              <a:rPr lang="zh-CN" altLang="en-US" smtClean="0"/>
              <a:t>2024/3/4</a:t>
            </a:fld>
            <a:endParaRPr lang="zh-CN" altLang="en-US"/>
          </a:p>
        </p:txBody>
      </p:sp>
      <p:sp>
        <p:nvSpPr>
          <p:cNvPr id="5" name="页脚占位符 4">
            <a:extLst>
              <a:ext uri="{FF2B5EF4-FFF2-40B4-BE49-F238E27FC236}">
                <a16:creationId xmlns:a16="http://schemas.microsoft.com/office/drawing/2014/main" id="{EF0BB1A6-71B0-4294-931D-1E23515D12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8041B9-9C47-4458-8817-AD7A311FC971}"/>
              </a:ext>
            </a:extLst>
          </p:cNvPr>
          <p:cNvSpPr>
            <a:spLocks noGrp="1"/>
          </p:cNvSpPr>
          <p:nvPr>
            <p:ph type="sldNum" sz="quarter" idx="12"/>
          </p:nvPr>
        </p:nvSpPr>
        <p:spPr>
          <a:xfrm>
            <a:off x="8610600" y="6356350"/>
            <a:ext cx="2743200" cy="365125"/>
          </a:xfrm>
          <a:prstGeom prst="rect">
            <a:avLst/>
          </a:prstGeom>
        </p:spPr>
        <p:txBody>
          <a:bodyPr/>
          <a:lstStyle/>
          <a:p>
            <a:fld id="{87CA8049-7D04-4FD2-86CB-A7B3F06E5B5F}" type="slidenum">
              <a:rPr lang="zh-CN" altLang="en-US" smtClean="0"/>
              <a:t>‹#›</a:t>
            </a:fld>
            <a:endParaRPr lang="zh-CN" altLang="en-US"/>
          </a:p>
        </p:txBody>
      </p:sp>
    </p:spTree>
    <p:extLst>
      <p:ext uri="{BB962C8B-B14F-4D97-AF65-F5344CB8AC3E}">
        <p14:creationId xmlns:p14="http://schemas.microsoft.com/office/powerpoint/2010/main" val="34391252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4556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0821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994343"/>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2024/3/4</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4213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D3072D-544F-4639-AE34-E4B8E6A73AA7}" type="datetimeFigureOut">
              <a:rPr lang="en-US" smtClean="0"/>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3199404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04/03/2024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26664836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2024/3/4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286893312"/>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3072D-544F-4639-AE34-E4B8E6A73AA7}" type="datetimeFigureOut">
              <a:rPr lang="en-US" smtClean="0"/>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832719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5"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8"/>
            </a:lvl1pPr>
            <a:lvl2pPr>
              <a:defRPr sz="2807"/>
            </a:lvl2pPr>
            <a:lvl3pPr>
              <a:defRPr sz="2406"/>
            </a:lvl3pPr>
            <a:lvl4pPr>
              <a:defRPr sz="2005"/>
            </a:lvl4pPr>
            <a:lvl5pPr>
              <a:defRPr sz="2005"/>
            </a:lvl5pPr>
            <a:lvl6pPr>
              <a:defRPr sz="2005"/>
            </a:lvl6pPr>
            <a:lvl7pPr>
              <a:defRPr sz="2005"/>
            </a:lvl7pPr>
            <a:lvl8pPr>
              <a:defRPr sz="2005"/>
            </a:lvl8pPr>
            <a:lvl9pPr>
              <a:defRPr sz="20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140047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5"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8"/>
            </a:lvl1pPr>
            <a:lvl2pPr marL="458343" indent="0">
              <a:buNone/>
              <a:defRPr sz="2807"/>
            </a:lvl2pPr>
            <a:lvl3pPr marL="916686" indent="0">
              <a:buNone/>
              <a:defRPr sz="2406"/>
            </a:lvl3pPr>
            <a:lvl4pPr marL="1375029" indent="0">
              <a:buNone/>
              <a:defRPr sz="2005"/>
            </a:lvl4pPr>
            <a:lvl5pPr marL="1833372" indent="0">
              <a:buNone/>
              <a:defRPr sz="2005"/>
            </a:lvl5pPr>
            <a:lvl6pPr marL="2291715" indent="0">
              <a:buNone/>
              <a:defRPr sz="2005"/>
            </a:lvl6pPr>
            <a:lvl7pPr marL="2750058" indent="0">
              <a:buNone/>
              <a:defRPr sz="2005"/>
            </a:lvl7pPr>
            <a:lvl8pPr marL="3208401" indent="0">
              <a:buNone/>
              <a:defRPr sz="2005"/>
            </a:lvl8pPr>
            <a:lvl9pPr marL="3666744" indent="0">
              <a:buNone/>
              <a:defRPr sz="2005"/>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4"/>
            </a:lvl1pPr>
            <a:lvl2pPr marL="458343" indent="0">
              <a:buNone/>
              <a:defRPr sz="1203"/>
            </a:lvl2pPr>
            <a:lvl3pPr marL="916686" indent="0">
              <a:buNone/>
              <a:defRPr sz="1003"/>
            </a:lvl3pPr>
            <a:lvl4pPr marL="1375029" indent="0">
              <a:buNone/>
              <a:defRPr sz="902"/>
            </a:lvl4pPr>
            <a:lvl5pPr marL="1833372" indent="0">
              <a:buNone/>
              <a:defRPr sz="902"/>
            </a:lvl5pPr>
            <a:lvl6pPr marL="2291715" indent="0">
              <a:buNone/>
              <a:defRPr sz="902"/>
            </a:lvl6pPr>
            <a:lvl7pPr marL="2750058" indent="0">
              <a:buNone/>
              <a:defRPr sz="902"/>
            </a:lvl7pPr>
            <a:lvl8pPr marL="3208401" indent="0">
              <a:buNone/>
              <a:defRPr sz="902"/>
            </a:lvl8pPr>
            <a:lvl9pPr marL="3666744" indent="0">
              <a:buNone/>
              <a:defRPr sz="902"/>
            </a:lvl9pPr>
          </a:lstStyle>
          <a:p>
            <a:pPr lvl="0"/>
            <a:r>
              <a:rPr lang="en-US"/>
              <a:t>Click to edit Master text styles</a:t>
            </a:r>
          </a:p>
        </p:txBody>
      </p:sp>
      <p:sp>
        <p:nvSpPr>
          <p:cNvPr id="5" name="Date Placeholder 4"/>
          <p:cNvSpPr>
            <a:spLocks noGrp="1"/>
          </p:cNvSpPr>
          <p:nvPr>
            <p:ph type="dt" sz="half" idx="10"/>
          </p:nvPr>
        </p:nvSpPr>
        <p:spPr/>
        <p:txBody>
          <a:bodyPr/>
          <a:lstStyle/>
          <a:p>
            <a:fld id="{39D3072D-544F-4639-AE34-E4B8E6A73AA7}" type="datetimeFigureOut">
              <a:rPr lang="en-US" smtClean="0"/>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C41908-9CC4-4519-A5EE-30CE5667C578}" type="slidenum">
              <a:rPr lang="en-US" smtClean="0"/>
              <a:t>‹#›</a:t>
            </a:fld>
            <a:endParaRPr lang="en-US"/>
          </a:p>
        </p:txBody>
      </p:sp>
    </p:spTree>
    <p:extLst>
      <p:ext uri="{BB962C8B-B14F-4D97-AF65-F5344CB8AC3E}">
        <p14:creationId xmlns:p14="http://schemas.microsoft.com/office/powerpoint/2010/main" val="2895075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60.xml"/><Relationship Id="rId7" Type="http://schemas.openxmlformats.org/officeDocument/2006/relationships/image" Target="../media/image1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10.jpg"/><Relationship Id="rId5" Type="http://schemas.openxmlformats.org/officeDocument/2006/relationships/theme" Target="../theme/theme6.xml"/><Relationship Id="rId10" Type="http://schemas.openxmlformats.org/officeDocument/2006/relationships/image" Target="../media/image14.png"/><Relationship Id="rId4" Type="http://schemas.openxmlformats.org/officeDocument/2006/relationships/slideLayout" Target="../slideLayouts/slideLayout61.xml"/><Relationship Id="rId9"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4CCEF7B1-CC9C-42C3-8668-ECCAD392A8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3">
                <a:solidFill>
                  <a:schemeClr val="tx1">
                    <a:tint val="75000"/>
                  </a:schemeClr>
                </a:solidFill>
              </a:defRPr>
            </a:lvl1pPr>
          </a:lstStyle>
          <a:p>
            <a:fld id="{39D3072D-544F-4639-AE34-E4B8E6A73AA7}" type="datetimeFigureOut">
              <a:rPr lang="en-US" smtClean="0"/>
              <a:t>3/4/2024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3">
                <a:solidFill>
                  <a:schemeClr val="tx1">
                    <a:tint val="75000"/>
                  </a:schemeClr>
                </a:solidFill>
              </a:defRPr>
            </a:lvl1pPr>
          </a:lstStyle>
          <a:p>
            <a:r>
              <a:rPr lang="en-US" dirty="0"/>
              <a:t>tranthao121004@gmail.com</a:t>
            </a:r>
          </a:p>
        </p:txBody>
      </p:sp>
    </p:spTree>
    <p:extLst>
      <p:ext uri="{BB962C8B-B14F-4D97-AF65-F5344CB8AC3E}">
        <p14:creationId xmlns:p14="http://schemas.microsoft.com/office/powerpoint/2010/main" val="8209485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6686" rtl="0" eaLnBrk="1" latinLnBrk="0" hangingPunct="1">
        <a:spcBef>
          <a:spcPct val="0"/>
        </a:spcBef>
        <a:buNone/>
        <a:defRPr sz="4411" kern="1200">
          <a:solidFill>
            <a:schemeClr val="tx1"/>
          </a:solidFill>
          <a:latin typeface="+mj-lt"/>
          <a:ea typeface="+mj-ea"/>
          <a:cs typeface="+mj-cs"/>
        </a:defRPr>
      </a:lvl1pPr>
    </p:titleStyle>
    <p:bodyStyle>
      <a:lvl1pPr marL="343757" indent="-343757" algn="l" defTabSz="916686" rtl="0" eaLnBrk="1" latinLnBrk="0" hangingPunct="1">
        <a:spcBef>
          <a:spcPct val="20000"/>
        </a:spcBef>
        <a:buFont typeface="Arial" pitchFamily="34" charset="0"/>
        <a:buChar char="•"/>
        <a:defRPr sz="3208" kern="1200">
          <a:solidFill>
            <a:schemeClr val="tx1"/>
          </a:solidFill>
          <a:latin typeface="+mn-lt"/>
          <a:ea typeface="+mn-ea"/>
          <a:cs typeface="+mn-cs"/>
        </a:defRPr>
      </a:lvl1pPr>
      <a:lvl2pPr marL="744807" indent="-286464" algn="l" defTabSz="916686" rtl="0" eaLnBrk="1" latinLnBrk="0" hangingPunct="1">
        <a:spcBef>
          <a:spcPct val="20000"/>
        </a:spcBef>
        <a:buFont typeface="Arial" pitchFamily="34" charset="0"/>
        <a:buChar char="–"/>
        <a:defRPr sz="2807" kern="1200">
          <a:solidFill>
            <a:schemeClr val="tx1"/>
          </a:solidFill>
          <a:latin typeface="+mn-lt"/>
          <a:ea typeface="+mn-ea"/>
          <a:cs typeface="+mn-cs"/>
        </a:defRPr>
      </a:lvl2pPr>
      <a:lvl3pPr marL="1145858" indent="-229172" algn="l" defTabSz="916686" rtl="0" eaLnBrk="1" latinLnBrk="0" hangingPunct="1">
        <a:spcBef>
          <a:spcPct val="20000"/>
        </a:spcBef>
        <a:buFont typeface="Arial" pitchFamily="34" charset="0"/>
        <a:buChar char="•"/>
        <a:defRPr sz="2406" kern="1200">
          <a:solidFill>
            <a:schemeClr val="tx1"/>
          </a:solidFill>
          <a:latin typeface="+mn-lt"/>
          <a:ea typeface="+mn-ea"/>
          <a:cs typeface="+mn-cs"/>
        </a:defRPr>
      </a:lvl3pPr>
      <a:lvl4pPr marL="1604201"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4pPr>
      <a:lvl5pPr marL="2062544"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5pPr>
      <a:lvl6pPr marL="2520887"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30"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73"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916" indent="-229172" algn="l" defTabSz="916686"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6" rtl="0" eaLnBrk="1" latinLnBrk="0" hangingPunct="1">
        <a:defRPr sz="1805" kern="1200">
          <a:solidFill>
            <a:schemeClr val="tx1"/>
          </a:solidFill>
          <a:latin typeface="+mn-lt"/>
          <a:ea typeface="+mn-ea"/>
          <a:cs typeface="+mn-cs"/>
        </a:defRPr>
      </a:lvl1pPr>
      <a:lvl2pPr marL="458343" algn="l" defTabSz="916686" rtl="0" eaLnBrk="1" latinLnBrk="0" hangingPunct="1">
        <a:defRPr sz="1805" kern="1200">
          <a:solidFill>
            <a:schemeClr val="tx1"/>
          </a:solidFill>
          <a:latin typeface="+mn-lt"/>
          <a:ea typeface="+mn-ea"/>
          <a:cs typeface="+mn-cs"/>
        </a:defRPr>
      </a:lvl2pPr>
      <a:lvl3pPr marL="916686" algn="l" defTabSz="916686" rtl="0" eaLnBrk="1" latinLnBrk="0" hangingPunct="1">
        <a:defRPr sz="1805" kern="1200">
          <a:solidFill>
            <a:schemeClr val="tx1"/>
          </a:solidFill>
          <a:latin typeface="+mn-lt"/>
          <a:ea typeface="+mn-ea"/>
          <a:cs typeface="+mn-cs"/>
        </a:defRPr>
      </a:lvl3pPr>
      <a:lvl4pPr marL="1375029" algn="l" defTabSz="916686" rtl="0" eaLnBrk="1" latinLnBrk="0" hangingPunct="1">
        <a:defRPr sz="1805" kern="1200">
          <a:solidFill>
            <a:schemeClr val="tx1"/>
          </a:solidFill>
          <a:latin typeface="+mn-lt"/>
          <a:ea typeface="+mn-ea"/>
          <a:cs typeface="+mn-cs"/>
        </a:defRPr>
      </a:lvl4pPr>
      <a:lvl5pPr marL="1833372" algn="l" defTabSz="916686" rtl="0" eaLnBrk="1" latinLnBrk="0" hangingPunct="1">
        <a:defRPr sz="1805" kern="1200">
          <a:solidFill>
            <a:schemeClr val="tx1"/>
          </a:solidFill>
          <a:latin typeface="+mn-lt"/>
          <a:ea typeface="+mn-ea"/>
          <a:cs typeface="+mn-cs"/>
        </a:defRPr>
      </a:lvl5pPr>
      <a:lvl6pPr marL="2291715" algn="l" defTabSz="916686" rtl="0" eaLnBrk="1" latinLnBrk="0" hangingPunct="1">
        <a:defRPr sz="1805" kern="1200">
          <a:solidFill>
            <a:schemeClr val="tx1"/>
          </a:solidFill>
          <a:latin typeface="+mn-lt"/>
          <a:ea typeface="+mn-ea"/>
          <a:cs typeface="+mn-cs"/>
        </a:defRPr>
      </a:lvl6pPr>
      <a:lvl7pPr marL="2750058" algn="l" defTabSz="916686" rtl="0" eaLnBrk="1" latinLnBrk="0" hangingPunct="1">
        <a:defRPr sz="1805" kern="1200">
          <a:solidFill>
            <a:schemeClr val="tx1"/>
          </a:solidFill>
          <a:latin typeface="+mn-lt"/>
          <a:ea typeface="+mn-ea"/>
          <a:cs typeface="+mn-cs"/>
        </a:defRPr>
      </a:lvl7pPr>
      <a:lvl8pPr marL="3208401" algn="l" defTabSz="916686" rtl="0" eaLnBrk="1" latinLnBrk="0" hangingPunct="1">
        <a:defRPr sz="1805" kern="1200">
          <a:solidFill>
            <a:schemeClr val="tx1"/>
          </a:solidFill>
          <a:latin typeface="+mn-lt"/>
          <a:ea typeface="+mn-ea"/>
          <a:cs typeface="+mn-cs"/>
        </a:defRPr>
      </a:lvl8pPr>
      <a:lvl9pPr marL="3666744" algn="l" defTabSz="916686"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989874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8121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4C6B60B6-4A0A-4558-ADEC-0943567827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D997B5FA-0921-464F-AAE1-844C04324D75}" type="datetimeFigureOut">
              <a:rPr lang="zh-CN" altLang="en-US" kern="1200" smtClean="0">
                <a:solidFill>
                  <a:prstClr val="black">
                    <a:tint val="75000"/>
                  </a:prstClr>
                </a:solidFill>
                <a:latin typeface="Calibri"/>
                <a:ea typeface="微软雅黑" panose="020B0503020204020204" pitchFamily="34" charset="-122"/>
              </a:rPr>
              <a:pPr>
                <a:buClrTx/>
                <a:buFontTx/>
                <a:buNone/>
              </a:pPr>
              <a:t>2024/3/4</a:t>
            </a:fld>
            <a:endParaRPr lang="zh-CN" altLang="en-US" kern="1200">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565CE74E-AB26-4998-AD42-012C4C1AD076}" type="slidenum">
              <a:rPr lang="zh-CN" altLang="en-US" kern="1200" smtClean="0">
                <a:solidFill>
                  <a:prstClr val="black">
                    <a:tint val="75000"/>
                  </a:prstClr>
                </a:solidFill>
                <a:latin typeface="Calibri"/>
                <a:ea typeface="微软雅黑" panose="020B0503020204020204" pitchFamily="34" charset="-122"/>
              </a:rPr>
              <a:pPr>
                <a:buClrTx/>
                <a:buFontTx/>
                <a:buNone/>
              </a:pPr>
              <a:t>‹#›</a:t>
            </a:fld>
            <a:endParaRPr lang="zh-CN" altLang="en-US" kern="1200">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162453179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9Slide.vn - 2019">
            <a:extLst>
              <a:ext uri="{FF2B5EF4-FFF2-40B4-BE49-F238E27FC236}">
                <a16:creationId xmlns:a16="http://schemas.microsoft.com/office/drawing/2014/main" id="{B4FA5C3D-261E-4CED-B838-0806AEDAE1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5415301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9591639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svg"/><Relationship Id="rId7"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61.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9.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40.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5.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0">
            <a:extLst>
              <a:ext uri="{FF2B5EF4-FFF2-40B4-BE49-F238E27FC236}">
                <a16:creationId xmlns:a16="http://schemas.microsoft.com/office/drawing/2014/main" id="{9512F3A2-2E76-4B91-A52F-1ECFF7D09FA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4" name="图片 30">
            <a:extLst>
              <a:ext uri="{FF2B5EF4-FFF2-40B4-BE49-F238E27FC236}">
                <a16:creationId xmlns:a16="http://schemas.microsoft.com/office/drawing/2014/main" id="{9000342A-A045-4F46-81ED-13168E1190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5" name="图片 19">
            <a:extLst>
              <a:ext uri="{FF2B5EF4-FFF2-40B4-BE49-F238E27FC236}">
                <a16:creationId xmlns:a16="http://schemas.microsoft.com/office/drawing/2014/main" id="{12E5A3E9-2099-4F69-B6D2-3F88469E62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6434">
            <a:off x="9684175" y="267537"/>
            <a:ext cx="2084414" cy="2084414"/>
          </a:xfrm>
          <a:prstGeom prst="rect">
            <a:avLst/>
          </a:prstGeom>
        </p:spPr>
      </p:pic>
      <p:pic>
        <p:nvPicPr>
          <p:cNvPr id="6" name="图片 46">
            <a:extLst>
              <a:ext uri="{FF2B5EF4-FFF2-40B4-BE49-F238E27FC236}">
                <a16:creationId xmlns:a16="http://schemas.microsoft.com/office/drawing/2014/main" id="{1325A9C4-E106-4C06-8F77-4A69B1AF0A51}"/>
              </a:ext>
            </a:extLst>
          </p:cNvPr>
          <p:cNvPicPr>
            <a:picLocks noChangeAspect="1"/>
          </p:cNvPicPr>
          <p:nvPr/>
        </p:nvPicPr>
        <p:blipFill>
          <a:blip r:embed="rId5" cstate="print">
            <a:extLst>
              <a:ext uri="{28A0092B-C50C-407E-A947-70E740481C1C}">
                <a14:useLocalDpi xmlns:a14="http://schemas.microsoft.com/office/drawing/2010/main" val="0"/>
              </a:ext>
            </a:extLst>
          </a:blip>
          <a:srcRect l="4859" t="11698" r="55340" b="66795"/>
          <a:stretch>
            <a:fillRect/>
          </a:stretch>
        </p:blipFill>
        <p:spPr>
          <a:xfrm>
            <a:off x="10233099" y="3256681"/>
            <a:ext cx="1635365"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7" name="图片 51">
            <a:extLst>
              <a:ext uri="{FF2B5EF4-FFF2-40B4-BE49-F238E27FC236}">
                <a16:creationId xmlns:a16="http://schemas.microsoft.com/office/drawing/2014/main" id="{614A7971-49E5-4DEE-865D-9BF857A269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2825" y="2428569"/>
            <a:ext cx="5051094" cy="5051094"/>
          </a:xfrm>
          <a:prstGeom prst="rect">
            <a:avLst/>
          </a:prstGeom>
        </p:spPr>
      </p:pic>
      <p:pic>
        <p:nvPicPr>
          <p:cNvPr id="8" name="图片 59">
            <a:extLst>
              <a:ext uri="{FF2B5EF4-FFF2-40B4-BE49-F238E27FC236}">
                <a16:creationId xmlns:a16="http://schemas.microsoft.com/office/drawing/2014/main" id="{2DB0F56E-7A9D-4BC7-9DA2-9D6B58ACDE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3992" y="5895930"/>
            <a:ext cx="2324100" cy="961344"/>
          </a:xfrm>
          <a:prstGeom prst="rect">
            <a:avLst/>
          </a:prstGeom>
        </p:spPr>
      </p:pic>
      <p:pic>
        <p:nvPicPr>
          <p:cNvPr id="10" name="图片 2">
            <a:extLst>
              <a:ext uri="{FF2B5EF4-FFF2-40B4-BE49-F238E27FC236}">
                <a16:creationId xmlns:a16="http://schemas.microsoft.com/office/drawing/2014/main" id="{B7333CFD-DAE7-4732-9513-52D28D8C37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5" y="1948734"/>
            <a:ext cx="4909266" cy="4909266"/>
          </a:xfrm>
          <a:prstGeom prst="rect">
            <a:avLst/>
          </a:prstGeom>
        </p:spPr>
      </p:pic>
      <p:sp>
        <p:nvSpPr>
          <p:cNvPr id="11" name="文本框 15">
            <a:extLst>
              <a:ext uri="{FF2B5EF4-FFF2-40B4-BE49-F238E27FC236}">
                <a16:creationId xmlns:a16="http://schemas.microsoft.com/office/drawing/2014/main" id="{672D1DBF-E920-4B3F-8AD1-09054CE1AA8E}"/>
              </a:ext>
            </a:extLst>
          </p:cNvPr>
          <p:cNvSpPr txBox="1"/>
          <p:nvPr/>
        </p:nvSpPr>
        <p:spPr>
          <a:xfrm>
            <a:off x="1826451" y="7354215"/>
            <a:ext cx="7619181"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sng"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cs"/>
                <a:sym typeface="+mn-ea"/>
              </a:rPr>
              <a:t>Chủ đề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w="13462">
                  <a:solidFill>
                    <a:prstClr val="white"/>
                  </a:solidFill>
                  <a:prstDash val="solid"/>
                </a:ln>
                <a:solidFill>
                  <a:srgbClr val="FF000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AN TOÀN TRONG CUỘC SỐNG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rPr>
              <a:t>TUẦN 5</a:t>
            </a:r>
            <a:endParaRPr kumimoji="0" lang="zh-CN" altLang="en-US" sz="6000" b="1" i="0" u="none" strike="noStrike" kern="1200" cap="none" spc="0" normalizeH="0" baseline="0" noProof="0" dirty="0">
              <a:ln w="13462">
                <a:solidFill>
                  <a:prstClr val="white"/>
                </a:solidFill>
                <a:prstDash val="solid"/>
              </a:ln>
              <a:solidFill>
                <a:srgbClr val="00B050"/>
              </a:solidFill>
              <a:effectLst>
                <a:outerShdw dist="38100" dir="2700000" algn="bl" rotWithShape="0">
                  <a:srgbClr val="FB9711"/>
                </a:outerShdw>
              </a:effectLst>
              <a:uLnTx/>
              <a:uFillTx/>
              <a:latin typeface="#9Slide07 SVNAdam Gorry" panose="02040603050506020204" pitchFamily="18" charset="0"/>
              <a:ea typeface="字魂162号-元气酪酪体" panose="00000500000000000000" pitchFamily="2" charset="-122"/>
              <a:cs typeface="+mn-ea"/>
              <a:sym typeface="+mn-ea"/>
            </a:endParaRPr>
          </a:p>
        </p:txBody>
      </p:sp>
      <p:pic>
        <p:nvPicPr>
          <p:cNvPr id="13" name="Picture 12">
            <a:extLst>
              <a:ext uri="{FF2B5EF4-FFF2-40B4-BE49-F238E27FC236}">
                <a16:creationId xmlns:a16="http://schemas.microsoft.com/office/drawing/2014/main" id="{426E8F38-55B0-41D5-96A3-59055A91C1A8}"/>
              </a:ext>
            </a:extLst>
          </p:cNvPr>
          <p:cNvPicPr>
            <a:picLocks noChangeAspect="1"/>
          </p:cNvPicPr>
          <p:nvPr/>
        </p:nvPicPr>
        <p:blipFill>
          <a:blip r:embed="rId9"/>
          <a:stretch>
            <a:fillRect/>
          </a:stretch>
        </p:blipFill>
        <p:spPr>
          <a:xfrm>
            <a:off x="3778178" y="1478243"/>
            <a:ext cx="4578493" cy="853514"/>
          </a:xfrm>
          <a:prstGeom prst="rect">
            <a:avLst/>
          </a:prstGeom>
        </p:spPr>
      </p:pic>
      <p:pic>
        <p:nvPicPr>
          <p:cNvPr id="15" name="Picture 14">
            <a:extLst>
              <a:ext uri="{FF2B5EF4-FFF2-40B4-BE49-F238E27FC236}">
                <a16:creationId xmlns:a16="http://schemas.microsoft.com/office/drawing/2014/main" id="{9F5644AA-D40E-4D39-88F8-FC6D25E8192F}"/>
              </a:ext>
            </a:extLst>
          </p:cNvPr>
          <p:cNvPicPr>
            <a:picLocks noChangeAspect="1"/>
          </p:cNvPicPr>
          <p:nvPr/>
        </p:nvPicPr>
        <p:blipFill>
          <a:blip r:embed="rId10"/>
          <a:stretch>
            <a:fillRect/>
          </a:stretch>
        </p:blipFill>
        <p:spPr>
          <a:xfrm>
            <a:off x="4563877" y="2120980"/>
            <a:ext cx="2816596" cy="1072989"/>
          </a:xfrm>
          <a:prstGeom prst="rect">
            <a:avLst/>
          </a:prstGeom>
        </p:spPr>
      </p:pic>
      <p:pic>
        <p:nvPicPr>
          <p:cNvPr id="19" name="Picture 18">
            <a:extLst>
              <a:ext uri="{FF2B5EF4-FFF2-40B4-BE49-F238E27FC236}">
                <a16:creationId xmlns:a16="http://schemas.microsoft.com/office/drawing/2014/main" id="{ED80DE82-6ED1-4D32-8A6A-1510154749F8}"/>
              </a:ext>
            </a:extLst>
          </p:cNvPr>
          <p:cNvPicPr>
            <a:picLocks noChangeAspect="1"/>
          </p:cNvPicPr>
          <p:nvPr/>
        </p:nvPicPr>
        <p:blipFill>
          <a:blip r:embed="rId11"/>
          <a:stretch>
            <a:fillRect/>
          </a:stretch>
        </p:blipFill>
        <p:spPr>
          <a:xfrm>
            <a:off x="2141614" y="2919540"/>
            <a:ext cx="8480271" cy="1457070"/>
          </a:xfrm>
          <a:prstGeom prst="rect">
            <a:avLst/>
          </a:prstGeom>
        </p:spPr>
      </p:pic>
    </p:spTree>
    <p:extLst>
      <p:ext uri="{BB962C8B-B14F-4D97-AF65-F5344CB8AC3E}">
        <p14:creationId xmlns:p14="http://schemas.microsoft.com/office/powerpoint/2010/main" val="1624111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474439" y="2395362"/>
            <a:ext cx="1899152" cy="4462638"/>
          </a:xfrm>
          <a:prstGeom prst="rect">
            <a:avLst/>
          </a:prstGeom>
        </p:spPr>
      </p:pic>
      <p:sp>
        <p:nvSpPr>
          <p:cNvPr id="9" name="Rectangle: Rounded Corners 8">
            <a:extLst>
              <a:ext uri="{FF2B5EF4-FFF2-40B4-BE49-F238E27FC236}">
                <a16:creationId xmlns:a16="http://schemas.microsoft.com/office/drawing/2014/main" id="{056B63A2-9E34-D678-212F-53D1B6DF7F81}"/>
              </a:ext>
            </a:extLst>
          </p:cNvPr>
          <p:cNvSpPr/>
          <p:nvPr/>
        </p:nvSpPr>
        <p:spPr>
          <a:xfrm>
            <a:off x="548640" y="495300"/>
            <a:ext cx="7691120" cy="5367020"/>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Vì sao nhóm lại chọn chủ đề đó?</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Nhóm phân công bạn nào làm gì? Kế hoạch của mỗi bạn về nhà sẽ làm gì?</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Các bạn có cần thêm sự hỗ trợ của người thân để hoàn thành nhiệm vụ không?</a:t>
            </a:r>
            <a:endParaRPr lang="en-US" sz="3200" b="1" dirty="0">
              <a:solidFill>
                <a:srgbClr val="7030A0"/>
              </a:solidFill>
              <a:latin typeface="Calibri" panose="020F0502020204030204" pitchFamily="34" charset="0"/>
              <a:cs typeface="Calibri" panose="020F0502020204030204" pitchFamily="34" charset="0"/>
            </a:endParaRPr>
          </a:p>
          <a:p>
            <a:pPr marL="457200" indent="-457200" algn="just">
              <a:buFont typeface="Wingdings" panose="05000000000000000000" pitchFamily="2" charset="2"/>
              <a:buChar char="ü"/>
            </a:pPr>
            <a:r>
              <a:rPr lang="vi-VN" sz="3200" b="1" dirty="0">
                <a:solidFill>
                  <a:srgbClr val="7030A0"/>
                </a:solidFill>
                <a:latin typeface="Calibri" panose="020F0502020204030204" pitchFamily="34" charset="0"/>
                <a:cs typeface="Calibri" panose="020F0502020204030204" pitchFamily="34" charset="0"/>
              </a:rPr>
              <a:t>Kế hoạch trình bày của nhóm thế nào? Các bạn cần những gì cho phần trình bày đó?</a:t>
            </a:r>
            <a:endParaRPr lang="en-US" sz="3200" b="1" dirty="0">
              <a:solidFill>
                <a:srgbClr val="7030A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Tại địa phương có thể có nhiều truyền thống khác nhau, mỗi nhóm chọn một truyền thống để tìm hiểu rồi trình bày trước lớp. Như vậy, chúng ta sẽ biết được nhiều truyền thống khác nhau ở địa phương mình.</a:t>
              </a:r>
              <a:endPar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57944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956571" y="589059"/>
            <a:ext cx="5991825" cy="4501359"/>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54859" y="1511342"/>
            <a:ext cx="3003871" cy="5346657"/>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8"/>
          <a:stretch>
            <a:fillRect/>
          </a:stretch>
        </p:blipFill>
        <p:spPr>
          <a:xfrm>
            <a:off x="4360889" y="1126508"/>
            <a:ext cx="5481009" cy="3266099"/>
          </a:xfrm>
          <a:prstGeom prst="rect">
            <a:avLst/>
          </a:prstGeom>
        </p:spPr>
      </p:pic>
    </p:spTree>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27">
            <a:extLst>
              <a:ext uri="{FF2B5EF4-FFF2-40B4-BE49-F238E27FC236}">
                <a16:creationId xmlns:a16="http://schemas.microsoft.com/office/drawing/2014/main" id="{12F872A9-36D3-46B1-9D90-DE1C3B165032}"/>
              </a:ext>
            </a:extLst>
          </p:cNvPr>
          <p:cNvGrpSpPr/>
          <p:nvPr/>
        </p:nvGrpSpPr>
        <p:grpSpPr>
          <a:xfrm>
            <a:off x="438150" y="400052"/>
            <a:ext cx="10382249" cy="2952748"/>
            <a:chOff x="5718583" y="3029819"/>
            <a:chExt cx="2991776" cy="902673"/>
          </a:xfrm>
        </p:grpSpPr>
        <p:pic>
          <p:nvPicPr>
            <p:cNvPr id="8" name="Picture 28" descr="Shape, rectangle&#10;&#10;Description automatically generated">
              <a:extLst>
                <a:ext uri="{FF2B5EF4-FFF2-40B4-BE49-F238E27FC236}">
                  <a16:creationId xmlns:a16="http://schemas.microsoft.com/office/drawing/2014/main" id="{C8D1AEB8-4657-4F22-AFC3-C1C0D4F9D8F4}"/>
                </a:ext>
              </a:extLst>
            </p:cNvPr>
            <p:cNvPicPr>
              <a:picLocks noChangeAspect="1"/>
            </p:cNvPicPr>
            <p:nvPr/>
          </p:nvPicPr>
          <p:blipFill rotWithShape="1">
            <a:blip r:embed="rId2">
              <a:extLst>
                <a:ext uri="{28A0092B-C50C-407E-A947-70E740481C1C}">
                  <a14:useLocalDpi xmlns:a14="http://schemas.microsoft.com/office/drawing/2010/main" val="0"/>
                </a:ext>
              </a:extLst>
            </a:blip>
            <a:srcRect l="3503" t="10572" r="8301"/>
            <a:stretch/>
          </p:blipFill>
          <p:spPr>
            <a:xfrm>
              <a:off x="5718583" y="3029819"/>
              <a:ext cx="2991776" cy="902673"/>
            </a:xfrm>
            <a:prstGeom prst="rect">
              <a:avLst/>
            </a:prstGeom>
          </p:spPr>
        </p:pic>
        <p:sp>
          <p:nvSpPr>
            <p:cNvPr id="9" name="TextBox 29">
              <a:extLst>
                <a:ext uri="{FF2B5EF4-FFF2-40B4-BE49-F238E27FC236}">
                  <a16:creationId xmlns:a16="http://schemas.microsoft.com/office/drawing/2014/main" id="{F89ADCCB-2BB2-4323-A33E-B2F4AF78181E}"/>
                </a:ext>
              </a:extLst>
            </p:cNvPr>
            <p:cNvSpPr txBox="1"/>
            <p:nvPr/>
          </p:nvSpPr>
          <p:spPr>
            <a:xfrm>
              <a:off x="5891910" y="3175693"/>
              <a:ext cx="2656828" cy="624410"/>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vi-VN" sz="2800" b="1" i="1" kern="1200" dirty="0">
                  <a:solidFill>
                    <a:schemeClr val="bg1"/>
                  </a:solidFill>
                  <a:latin typeface="Calibri" panose="020F0502020204030204" pitchFamily="34" charset="0"/>
                  <a:ea typeface="+mn-ea"/>
                  <a:cs typeface="Calibri" panose="020F0502020204030204" pitchFamily="34" charset="0"/>
                </a:rPr>
                <a:t>- Thực hiện kế hoạch của tổ hoặc nhóm: Nhờ người thân hỗ trợ tìm hiểu về truyền thống của địa phương mà em đã lựa chọn.</a:t>
              </a:r>
            </a:p>
            <a:p>
              <a:pPr marL="342900" indent="-342900" algn="just" defTabSz="685800">
                <a:buClrTx/>
                <a:buFont typeface="Arial" panose="020B0604020202020204" pitchFamily="34" charset="0"/>
                <a:buChar char="•"/>
              </a:pPr>
              <a:r>
                <a:rPr lang="vi-VN" sz="2800" b="1" i="1" kern="1200" dirty="0">
                  <a:solidFill>
                    <a:schemeClr val="bg1"/>
                  </a:solidFill>
                  <a:latin typeface="Calibri" panose="020F0502020204030204" pitchFamily="34" charset="0"/>
                  <a:ea typeface="+mn-ea"/>
                  <a:cs typeface="Calibri" panose="020F0502020204030204" pitchFamily="34" charset="0"/>
                </a:rPr>
                <a:t>- Chuẩn bị nội dung: đạo cụ cho việc trình bày thu hoạch.</a:t>
              </a:r>
            </a:p>
          </p:txBody>
        </p:sp>
      </p:grpSp>
      <p:grpSp>
        <p:nvGrpSpPr>
          <p:cNvPr id="14" name="Group 13">
            <a:extLst>
              <a:ext uri="{FF2B5EF4-FFF2-40B4-BE49-F238E27FC236}">
                <a16:creationId xmlns:a16="http://schemas.microsoft.com/office/drawing/2014/main" id="{35682612-1C7A-4CC6-8A0F-0A4EC90BFD16}"/>
              </a:ext>
            </a:extLst>
          </p:cNvPr>
          <p:cNvGrpSpPr/>
          <p:nvPr/>
        </p:nvGrpSpPr>
        <p:grpSpPr>
          <a:xfrm>
            <a:off x="3495675" y="3205162"/>
            <a:ext cx="4743450" cy="3294960"/>
            <a:chOff x="3495675" y="3205162"/>
            <a:chExt cx="4743450" cy="3294960"/>
          </a:xfrm>
        </p:grpSpPr>
        <p:pic>
          <p:nvPicPr>
            <p:cNvPr id="11" name="Picture 10">
              <a:extLst>
                <a:ext uri="{FF2B5EF4-FFF2-40B4-BE49-F238E27FC236}">
                  <a16:creationId xmlns:a16="http://schemas.microsoft.com/office/drawing/2014/main" id="{23E3E877-3A87-48E6-9FD0-3469C4BB9396}"/>
                </a:ext>
              </a:extLst>
            </p:cNvPr>
            <p:cNvPicPr>
              <a:picLocks noChangeAspect="1"/>
            </p:cNvPicPr>
            <p:nvPr/>
          </p:nvPicPr>
          <p:blipFill>
            <a:blip r:embed="rId3"/>
            <a:stretch>
              <a:fillRect/>
            </a:stretch>
          </p:blipFill>
          <p:spPr>
            <a:xfrm>
              <a:off x="3500437" y="3205162"/>
              <a:ext cx="4738688" cy="3294960"/>
            </a:xfrm>
            <a:prstGeom prst="rect">
              <a:avLst/>
            </a:prstGeom>
          </p:spPr>
        </p:pic>
        <p:pic>
          <p:nvPicPr>
            <p:cNvPr id="13" name="Picture 12">
              <a:extLst>
                <a:ext uri="{FF2B5EF4-FFF2-40B4-BE49-F238E27FC236}">
                  <a16:creationId xmlns:a16="http://schemas.microsoft.com/office/drawing/2014/main" id="{1310A884-100A-4557-8193-4F4B5C278677}"/>
                </a:ext>
              </a:extLst>
            </p:cNvPr>
            <p:cNvPicPr>
              <a:picLocks noChangeAspect="1"/>
            </p:cNvPicPr>
            <p:nvPr/>
          </p:nvPicPr>
          <p:blipFill>
            <a:blip r:embed="rId4"/>
            <a:stretch>
              <a:fillRect/>
            </a:stretch>
          </p:blipFill>
          <p:spPr>
            <a:xfrm>
              <a:off x="3495675" y="4219575"/>
              <a:ext cx="809625" cy="1809750"/>
            </a:xfrm>
            <a:prstGeom prst="rect">
              <a:avLst/>
            </a:prstGeom>
          </p:spPr>
        </p:pic>
      </p:grpSp>
    </p:spTree>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14">
            <a:extLst>
              <a:ext uri="{FF2B5EF4-FFF2-40B4-BE49-F238E27FC236}">
                <a16:creationId xmlns:a16="http://schemas.microsoft.com/office/drawing/2014/main" id="{3BAC1AB3-9C46-E233-A3F5-E259C2B215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997" y="800282"/>
            <a:ext cx="5391080" cy="5391476"/>
          </a:xfrm>
          <a:prstGeom prst="rect">
            <a:avLst/>
          </a:prstGeom>
        </p:spPr>
      </p:pic>
      <p:sp>
        <p:nvSpPr>
          <p:cNvPr id="28" name="圆角矩形 27">
            <a:extLst>
              <a:ext uri="{FF2B5EF4-FFF2-40B4-BE49-F238E27FC236}">
                <a16:creationId xmlns:a16="http://schemas.microsoft.com/office/drawing/2014/main" id="{098779A6-5A13-42DB-8D71-53CC481E14A1}"/>
              </a:ext>
            </a:extLst>
          </p:cNvPr>
          <p:cNvSpPr/>
          <p:nvPr/>
        </p:nvSpPr>
        <p:spPr>
          <a:xfrm rot="21000729">
            <a:off x="1597051" y="4173328"/>
            <a:ext cx="5010405" cy="409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pic>
        <p:nvPicPr>
          <p:cNvPr id="15" name="图片 16">
            <a:extLst>
              <a:ext uri="{FF2B5EF4-FFF2-40B4-BE49-F238E27FC236}">
                <a16:creationId xmlns:a16="http://schemas.microsoft.com/office/drawing/2014/main" id="{49F24DCE-DA58-3B6C-7881-D2494D3B7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187" y="4378058"/>
            <a:ext cx="12277187" cy="2551353"/>
          </a:xfrm>
          <a:prstGeom prst="rect">
            <a:avLst/>
          </a:prstGeom>
        </p:spPr>
      </p:pic>
      <p:pic>
        <p:nvPicPr>
          <p:cNvPr id="2" name="Picture 1">
            <a:extLst>
              <a:ext uri="{FF2B5EF4-FFF2-40B4-BE49-F238E27FC236}">
                <a16:creationId xmlns:a16="http://schemas.microsoft.com/office/drawing/2014/main" id="{B741C021-D04E-4949-9FFC-CBB632462A75}"/>
              </a:ext>
            </a:extLst>
          </p:cNvPr>
          <p:cNvPicPr>
            <a:picLocks noChangeAspect="1"/>
          </p:cNvPicPr>
          <p:nvPr/>
        </p:nvPicPr>
        <p:blipFill>
          <a:blip r:embed="rId5"/>
          <a:stretch>
            <a:fillRect/>
          </a:stretch>
        </p:blipFill>
        <p:spPr>
          <a:xfrm>
            <a:off x="567989" y="424985"/>
            <a:ext cx="10675021" cy="4865030"/>
          </a:xfrm>
          <a:prstGeom prst="rect">
            <a:avLst/>
          </a:prstGeom>
        </p:spPr>
      </p:pic>
    </p:spTree>
    <p:extLst>
      <p:ext uri="{BB962C8B-B14F-4D97-AF65-F5344CB8AC3E}">
        <p14:creationId xmlns:p14="http://schemas.microsoft.com/office/powerpoint/2010/main" val="3058962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B752F27-BE80-44FF-AE22-E4567F5326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48897" y="61452"/>
            <a:ext cx="9679401" cy="6200221"/>
          </a:xfrm>
          <a:prstGeom prst="rect">
            <a:avLst/>
          </a:prstGeom>
        </p:spPr>
      </p:pic>
      <p:pic>
        <p:nvPicPr>
          <p:cNvPr id="3" name="Picture 4">
            <a:extLst>
              <a:ext uri="{FF2B5EF4-FFF2-40B4-BE49-F238E27FC236}">
                <a16:creationId xmlns:a16="http://schemas.microsoft.com/office/drawing/2014/main" id="{745C4403-AE2A-42CE-BB0E-D5A0DDCA83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7809" y="3846786"/>
            <a:ext cx="2356083" cy="3130062"/>
          </a:xfrm>
          <a:prstGeom prst="rect">
            <a:avLst/>
          </a:prstGeom>
        </p:spPr>
      </p:pic>
      <p:pic>
        <p:nvPicPr>
          <p:cNvPr id="7" name="Picture 17">
            <a:extLst>
              <a:ext uri="{FF2B5EF4-FFF2-40B4-BE49-F238E27FC236}">
                <a16:creationId xmlns:a16="http://schemas.microsoft.com/office/drawing/2014/main" id="{7A6ED6B8-01EE-4BF5-9A22-73FDB747BFA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16551" y="654301"/>
            <a:ext cx="1161476" cy="766574"/>
          </a:xfrm>
          <a:prstGeom prst="rect">
            <a:avLst/>
          </a:prstGeom>
        </p:spPr>
      </p:pic>
      <p:pic>
        <p:nvPicPr>
          <p:cNvPr id="8" name="Picture 6">
            <a:extLst>
              <a:ext uri="{FF2B5EF4-FFF2-40B4-BE49-F238E27FC236}">
                <a16:creationId xmlns:a16="http://schemas.microsoft.com/office/drawing/2014/main" id="{F6DB315A-8D08-49DD-8972-81BFDC840C9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96123" y="884319"/>
            <a:ext cx="450721" cy="476724"/>
          </a:xfrm>
          <a:prstGeom prst="rect">
            <a:avLst/>
          </a:prstGeom>
        </p:spPr>
      </p:pic>
      <p:sp>
        <p:nvSpPr>
          <p:cNvPr id="9" name="Rectangle 22">
            <a:extLst>
              <a:ext uri="{FF2B5EF4-FFF2-40B4-BE49-F238E27FC236}">
                <a16:creationId xmlns:a16="http://schemas.microsoft.com/office/drawing/2014/main" id="{AF01D6AE-841C-44E2-B5FB-F2F3D1B9A53E}"/>
              </a:ext>
            </a:extLst>
          </p:cNvPr>
          <p:cNvSpPr>
            <a:spLocks noChangeArrowheads="1"/>
          </p:cNvSpPr>
          <p:nvPr/>
        </p:nvSpPr>
        <p:spPr bwMode="auto">
          <a:xfrm>
            <a:off x="2172157" y="1788742"/>
            <a:ext cx="756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spcBef>
                <a:spcPct val="0"/>
              </a:spcBef>
            </a:pPr>
            <a:r>
              <a:rPr lang="en-US" altLang="x-none" sz="2800" b="1" dirty="0">
                <a:solidFill>
                  <a:srgbClr val="FFFF00"/>
                </a:solidFill>
                <a:latin typeface="Cambria" panose="02040503050406030204" pitchFamily="18" charset="0"/>
              </a:rPr>
              <a:t>L</a:t>
            </a:r>
            <a:r>
              <a:rPr lang="vi-VN" altLang="x-none" sz="2800" b="1" dirty="0">
                <a:solidFill>
                  <a:srgbClr val="FFFF00"/>
                </a:solidFill>
                <a:latin typeface="Cambria" panose="02040503050406030204" pitchFamily="18" charset="0"/>
              </a:rPr>
              <a:t>àm được “ Cẩm nang ăn uống an toàn” để nhắc nhở mình và chỉ dẫn mọi người.</a:t>
            </a:r>
            <a:endParaRPr kumimoji="0" lang="en-US" altLang="x-none" sz="2800" b="1" i="1" u="none" strike="noStrike" kern="1200" cap="none" spc="0" normalizeH="0" baseline="0" noProof="0" dirty="0">
              <a:ln>
                <a:noFill/>
              </a:ln>
              <a:solidFill>
                <a:srgbClr val="FFFF00"/>
              </a:solidFill>
              <a:effectLst/>
              <a:uLnTx/>
              <a:uFillTx/>
              <a:latin typeface="Cambria" panose="02040503050406030204" pitchFamily="18" charset="0"/>
            </a:endParaRPr>
          </a:p>
        </p:txBody>
      </p:sp>
      <p:sp>
        <p:nvSpPr>
          <p:cNvPr id="10" name="Rectangle 22">
            <a:extLst>
              <a:ext uri="{FF2B5EF4-FFF2-40B4-BE49-F238E27FC236}">
                <a16:creationId xmlns:a16="http://schemas.microsoft.com/office/drawing/2014/main" id="{CBEFF20F-E916-495D-A53A-8BE19419F3F4}"/>
              </a:ext>
            </a:extLst>
          </p:cNvPr>
          <p:cNvSpPr>
            <a:spLocks noChangeArrowheads="1"/>
          </p:cNvSpPr>
          <p:nvPr/>
        </p:nvSpPr>
        <p:spPr bwMode="auto">
          <a:xfrm>
            <a:off x="2095957" y="3141646"/>
            <a:ext cx="7569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spcBef>
                <a:spcPct val="0"/>
              </a:spcBef>
            </a:pPr>
            <a:r>
              <a:rPr lang="en-US" altLang="x-none" sz="2800" b="1" dirty="0" err="1">
                <a:solidFill>
                  <a:srgbClr val="FFFF00"/>
                </a:solidFill>
                <a:latin typeface="Cambria" panose="02040503050406030204" pitchFamily="18" charset="0"/>
              </a:rPr>
              <a:t>Thực</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hiện</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những</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quy</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tắc</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đảm</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bảo</a:t>
            </a:r>
            <a:r>
              <a:rPr lang="en-US" altLang="x-none" sz="2800" b="1" dirty="0">
                <a:solidFill>
                  <a:srgbClr val="FFFF00"/>
                </a:solidFill>
                <a:latin typeface="Cambria" panose="02040503050406030204" pitchFamily="18" charset="0"/>
              </a:rPr>
              <a:t> an </a:t>
            </a:r>
            <a:r>
              <a:rPr lang="en-US" altLang="x-none" sz="2800" b="1" dirty="0" err="1">
                <a:solidFill>
                  <a:srgbClr val="FFFF00"/>
                </a:solidFill>
                <a:latin typeface="Cambria" panose="02040503050406030204" pitchFamily="18" charset="0"/>
              </a:rPr>
              <a:t>toàn</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khi</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cần</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ăn</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uống</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bên</a:t>
            </a:r>
            <a:r>
              <a:rPr lang="en-US" altLang="x-none" sz="2800" b="1" dirty="0">
                <a:solidFill>
                  <a:srgbClr val="FFFF00"/>
                </a:solidFill>
                <a:latin typeface="Cambria" panose="02040503050406030204" pitchFamily="18" charset="0"/>
              </a:rPr>
              <a:t> </a:t>
            </a:r>
            <a:r>
              <a:rPr lang="en-US" altLang="x-none" sz="2800" b="1" dirty="0" err="1">
                <a:solidFill>
                  <a:srgbClr val="FFFF00"/>
                </a:solidFill>
                <a:latin typeface="Cambria" panose="02040503050406030204" pitchFamily="18" charset="0"/>
              </a:rPr>
              <a:t>ngoài</a:t>
            </a:r>
            <a:r>
              <a:rPr lang="en-US" altLang="x-none" sz="2800" b="1" dirty="0">
                <a:solidFill>
                  <a:srgbClr val="FFFF00"/>
                </a:solidFill>
                <a:latin typeface="Cambria" panose="02040503050406030204" pitchFamily="18" charset="0"/>
              </a:rPr>
              <a:t>.</a:t>
            </a:r>
            <a:endParaRPr kumimoji="0" lang="en-US" altLang="x-none" sz="2800" b="1" i="1" u="none" strike="noStrike" kern="1200" cap="none" spc="0" normalizeH="0" baseline="0" noProof="0" dirty="0">
              <a:ln>
                <a:noFill/>
              </a:ln>
              <a:solidFill>
                <a:srgbClr val="FFFF00"/>
              </a:solidFill>
              <a:effectLst/>
              <a:uLnTx/>
              <a:uFillTx/>
              <a:latin typeface="Cambria" panose="02040503050406030204" pitchFamily="18" charset="0"/>
            </a:endParaRPr>
          </a:p>
        </p:txBody>
      </p:sp>
      <p:pic>
        <p:nvPicPr>
          <p:cNvPr id="6" name="Picture 5">
            <a:extLst>
              <a:ext uri="{FF2B5EF4-FFF2-40B4-BE49-F238E27FC236}">
                <a16:creationId xmlns:a16="http://schemas.microsoft.com/office/drawing/2014/main" id="{89EA47AF-D8AD-4D9A-A16F-199B26FBF3ED}"/>
              </a:ext>
            </a:extLst>
          </p:cNvPr>
          <p:cNvPicPr>
            <a:picLocks noChangeAspect="1"/>
          </p:cNvPicPr>
          <p:nvPr/>
        </p:nvPicPr>
        <p:blipFill>
          <a:blip r:embed="rId10"/>
          <a:stretch>
            <a:fillRect/>
          </a:stretch>
        </p:blipFill>
        <p:spPr>
          <a:xfrm>
            <a:off x="3118999" y="463637"/>
            <a:ext cx="5706351" cy="920576"/>
          </a:xfrm>
          <a:prstGeom prst="rect">
            <a:avLst/>
          </a:prstGeom>
        </p:spPr>
      </p:pic>
    </p:spTree>
    <p:extLst>
      <p:ext uri="{BB962C8B-B14F-4D97-AF65-F5344CB8AC3E}">
        <p14:creationId xmlns:p14="http://schemas.microsoft.com/office/powerpoint/2010/main" val="968020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
                                        <p:tgtEl>
                                          <p:spTgt spid="9"/>
                                        </p:tgtEl>
                                      </p:cBhvr>
                                    </p:animEffect>
                                    <p:anim calcmode="lin" valueType="num">
                                      <p:cBhvr>
                                        <p:cTn id="20" dur="400" fill="hold"/>
                                        <p:tgtEl>
                                          <p:spTgt spid="9"/>
                                        </p:tgtEl>
                                        <p:attrNameLst>
                                          <p:attrName>ppt_x</p:attrName>
                                        </p:attrNameLst>
                                      </p:cBhvr>
                                      <p:tavLst>
                                        <p:tav tm="0">
                                          <p:val>
                                            <p:strVal val="#ppt_x"/>
                                          </p:val>
                                        </p:tav>
                                        <p:tav tm="100000">
                                          <p:val>
                                            <p:strVal val="#ppt_x"/>
                                          </p:val>
                                        </p:tav>
                                      </p:tavLst>
                                    </p:anim>
                                    <p:anim calcmode="lin" valueType="num">
                                      <p:cBhvr>
                                        <p:cTn id="21" dur="400" fill="hold"/>
                                        <p:tgtEl>
                                          <p:spTgt spid="9"/>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3"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
                                        <p:tgtEl>
                                          <p:spTgt spid="10"/>
                                        </p:tgtEl>
                                      </p:cBhvr>
                                    </p:animEffect>
                                    <p:anim calcmode="lin" valueType="num">
                                      <p:cBhvr>
                                        <p:cTn id="29" dur="400" fill="hold"/>
                                        <p:tgtEl>
                                          <p:spTgt spid="10"/>
                                        </p:tgtEl>
                                        <p:attrNameLst>
                                          <p:attrName>ppt_x</p:attrName>
                                        </p:attrNameLst>
                                      </p:cBhvr>
                                      <p:tavLst>
                                        <p:tav tm="0">
                                          <p:val>
                                            <p:strVal val="#ppt_x"/>
                                          </p:val>
                                        </p:tav>
                                        <p:tav tm="100000">
                                          <p:val>
                                            <p:strVal val="#ppt_x"/>
                                          </p:val>
                                        </p:tav>
                                      </p:tavLst>
                                    </p:anim>
                                    <p:anim calcmode="lin" valueType="num">
                                      <p:cBhvr>
                                        <p:cTn id="30" dur="400" fill="hold"/>
                                        <p:tgtEl>
                                          <p:spTgt spid="10"/>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9FAD08BA-C4A5-474B-8995-AB12438A0E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5" y="3606492"/>
            <a:ext cx="4646205" cy="3434806"/>
          </a:xfrm>
          <a:prstGeom prst="rect">
            <a:avLst/>
          </a:prstGeom>
        </p:spPr>
      </p:pic>
      <p:grpSp>
        <p:nvGrpSpPr>
          <p:cNvPr id="20" name="Group 19">
            <a:extLst>
              <a:ext uri="{FF2B5EF4-FFF2-40B4-BE49-F238E27FC236}">
                <a16:creationId xmlns:a16="http://schemas.microsoft.com/office/drawing/2014/main" id="{9040EF9E-3DA2-47B9-A025-8C1995F50D4A}"/>
              </a:ext>
            </a:extLst>
          </p:cNvPr>
          <p:cNvGrpSpPr/>
          <p:nvPr/>
        </p:nvGrpSpPr>
        <p:grpSpPr>
          <a:xfrm>
            <a:off x="4269467" y="1791720"/>
            <a:ext cx="5862983" cy="1532334"/>
            <a:chOff x="903320" y="1985271"/>
            <a:chExt cx="4290531" cy="4069468"/>
          </a:xfrm>
        </p:grpSpPr>
        <p:sp>
          <p:nvSpPr>
            <p:cNvPr id="21" name="矩形 17">
              <a:extLst>
                <a:ext uri="{FF2B5EF4-FFF2-40B4-BE49-F238E27FC236}">
                  <a16:creationId xmlns:a16="http://schemas.microsoft.com/office/drawing/2014/main" id="{159A72E2-D396-43AB-A786-8F91ADA3289D}"/>
                </a:ext>
              </a:extLst>
            </p:cNvPr>
            <p:cNvSpPr/>
            <p:nvPr/>
          </p:nvSpPr>
          <p:spPr>
            <a:xfrm>
              <a:off x="903320" y="1985271"/>
              <a:ext cx="4290531" cy="398391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907E2AF3-CC6D-4855-85B3-13B744ED456E}"/>
                </a:ext>
              </a:extLst>
            </p:cNvPr>
            <p:cNvSpPr txBox="1"/>
            <p:nvPr/>
          </p:nvSpPr>
          <p:spPr>
            <a:xfrm>
              <a:off x="1056566" y="2204576"/>
              <a:ext cx="4084363" cy="385016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Chia sẻ truyền thống quê hương em</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45138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descr="A picture containing text, table, indoor, toy&#10;&#10;Description automatically generated">
            <a:extLst>
              <a:ext uri="{FF2B5EF4-FFF2-40B4-BE49-F238E27FC236}">
                <a16:creationId xmlns:a16="http://schemas.microsoft.com/office/drawing/2014/main" id="{95E6F4F3-B045-49B7-8E87-B1DC16F33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22" name="Rectangle: Rounded Corners 21">
            <a:extLst>
              <a:ext uri="{FF2B5EF4-FFF2-40B4-BE49-F238E27FC236}">
                <a16:creationId xmlns:a16="http://schemas.microsoft.com/office/drawing/2014/main" id="{04770215-91A9-42BE-9999-DDA56368CAF5}"/>
              </a:ext>
            </a:extLst>
          </p:cNvPr>
          <p:cNvSpPr/>
          <p:nvPr/>
        </p:nvSpPr>
        <p:spPr>
          <a:xfrm>
            <a:off x="709293" y="215996"/>
            <a:ext cx="7796532" cy="24414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a:solidFill>
                  <a:srgbClr val="002060"/>
                </a:solidFill>
                <a:latin typeface="Calibri"/>
              </a:rPr>
              <a:t>Sau </a:t>
            </a:r>
            <a:r>
              <a:rPr lang="en-US" sz="4400" b="1" dirty="0" err="1">
                <a:solidFill>
                  <a:srgbClr val="002060"/>
                </a:solidFill>
                <a:latin typeface="Calibri"/>
              </a:rPr>
              <a:t>khi</a:t>
            </a:r>
            <a:r>
              <a:rPr lang="en-US" sz="4400" b="1" dirty="0">
                <a:solidFill>
                  <a:srgbClr val="002060"/>
                </a:solidFill>
                <a:latin typeface="Calibri"/>
              </a:rPr>
              <a:t> </a:t>
            </a:r>
            <a:r>
              <a:rPr lang="en-US" sz="4400" b="1" dirty="0" err="1">
                <a:solidFill>
                  <a:srgbClr val="002060"/>
                </a:solidFill>
                <a:latin typeface="Calibri"/>
              </a:rPr>
              <a:t>quan</a:t>
            </a:r>
            <a:r>
              <a:rPr lang="en-US" sz="4400" b="1" dirty="0">
                <a:solidFill>
                  <a:srgbClr val="002060"/>
                </a:solidFill>
                <a:latin typeface="Calibri"/>
              </a:rPr>
              <a:t> </a:t>
            </a:r>
            <a:r>
              <a:rPr lang="en-US" sz="4400" b="1" dirty="0" err="1">
                <a:solidFill>
                  <a:srgbClr val="002060"/>
                </a:solidFill>
                <a:latin typeface="Calibri"/>
              </a:rPr>
              <a:t>sát</a:t>
            </a:r>
            <a:r>
              <a:rPr lang="en-US" sz="4400" b="1" dirty="0">
                <a:solidFill>
                  <a:srgbClr val="002060"/>
                </a:solidFill>
                <a:latin typeface="Calibri"/>
              </a:rPr>
              <a:t> </a:t>
            </a:r>
            <a:r>
              <a:rPr lang="en-US" sz="4400" b="1" dirty="0" err="1">
                <a:solidFill>
                  <a:srgbClr val="002060"/>
                </a:solidFill>
                <a:latin typeface="Calibri"/>
              </a:rPr>
              <a:t>đoạn</a:t>
            </a:r>
            <a:r>
              <a:rPr lang="en-US" sz="4400" b="1" dirty="0">
                <a:solidFill>
                  <a:srgbClr val="002060"/>
                </a:solidFill>
                <a:latin typeface="Calibri"/>
              </a:rPr>
              <a:t> video </a:t>
            </a:r>
            <a:r>
              <a:rPr lang="en-US" sz="4400" b="1" dirty="0" err="1">
                <a:solidFill>
                  <a:srgbClr val="002060"/>
                </a:solidFill>
                <a:latin typeface="Calibri"/>
              </a:rPr>
              <a:t>em</a:t>
            </a:r>
            <a:r>
              <a:rPr lang="en-US" sz="4400" b="1" dirty="0">
                <a:solidFill>
                  <a:srgbClr val="002060"/>
                </a:solidFill>
                <a:latin typeface="Calibri"/>
              </a:rPr>
              <a:t> </a:t>
            </a:r>
            <a:r>
              <a:rPr lang="en-US" sz="4400" b="1" dirty="0" err="1">
                <a:solidFill>
                  <a:srgbClr val="002060"/>
                </a:solidFill>
                <a:latin typeface="Calibri"/>
              </a:rPr>
              <a:t>hãy</a:t>
            </a:r>
            <a:r>
              <a:rPr lang="en-US" sz="4400" b="1" dirty="0">
                <a:solidFill>
                  <a:srgbClr val="002060"/>
                </a:solidFill>
                <a:latin typeface="Calibri"/>
              </a:rPr>
              <a:t> </a:t>
            </a:r>
            <a:r>
              <a:rPr lang="en-US" sz="4400" b="1" dirty="0" err="1">
                <a:solidFill>
                  <a:srgbClr val="002060"/>
                </a:solidFill>
                <a:latin typeface="Calibri"/>
              </a:rPr>
              <a:t>cho</a:t>
            </a:r>
            <a:r>
              <a:rPr lang="en-US" sz="4400" b="1" dirty="0">
                <a:solidFill>
                  <a:srgbClr val="002060"/>
                </a:solidFill>
                <a:latin typeface="Calibri"/>
              </a:rPr>
              <a:t> </a:t>
            </a:r>
            <a:r>
              <a:rPr lang="en-US" sz="4400" b="1" dirty="0" err="1">
                <a:solidFill>
                  <a:srgbClr val="002060"/>
                </a:solidFill>
                <a:latin typeface="Calibri"/>
              </a:rPr>
              <a:t>biết</a:t>
            </a:r>
            <a:r>
              <a:rPr lang="en-US" sz="4400" b="1" dirty="0">
                <a:solidFill>
                  <a:srgbClr val="002060"/>
                </a:solidFill>
                <a:latin typeface="Calibri"/>
              </a:rPr>
              <a:t>, </a:t>
            </a:r>
            <a:r>
              <a:rPr lang="en-US" sz="4400" b="1" dirty="0" err="1">
                <a:solidFill>
                  <a:srgbClr val="002060"/>
                </a:solidFill>
                <a:latin typeface="Calibri"/>
              </a:rPr>
              <a:t>em</a:t>
            </a:r>
            <a:r>
              <a:rPr lang="en-US" sz="4400" b="1" dirty="0">
                <a:solidFill>
                  <a:srgbClr val="002060"/>
                </a:solidFill>
                <a:latin typeface="Calibri"/>
              </a:rPr>
              <a:t> </a:t>
            </a:r>
            <a:r>
              <a:rPr lang="en-US" sz="4400" b="1" dirty="0" err="1">
                <a:solidFill>
                  <a:srgbClr val="002060"/>
                </a:solidFill>
                <a:latin typeface="Calibri"/>
              </a:rPr>
              <a:t>nhìn</a:t>
            </a:r>
            <a:r>
              <a:rPr lang="en-US" sz="4400" b="1" dirty="0">
                <a:solidFill>
                  <a:srgbClr val="002060"/>
                </a:solidFill>
                <a:latin typeface="Calibri"/>
              </a:rPr>
              <a:t> </a:t>
            </a:r>
            <a:r>
              <a:rPr lang="en-US" sz="4400" b="1" dirty="0" err="1">
                <a:solidFill>
                  <a:srgbClr val="002060"/>
                </a:solidFill>
                <a:latin typeface="Calibri"/>
              </a:rPr>
              <a:t>thấy</a:t>
            </a:r>
            <a:r>
              <a:rPr lang="en-US" sz="4400" b="1" dirty="0">
                <a:solidFill>
                  <a:srgbClr val="002060"/>
                </a:solidFill>
                <a:latin typeface="Calibri"/>
              </a:rPr>
              <a:t> </a:t>
            </a:r>
            <a:r>
              <a:rPr lang="en-US" sz="4400" b="1" dirty="0" err="1">
                <a:solidFill>
                  <a:srgbClr val="002060"/>
                </a:solidFill>
                <a:latin typeface="Calibri"/>
              </a:rPr>
              <a:t>những</a:t>
            </a:r>
            <a:r>
              <a:rPr lang="en-US" sz="4400" b="1" dirty="0">
                <a:solidFill>
                  <a:srgbClr val="002060"/>
                </a:solidFill>
                <a:latin typeface="Calibri"/>
              </a:rPr>
              <a:t> </a:t>
            </a:r>
            <a:r>
              <a:rPr lang="en-US" sz="4400" b="1" dirty="0" err="1">
                <a:solidFill>
                  <a:srgbClr val="002060"/>
                </a:solidFill>
                <a:latin typeface="Calibri"/>
              </a:rPr>
              <a:t>gì</a:t>
            </a:r>
            <a:r>
              <a:rPr lang="en-US" sz="4400" b="1" dirty="0">
                <a:solidFill>
                  <a:srgbClr val="002060"/>
                </a:solidFill>
                <a:latin typeface="Calibri"/>
              </a:rPr>
              <a:t> </a:t>
            </a:r>
            <a:r>
              <a:rPr lang="en-US" sz="4400" b="1" dirty="0" err="1">
                <a:solidFill>
                  <a:srgbClr val="002060"/>
                </a:solidFill>
                <a:latin typeface="Calibri"/>
              </a:rPr>
              <a:t>trên</a:t>
            </a:r>
            <a:r>
              <a:rPr lang="en-US" sz="4400" b="1" dirty="0">
                <a:solidFill>
                  <a:srgbClr val="002060"/>
                </a:solidFill>
                <a:latin typeface="Calibri"/>
              </a:rPr>
              <a:t> </a:t>
            </a:r>
            <a:r>
              <a:rPr lang="en-US" sz="4400" b="1" dirty="0" err="1">
                <a:solidFill>
                  <a:srgbClr val="002060"/>
                </a:solidFill>
                <a:latin typeface="Calibri"/>
              </a:rPr>
              <a:t>những</a:t>
            </a:r>
            <a:r>
              <a:rPr lang="en-US" sz="4400" b="1" dirty="0">
                <a:solidFill>
                  <a:srgbClr val="002060"/>
                </a:solidFill>
                <a:latin typeface="Calibri"/>
              </a:rPr>
              <a:t> video?</a:t>
            </a:r>
            <a:endParaRPr lang="en-US" sz="4000" dirty="0">
              <a:solidFill>
                <a:srgbClr val="002060"/>
              </a:solidFill>
              <a:latin typeface="Calibri"/>
            </a:endParaRPr>
          </a:p>
        </p:txBody>
      </p:sp>
    </p:spTree>
    <p:extLst>
      <p:ext uri="{BB962C8B-B14F-4D97-AF65-F5344CB8AC3E}">
        <p14:creationId xmlns:p14="http://schemas.microsoft.com/office/powerpoint/2010/main" val="695435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676275"/>
            <a:ext cx="9669463" cy="4487863"/>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200" b="1" dirty="0">
                  <a:solidFill>
                    <a:srgbClr val="0070C0"/>
                  </a:solidFill>
                  <a:cs typeface="Calibri" panose="020F0502020204030204" pitchFamily="34" charset="0"/>
                </a:rPr>
                <a:t>Mỗi địa phương đều có những nét truyền thống riêng. Mỗi nơi có thể có những nghề thủ công, nghệ thuật biểu diễn, lễ hội hay món ăn truyền thống riêng. Các địa phương đều có những chuyện về lịch sử dựng nước và g</a:t>
              </a:r>
              <a:r>
                <a:rPr lang="en-US" altLang="en-US" sz="3200" b="1" dirty="0" err="1">
                  <a:solidFill>
                    <a:srgbClr val="0070C0"/>
                  </a:solidFill>
                  <a:cs typeface="Calibri" panose="020F0502020204030204" pitchFamily="34" charset="0"/>
                </a:rPr>
                <a:t>iữ</a:t>
              </a:r>
              <a:r>
                <a:rPr lang="vi-VN" altLang="en-US" sz="3200" b="1" dirty="0">
                  <a:solidFill>
                    <a:srgbClr val="0070C0"/>
                  </a:solidFill>
                  <a:cs typeface="Calibri" panose="020F0502020204030204" pitchFamily="34" charset="0"/>
                </a:rPr>
                <a:t> nước. Chúng ta hãy cùng nhau tìm hiểu về những nét truyền thống của địa phương mình nhé.</a:t>
              </a:r>
              <a:endParaRPr lang="en-US" altLang="en-US" sz="3200" b="1" dirty="0">
                <a:solidFill>
                  <a:srgbClr val="0070C0"/>
                </a:solidFill>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104510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5D6BBDF4-2372-0BFE-E466-316EAA899E3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1829" y="3429000"/>
            <a:ext cx="2846926" cy="1166463"/>
          </a:xfrm>
          <a:prstGeom prst="rect">
            <a:avLst/>
          </a:prstGeom>
        </p:spPr>
      </p:pic>
      <p:pic>
        <p:nvPicPr>
          <p:cNvPr id="11" name="Graphic 10">
            <a:extLst>
              <a:ext uri="{FF2B5EF4-FFF2-40B4-BE49-F238E27FC236}">
                <a16:creationId xmlns:a16="http://schemas.microsoft.com/office/drawing/2014/main" id="{9BAF0B99-C33E-BD3D-649F-8015E3590E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1722" y="3848672"/>
            <a:ext cx="1123023" cy="702111"/>
          </a:xfrm>
          <a:prstGeom prst="rect">
            <a:avLst/>
          </a:prstGeom>
        </p:spPr>
      </p:pic>
      <p:pic>
        <p:nvPicPr>
          <p:cNvPr id="12" name="Graphic 11">
            <a:extLst>
              <a:ext uri="{FF2B5EF4-FFF2-40B4-BE49-F238E27FC236}">
                <a16:creationId xmlns:a16="http://schemas.microsoft.com/office/drawing/2014/main" id="{DF326B6B-A8F4-90E9-98CC-6041CCCF12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52445" y="1385845"/>
            <a:ext cx="2918553" cy="5411040"/>
          </a:xfrm>
          <a:prstGeom prst="rect">
            <a:avLst/>
          </a:prstGeom>
          <a:effectLst>
            <a:outerShdw blurRad="76200" dir="13500000" sy="23000" kx="1200000" algn="br" rotWithShape="0">
              <a:prstClr val="black">
                <a:alpha val="20000"/>
              </a:prstClr>
            </a:outerShdw>
          </a:effectLst>
        </p:spPr>
      </p:pic>
      <p:pic>
        <p:nvPicPr>
          <p:cNvPr id="8" name="Picture 7">
            <a:extLst>
              <a:ext uri="{FF2B5EF4-FFF2-40B4-BE49-F238E27FC236}">
                <a16:creationId xmlns:a16="http://schemas.microsoft.com/office/drawing/2014/main" id="{79B87786-87C0-48C9-BDCE-3BBA82B05461}"/>
              </a:ext>
            </a:extLst>
          </p:cNvPr>
          <p:cNvPicPr>
            <a:picLocks noChangeAspect="1"/>
          </p:cNvPicPr>
          <p:nvPr/>
        </p:nvPicPr>
        <p:blipFill>
          <a:blip r:embed="rId8"/>
          <a:stretch>
            <a:fillRect/>
          </a:stretch>
        </p:blipFill>
        <p:spPr>
          <a:xfrm>
            <a:off x="5952553" y="1704168"/>
            <a:ext cx="5252794" cy="1229532"/>
          </a:xfrm>
          <a:prstGeom prst="rect">
            <a:avLst/>
          </a:prstGeom>
        </p:spPr>
      </p:pic>
    </p:spTree>
    <p:extLst>
      <p:ext uri="{BB962C8B-B14F-4D97-AF65-F5344CB8AC3E}">
        <p14:creationId xmlns:p14="http://schemas.microsoft.com/office/powerpoint/2010/main" val="745777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5000">
                                          <p:cBhvr additive="base">
                                            <p:cTn id="7" dur="1000" fill="hold"/>
                                            <p:tgtEl>
                                              <p:spTgt spid="12"/>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5CD5DF3B-6BAF-4C2D-AC65-077FDDDA40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7">
            <a:extLst>
              <a:ext uri="{FF2B5EF4-FFF2-40B4-BE49-F238E27FC236}">
                <a16:creationId xmlns:a16="http://schemas.microsoft.com/office/drawing/2014/main" id="{9B4BED68-4152-4E7B-A271-DAAA8AB99A4E}"/>
              </a:ext>
            </a:extLst>
          </p:cNvPr>
          <p:cNvPicPr>
            <a:picLocks noChangeAspect="1"/>
          </p:cNvPicPr>
          <p:nvPr/>
        </p:nvPicPr>
        <p:blipFill rotWithShape="1">
          <a:blip r:embed="rId3">
            <a:extLst>
              <a:ext uri="{28A0092B-C50C-407E-A947-70E740481C1C}">
                <a14:useLocalDpi xmlns:a14="http://schemas.microsoft.com/office/drawing/2010/main" val="0"/>
              </a:ext>
            </a:extLst>
          </a:blip>
          <a:srcRect b="7267"/>
          <a:stretch/>
        </p:blipFill>
        <p:spPr>
          <a:xfrm>
            <a:off x="0" y="-583095"/>
            <a:ext cx="12192000" cy="7441096"/>
          </a:xfrm>
          <a:prstGeom prst="rect">
            <a:avLst/>
          </a:prstGeom>
        </p:spPr>
      </p:pic>
      <p:pic>
        <p:nvPicPr>
          <p:cNvPr id="7" name="图片 9">
            <a:extLst>
              <a:ext uri="{FF2B5EF4-FFF2-40B4-BE49-F238E27FC236}">
                <a16:creationId xmlns:a16="http://schemas.microsoft.com/office/drawing/2014/main" id="{89D1E6CA-27C8-4860-8190-7ECBFF487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16310"/>
            <a:ext cx="12192000" cy="4474841"/>
          </a:xfrm>
          <a:prstGeom prst="rect">
            <a:avLst/>
          </a:prstGeom>
        </p:spPr>
      </p:pic>
      <p:grpSp>
        <p:nvGrpSpPr>
          <p:cNvPr id="20" name="Group 19">
            <a:extLst>
              <a:ext uri="{FF2B5EF4-FFF2-40B4-BE49-F238E27FC236}">
                <a16:creationId xmlns:a16="http://schemas.microsoft.com/office/drawing/2014/main" id="{9040EF9E-3DA2-47B9-A025-8C1995F50D4A}"/>
              </a:ext>
            </a:extLst>
          </p:cNvPr>
          <p:cNvGrpSpPr/>
          <p:nvPr/>
        </p:nvGrpSpPr>
        <p:grpSpPr>
          <a:xfrm>
            <a:off x="742020" y="1466849"/>
            <a:ext cx="6372224" cy="3004019"/>
            <a:chOff x="903320" y="1985271"/>
            <a:chExt cx="4290531" cy="7977869"/>
          </a:xfrm>
        </p:grpSpPr>
        <p:sp>
          <p:nvSpPr>
            <p:cNvPr id="21" name="矩形 17">
              <a:extLst>
                <a:ext uri="{FF2B5EF4-FFF2-40B4-BE49-F238E27FC236}">
                  <a16:creationId xmlns:a16="http://schemas.microsoft.com/office/drawing/2014/main" id="{159A72E2-D396-43AB-A786-8F91ADA3289D}"/>
                </a:ext>
              </a:extLst>
            </p:cNvPr>
            <p:cNvSpPr/>
            <p:nvPr/>
          </p:nvSpPr>
          <p:spPr>
            <a:xfrm>
              <a:off x="903320" y="1985271"/>
              <a:ext cx="4290531" cy="6528182"/>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2" name="TextBox 21">
              <a:extLst>
                <a:ext uri="{FF2B5EF4-FFF2-40B4-BE49-F238E27FC236}">
                  <a16:creationId xmlns:a16="http://schemas.microsoft.com/office/drawing/2014/main" id="{907E2AF3-CC6D-4855-85B3-13B744ED456E}"/>
                </a:ext>
              </a:extLst>
            </p:cNvPr>
            <p:cNvSpPr txBox="1"/>
            <p:nvPr/>
          </p:nvSpPr>
          <p:spPr>
            <a:xfrm>
              <a:off x="1056566" y="2204576"/>
              <a:ext cx="4084363" cy="7758564"/>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vi-VN"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Lập kế hoạch tìm hiểu một số nét truyền thống tại địa phương</a:t>
              </a:r>
              <a:endParaRPr kumimoji="0" lang="en-US" sz="4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039054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icture containing text, toy, vector graphics, doll&#10;&#10;Description automatically generated">
            <a:extLst>
              <a:ext uri="{FF2B5EF4-FFF2-40B4-BE49-F238E27FC236}">
                <a16:creationId xmlns:a16="http://schemas.microsoft.com/office/drawing/2014/main" id="{8DF35391-EE11-4D18-9AC7-73B58F2F0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111" y="3324225"/>
            <a:ext cx="3801663" cy="2171700"/>
          </a:xfrm>
          <a:prstGeom prst="rect">
            <a:avLst/>
          </a:prstGeom>
        </p:spPr>
      </p:pic>
      <p:sp>
        <p:nvSpPr>
          <p:cNvPr id="3" name="Rectangle: Rounded Corners 2">
            <a:extLst>
              <a:ext uri="{FF2B5EF4-FFF2-40B4-BE49-F238E27FC236}">
                <a16:creationId xmlns:a16="http://schemas.microsoft.com/office/drawing/2014/main" id="{58ADB5BC-78E3-461C-8D31-D3BCBDB153FF}"/>
              </a:ext>
            </a:extLst>
          </p:cNvPr>
          <p:cNvSpPr/>
          <p:nvPr/>
        </p:nvSpPr>
        <p:spPr>
          <a:xfrm>
            <a:off x="251801" y="198710"/>
            <a:ext cx="9226496" cy="3106466"/>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algn="ctr"/>
            <a:endParaRPr lang="en-US" sz="4800" dirty="0">
              <a:solidFill>
                <a:srgbClr val="00B050"/>
              </a:solidFill>
              <a:effectLst>
                <a:outerShdw blurRad="38100" dist="38100" dir="2700000" algn="tl">
                  <a:srgbClr val="000000">
                    <a:alpha val="43137"/>
                  </a:srgbClr>
                </a:outerShdw>
              </a:effectLst>
              <a:latin typeface="#9Slide05 SVNClementine" panose="020F0502020204030203" pitchFamily="34" charset="0"/>
            </a:endParaRPr>
          </a:p>
          <a:p>
            <a:pPr algn="ctr"/>
            <a:endParaRPr lang="en-US" dirty="0"/>
          </a:p>
        </p:txBody>
      </p:sp>
      <p:sp>
        <p:nvSpPr>
          <p:cNvPr id="4" name="TextBox 3">
            <a:extLst>
              <a:ext uri="{FF2B5EF4-FFF2-40B4-BE49-F238E27FC236}">
                <a16:creationId xmlns:a16="http://schemas.microsoft.com/office/drawing/2014/main" id="{6F25D01A-7DF9-4303-8198-35C5DE4C0AF8}"/>
              </a:ext>
            </a:extLst>
          </p:cNvPr>
          <p:cNvSpPr txBox="1"/>
          <p:nvPr/>
        </p:nvSpPr>
        <p:spPr>
          <a:xfrm>
            <a:off x="568277" y="457200"/>
            <a:ext cx="8709073" cy="2677656"/>
          </a:xfrm>
          <a:prstGeom prst="rect">
            <a:avLst/>
          </a:prstGeom>
          <a:noFill/>
        </p:spPr>
        <p:txBody>
          <a:bodyPr wrap="square" rtlCol="0">
            <a:spAutoFit/>
          </a:bodyPr>
          <a:lstStyle/>
          <a:p>
            <a:pPr marL="285750" indent="-285750">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Mỗi nhóm chọn 1 trong số 5 mục đã ghi trên bảng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yêu</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nước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nghề</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lễ</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hội</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truyền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thống</a:t>
            </a:r>
            <a:r>
              <a:rPr lang="en-US" sz="2800" b="1" dirty="0">
                <a:solidFill>
                  <a:srgbClr val="0070C0"/>
                </a:solidFill>
                <a:latin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ü"/>
            </a:pPr>
            <a:r>
              <a:rPr lang="vi-VN" sz="2800" b="1" dirty="0">
                <a:solidFill>
                  <a:srgbClr val="0070C0"/>
                </a:solidFill>
                <a:latin typeface="Calibri" panose="020F0502020204030204" pitchFamily="34" charset="0"/>
                <a:cs typeface="Calibri" panose="020F0502020204030204" pitchFamily="34" charset="0"/>
              </a:rPr>
              <a:t>Lựa chọn hình thức trình bày bài thu hoạch để chuẩn bị trước.</a:t>
            </a:r>
            <a:endParaRPr lang="en-US" sz="2800" b="1" dirty="0">
              <a:solidFill>
                <a:srgbClr val="0070C0"/>
              </a:solidFill>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Phân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nhiệm</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vụ</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cho</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từng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thành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viên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trong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nhóm</a:t>
            </a:r>
            <a:r>
              <a:rPr lang="en-US" sz="2800" b="1" dirty="0">
                <a:solidFill>
                  <a:srgbClr val="0070C0"/>
                </a:solidFill>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234D82B1-6B98-470F-943F-BA31F0ED9293}"/>
              </a:ext>
            </a:extLst>
          </p:cNvPr>
          <p:cNvPicPr>
            <a:picLocks noChangeAspect="1"/>
          </p:cNvPicPr>
          <p:nvPr/>
        </p:nvPicPr>
        <p:blipFill>
          <a:blip r:embed="rId3"/>
          <a:stretch>
            <a:fillRect/>
          </a:stretch>
        </p:blipFill>
        <p:spPr>
          <a:xfrm>
            <a:off x="423862" y="3833812"/>
            <a:ext cx="7758164" cy="29384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75784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3200400" y="1923473"/>
            <a:ext cx="617219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kế</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hoạch</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nhóm</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800" b="1" i="0" u="none" strike="noStrike" kern="1200" cap="none" spc="0" normalizeH="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380</Words>
  <Application>Microsoft Office PowerPoint</Application>
  <PresentationFormat>Widescreen</PresentationFormat>
  <Paragraphs>21</Paragraphs>
  <Slides>14</Slides>
  <Notes>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14</vt:i4>
      </vt:variant>
    </vt:vector>
  </HeadingPairs>
  <TitlesOfParts>
    <vt:vector size="31" baseType="lpstr">
      <vt:lpstr>等线</vt:lpstr>
      <vt:lpstr>微软雅黑</vt:lpstr>
      <vt:lpstr>#9Slide05 SVNClementine</vt:lpstr>
      <vt:lpstr>#9Slide07 SVNAdam Gorry</vt:lpstr>
      <vt:lpstr>Arial</vt:lpstr>
      <vt:lpstr>Calibri</vt:lpstr>
      <vt:lpstr>Cambria</vt:lpstr>
      <vt:lpstr>Tahoma</vt:lpstr>
      <vt:lpstr>Wingdings</vt:lpstr>
      <vt:lpstr>小考拉体</vt:lpstr>
      <vt:lpstr>思源黑体 CN Regular</vt:lpstr>
      <vt:lpstr>1_Office Theme</vt:lpstr>
      <vt:lpstr>3_Office Theme</vt:lpstr>
      <vt:lpstr>2_Office Theme</vt:lpstr>
      <vt:lpstr>2_Office 主题</vt:lpstr>
      <vt:lpstr>2_Office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Vũ Kim Ngân</cp:lastModifiedBy>
  <cp:revision>29</cp:revision>
  <dcterms:created xsi:type="dcterms:W3CDTF">2022-11-15T11:25:00Z</dcterms:created>
  <dcterms:modified xsi:type="dcterms:W3CDTF">2024-03-04T03:04:15Z</dcterms:modified>
</cp:coreProperties>
</file>