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257" r:id="rId2"/>
    <p:sldId id="259" r:id="rId3"/>
    <p:sldId id="279" r:id="rId4"/>
    <p:sldId id="277" r:id="rId5"/>
    <p:sldId id="296" r:id="rId6"/>
    <p:sldId id="282" r:id="rId7"/>
    <p:sldId id="287" r:id="rId8"/>
    <p:sldId id="283" r:id="rId9"/>
    <p:sldId id="284" r:id="rId10"/>
    <p:sldId id="285" r:id="rId11"/>
    <p:sldId id="286" r:id="rId12"/>
    <p:sldId id="281" r:id="rId13"/>
    <p:sldId id="288" r:id="rId14"/>
    <p:sldId id="289" r:id="rId15"/>
    <p:sldId id="290" r:id="rId16"/>
    <p:sldId id="291" r:id="rId17"/>
    <p:sldId id="292" r:id="rId18"/>
    <p:sldId id="295" r:id="rId19"/>
    <p:sldId id="293" r:id="rId20"/>
    <p:sldId id="294" r:id="rId21"/>
    <p:sldId id="297" r:id="rId22"/>
    <p:sldId id="298" r:id="rId23"/>
    <p:sldId id="278" r:id="rId24"/>
    <p:sldId id="258" r:id="rId25"/>
    <p:sldId id="299" r:id="rId26"/>
    <p:sldId id="300" r:id="rId27"/>
    <p:sldId id="270" r:id="rId28"/>
    <p:sldId id="260" r:id="rId29"/>
  </p:sldIdLst>
  <p:sldSz cx="12192000" cy="6858000"/>
  <p:notesSz cx="6858000" cy="9144000"/>
  <p:embeddedFontLst>
    <p:embeddedFont>
      <p:font typeface="DengXian" panose="02010600030101010101" pitchFamily="2" charset="-122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24F"/>
    <a:srgbClr val="21BF9C"/>
    <a:srgbClr val="D70220"/>
    <a:srgbClr val="66CCFF"/>
    <a:srgbClr val="00D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73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1E352-1779-4302-A48C-026F147082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8BE64-F397-4547-8465-F4EBF4E42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7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283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1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252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96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8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22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85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88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92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43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BE64-F397-4547-8465-F4EBF4E42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74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C3D8AB2-9393-0448-B558-2C3DEB844027}"/>
              </a:ext>
            </a:extLst>
          </p:cNvPr>
          <p:cNvSpPr/>
          <p:nvPr userDrawn="1"/>
        </p:nvSpPr>
        <p:spPr>
          <a:xfrm>
            <a:off x="304800" y="241300"/>
            <a:ext cx="11645900" cy="633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7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44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6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4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5840" y="231813"/>
            <a:ext cx="12613717" cy="698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215" y="586602"/>
            <a:ext cx="6315465" cy="5387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96" b="72893" l="11085" r="49764">
                        <a14:foregroundMark x1="31321" y1="55973" x2="34953" y2="50879"/>
                        <a14:foregroundMark x1="27877" y1="44451" x2="37028" y2="51971"/>
                        <a14:foregroundMark x1="26132" y1="40206" x2="28396" y2="59551"/>
                        <a14:foregroundMark x1="30472" y1="64645" x2="40330" y2="58460"/>
                        <a14:foregroundMark x1="34953" y1="45543" x2="41698" y2="53790"/>
                        <a14:foregroundMark x1="30283" y1="60643" x2="40330" y2="52456"/>
                        <a14:foregroundMark x1="18349" y1="57126" x2="23538" y2="67132"/>
                        <a14:foregroundMark x1="20613" y1="53548" x2="26132" y2="63978"/>
                        <a14:foregroundMark x1="32547" y1="55791" x2="35330" y2="53548"/>
                        <a14:foregroundMark x1="35330" y1="31352" x2="35330" y2="31352"/>
                        <a14:foregroundMark x1="40849" y1="32444" x2="40849" y2="32444"/>
                        <a14:foregroundMark x1="44811" y1="35355" x2="44811" y2="35355"/>
                        <a14:foregroundMark x1="47406" y1="41116" x2="47406" y2="4111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556" r="49136" b="25333"/>
          <a:stretch/>
        </p:blipFill>
        <p:spPr>
          <a:xfrm>
            <a:off x="1127760" y="1155641"/>
            <a:ext cx="3840480" cy="3922542"/>
          </a:xfrm>
          <a:prstGeom prst="rect">
            <a:avLst/>
          </a:prstGeom>
        </p:spPr>
      </p:pic>
      <p:pic>
        <p:nvPicPr>
          <p:cNvPr id="4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3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2365" y="30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11" t="3346"/>
          <a:stretch/>
        </p:blipFill>
        <p:spPr>
          <a:xfrm>
            <a:off x="6614160" y="609599"/>
            <a:ext cx="5147083" cy="560832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96" b="72893" l="11085" r="49764">
                        <a14:foregroundMark x1="31321" y1="55973" x2="34953" y2="50879"/>
                        <a14:foregroundMark x1="27877" y1="44451" x2="37028" y2="51971"/>
                        <a14:foregroundMark x1="26132" y1="40206" x2="28396" y2="59551"/>
                        <a14:foregroundMark x1="30472" y1="64645" x2="40330" y2="58460"/>
                        <a14:foregroundMark x1="34953" y1="45543" x2="41698" y2="53790"/>
                        <a14:foregroundMark x1="30283" y1="60643" x2="40330" y2="52456"/>
                        <a14:foregroundMark x1="18349" y1="57126" x2="23538" y2="67132"/>
                        <a14:foregroundMark x1="20613" y1="53548" x2="26132" y2="63978"/>
                        <a14:foregroundMark x1="32547" y1="55791" x2="35330" y2="53548"/>
                        <a14:foregroundMark x1="35330" y1="31352" x2="35330" y2="31352"/>
                        <a14:foregroundMark x1="40849" y1="32444" x2="40849" y2="32444"/>
                        <a14:foregroundMark x1="44811" y1="35355" x2="44811" y2="35355"/>
                        <a14:foregroundMark x1="47406" y1="41116" x2="47406" y2="4111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556" r="49136" b="25333"/>
          <a:stretch/>
        </p:blipFill>
        <p:spPr>
          <a:xfrm>
            <a:off x="1127760" y="1155641"/>
            <a:ext cx="3840480" cy="3922542"/>
          </a:xfrm>
          <a:prstGeom prst="rect">
            <a:avLst/>
          </a:prstGeom>
        </p:spPr>
      </p:pic>
      <p:pic>
        <p:nvPicPr>
          <p:cNvPr id="4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3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2365" y="30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50520" y="319445"/>
            <a:ext cx="9525000" cy="6309955"/>
            <a:chOff x="350520" y="319445"/>
            <a:chExt cx="9525000" cy="6309955"/>
          </a:xfrm>
        </p:grpSpPr>
        <p:sp>
          <p:nvSpPr>
            <p:cNvPr id="9" name="TextBox 8"/>
            <p:cNvSpPr txBox="1"/>
            <p:nvPr/>
          </p:nvSpPr>
          <p:spPr>
            <a:xfrm>
              <a:off x="350520" y="319445"/>
              <a:ext cx="9525000" cy="286035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 flipH="1">
              <a:off x="350520" y="2072640"/>
              <a:ext cx="4418851" cy="4556760"/>
            </a:xfrm>
            <a:prstGeom prst="rect">
              <a:avLst/>
            </a:prstGeom>
          </p:spPr>
        </p:pic>
      </p:grpSp>
      <p:pic>
        <p:nvPicPr>
          <p:cNvPr id="8" name="图片 11">
            <a:extLst>
              <a:ext uri="{FF2B5EF4-FFF2-40B4-BE49-F238E27FC236}">
                <a16:creationId xmlns:a16="http://schemas.microsoft.com/office/drawing/2014/main" id="{3BB596B0-B2CA-3C49-9712-963098636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3" t="8205" r="22329" b="9129"/>
          <a:stretch/>
        </p:blipFill>
        <p:spPr>
          <a:xfrm>
            <a:off x="8157869" y="456605"/>
            <a:ext cx="4319221" cy="64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7" r="1795" b="4027"/>
          <a:stretch/>
        </p:blipFill>
        <p:spPr>
          <a:xfrm>
            <a:off x="6615968" y="68580"/>
            <a:ext cx="5379720" cy="3276600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44" b="3503"/>
          <a:stretch/>
        </p:blipFill>
        <p:spPr>
          <a:xfrm>
            <a:off x="106682" y="167640"/>
            <a:ext cx="5821679" cy="3078481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848" y="3063238"/>
            <a:ext cx="4751263" cy="367284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" t="5642" r="1753" b="3012"/>
          <a:stretch/>
        </p:blipFill>
        <p:spPr>
          <a:xfrm>
            <a:off x="1508761" y="3063239"/>
            <a:ext cx="4267200" cy="36728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44" b="3503"/>
          <a:stretch/>
        </p:blipFill>
        <p:spPr>
          <a:xfrm>
            <a:off x="346297" y="2834640"/>
            <a:ext cx="7089766" cy="3749040"/>
          </a:xfrm>
          <a:prstGeom prst="round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831" y="289560"/>
            <a:ext cx="12216417" cy="6737421"/>
            <a:chOff x="730991" y="320040"/>
            <a:chExt cx="12216417" cy="67374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>
              <a:off x="7279031" y="1920240"/>
              <a:ext cx="5668377" cy="5137221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730991" y="320040"/>
              <a:ext cx="6111769" cy="2194560"/>
            </a:xfrm>
            <a:prstGeom prst="cloudCallout">
              <a:avLst>
                <a:gd name="adj1" fmla="val 65756"/>
                <a:gd name="adj2" fmla="val 7569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1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" t="5642" r="1753" b="3012"/>
          <a:stretch/>
        </p:blipFill>
        <p:spPr>
          <a:xfrm>
            <a:off x="6553200" y="1946691"/>
            <a:ext cx="5316547" cy="4576029"/>
          </a:xfrm>
          <a:prstGeom prst="round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798169" y="213360"/>
            <a:ext cx="10391749" cy="6870552"/>
            <a:chOff x="-661009" y="243840"/>
            <a:chExt cx="10391749" cy="6870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 flipH="1">
              <a:off x="-661009" y="1977171"/>
              <a:ext cx="5668377" cy="5137221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3649980" y="243840"/>
              <a:ext cx="6080760" cy="2194560"/>
            </a:xfrm>
            <a:prstGeom prst="cloudCallout">
              <a:avLst>
                <a:gd name="adj1" fmla="val -49088"/>
                <a:gd name="adj2" fmla="val 715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gái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3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248" y="487678"/>
            <a:ext cx="5421567" cy="4191002"/>
          </a:xfrm>
          <a:prstGeom prst="round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97191" y="188485"/>
            <a:ext cx="7954829" cy="6880187"/>
            <a:chOff x="693871" y="81805"/>
            <a:chExt cx="7954829" cy="68801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>
              <a:off x="693871" y="1824771"/>
              <a:ext cx="5668377" cy="5137221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2567940" y="81805"/>
              <a:ext cx="6080760" cy="2194560"/>
            </a:xfrm>
            <a:prstGeom prst="cloudCallout">
              <a:avLst>
                <a:gd name="adj1" fmla="val -31544"/>
                <a:gd name="adj2" fmla="val 7569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29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7" r="1795" b="4027"/>
          <a:stretch/>
        </p:blipFill>
        <p:spPr>
          <a:xfrm>
            <a:off x="5532120" y="301648"/>
            <a:ext cx="6448328" cy="3927452"/>
          </a:xfrm>
          <a:prstGeom prst="round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4340" y="515008"/>
            <a:ext cx="7459979" cy="6507138"/>
            <a:chOff x="-1744980" y="393088"/>
            <a:chExt cx="7459979" cy="6507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 flipH="1">
              <a:off x="602430" y="2266731"/>
              <a:ext cx="5112569" cy="4633495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-1744980" y="393088"/>
              <a:ext cx="6103620" cy="2194560"/>
            </a:xfrm>
            <a:prstGeom prst="cloudCallout">
              <a:avLst>
                <a:gd name="adj1" fmla="val 24596"/>
                <a:gd name="adj2" fmla="val 7013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gái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hứa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6240" y="837009"/>
            <a:ext cx="9281160" cy="6020991"/>
            <a:chOff x="396240" y="837009"/>
            <a:chExt cx="9281160" cy="6020991"/>
          </a:xfrm>
        </p:grpSpPr>
        <p:sp>
          <p:nvSpPr>
            <p:cNvPr id="9" name="TextBox 8"/>
            <p:cNvSpPr txBox="1"/>
            <p:nvPr/>
          </p:nvSpPr>
          <p:spPr>
            <a:xfrm>
              <a:off x="396240" y="837009"/>
              <a:ext cx="9281160" cy="14642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Xử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lí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8000" b="1" i="0" u="none" strike="noStrike" kern="1200" cap="none" spc="0" normalizeH="0" noProof="0" dirty="0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noProof="0" dirty="0" err="1">
                  <a:ln>
                    <a:noFill/>
                  </a:ln>
                  <a:solidFill>
                    <a:srgbClr val="D702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 flipH="1">
              <a:off x="2529840" y="1923293"/>
              <a:ext cx="4785360" cy="4934707"/>
            </a:xfrm>
            <a:prstGeom prst="rect">
              <a:avLst/>
            </a:prstGeom>
          </p:spPr>
        </p:pic>
      </p:grpSp>
      <p:pic>
        <p:nvPicPr>
          <p:cNvPr id="8" name="图片 11">
            <a:extLst>
              <a:ext uri="{FF2B5EF4-FFF2-40B4-BE49-F238E27FC236}">
                <a16:creationId xmlns:a16="http://schemas.microsoft.com/office/drawing/2014/main" id="{3BB596B0-B2CA-3C49-9712-963098636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3" t="8205" r="22329" b="9129"/>
          <a:stretch/>
        </p:blipFill>
        <p:spPr>
          <a:xfrm>
            <a:off x="8157869" y="456605"/>
            <a:ext cx="4319221" cy="64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739"/>
          <a:stretch/>
        </p:blipFill>
        <p:spPr>
          <a:xfrm>
            <a:off x="1676401" y="3185160"/>
            <a:ext cx="8610956" cy="3672840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08" t="1515" r="2084" b="3535"/>
          <a:stretch/>
        </p:blipFill>
        <p:spPr>
          <a:xfrm>
            <a:off x="3657600" y="137161"/>
            <a:ext cx="5577840" cy="33375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AB85B2-B762-534C-976C-2B729EAE9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5" y="238898"/>
            <a:ext cx="3039305" cy="47015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6AD82CD-1654-0047-B2DE-DCB59C42E1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3236024"/>
            <a:ext cx="2559816" cy="33298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CD148A-925B-2445-826A-C755EB5FAE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47092" y="-830571"/>
            <a:ext cx="3609394" cy="3609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156" y="238898"/>
            <a:ext cx="8303472" cy="696223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69599B51-9696-4540-92CC-EF911C411D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005" y="109512"/>
            <a:ext cx="3285995" cy="302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08" t="1515" r="2084" b="3535"/>
          <a:stretch/>
        </p:blipFill>
        <p:spPr>
          <a:xfrm>
            <a:off x="579120" y="502921"/>
            <a:ext cx="6598920" cy="3948533"/>
          </a:xfrm>
          <a:prstGeom prst="round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411" y="180866"/>
            <a:ext cx="6796589" cy="6979246"/>
            <a:chOff x="693871" y="-17254"/>
            <a:chExt cx="6796589" cy="69792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>
              <a:off x="693871" y="1824771"/>
              <a:ext cx="5668377" cy="5137221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>
              <a:off x="2423160" y="-17254"/>
              <a:ext cx="5067300" cy="2194560"/>
            </a:xfrm>
            <a:prstGeom prst="cloudCallout">
              <a:avLst>
                <a:gd name="adj1" fmla="val -14401"/>
                <a:gd name="adj2" fmla="val 694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0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960" y="1179387"/>
            <a:ext cx="5372291" cy="45357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6240" y="393088"/>
            <a:ext cx="6598919" cy="6598578"/>
            <a:chOff x="-1203960" y="271168"/>
            <a:chExt cx="6598919" cy="65985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 flipH="1">
              <a:off x="282390" y="2236251"/>
              <a:ext cx="5112569" cy="4633495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-1203960" y="271168"/>
              <a:ext cx="5532120" cy="2194560"/>
            </a:xfrm>
            <a:prstGeom prst="cloudCallout">
              <a:avLst>
                <a:gd name="adj1" fmla="val 24596"/>
                <a:gd name="adj2" fmla="val 7013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7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24" y="1150479"/>
            <a:ext cx="5936156" cy="47265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411" y="180866"/>
            <a:ext cx="6796589" cy="6979246"/>
            <a:chOff x="693871" y="-17254"/>
            <a:chExt cx="6796589" cy="69792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519" b="99752" l="61869" r="96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36" t="48399" b="1"/>
            <a:stretch/>
          </p:blipFill>
          <p:spPr>
            <a:xfrm>
              <a:off x="693871" y="1824771"/>
              <a:ext cx="5668377" cy="5137221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1912620" y="-17254"/>
              <a:ext cx="5577840" cy="2194560"/>
            </a:xfrm>
            <a:prstGeom prst="cloudCallout">
              <a:avLst>
                <a:gd name="adj1" fmla="val -14401"/>
                <a:gd name="adj2" fmla="val 694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gái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9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>
            <a:extLst>
              <a:ext uri="{FF2B5EF4-FFF2-40B4-BE49-F238E27FC236}">
                <a16:creationId xmlns:a16="http://schemas.microsoft.com/office/drawing/2014/main" id="{8A4EB8EC-F039-7443-A578-625A822A99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607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1AB85B2-B762-534C-976C-2B729EAE9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5" y="238898"/>
            <a:ext cx="3039305" cy="47015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CD148A-925B-2445-826A-C755EB5FAE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47092" y="-830571"/>
            <a:ext cx="3609394" cy="3609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069" y="-160675"/>
            <a:ext cx="8777424" cy="7459179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69599B51-9696-4540-92CC-EF911C411D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5" y="3946785"/>
            <a:ext cx="3285995" cy="302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11480" y="638889"/>
            <a:ext cx="8656320" cy="4597003"/>
          </a:xfrm>
          <a:prstGeom prst="roundRect">
            <a:avLst/>
          </a:prstGeom>
          <a:solidFill>
            <a:srgbClr val="21BF9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B28FFD3-3A50-0B49-8E95-EB9281A12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509" y="1663146"/>
            <a:ext cx="5194854" cy="51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B28FFD3-3A50-0B49-8E95-EB9281A12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241" y="929640"/>
            <a:ext cx="5734802" cy="5734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35" y="2548240"/>
            <a:ext cx="7041490" cy="40008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684609"/>
            <a:ext cx="8656320" cy="1600438"/>
          </a:xfrm>
          <a:prstGeom prst="roundRect">
            <a:avLst/>
          </a:prstGeom>
          <a:solidFill>
            <a:srgbClr val="21BF9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tầm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2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06880" y="588526"/>
            <a:ext cx="9707880" cy="2145268"/>
          </a:xfrm>
          <a:prstGeom prst="roundRect">
            <a:avLst/>
          </a:prstGeom>
          <a:solidFill>
            <a:srgbClr val="CE424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hằng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5BE8AE7-31A5-1E47-9C46-FAAF5A9D10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65" y="1861522"/>
            <a:ext cx="51689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6BC0BE-F4D5-FE49-969C-4CEC2EFECD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00" y="0"/>
            <a:ext cx="2895600" cy="28956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EDB306D-BD60-C94A-A038-C31359256C4D}"/>
              </a:ext>
            </a:extLst>
          </p:cNvPr>
          <p:cNvSpPr txBox="1"/>
          <p:nvPr/>
        </p:nvSpPr>
        <p:spPr>
          <a:xfrm>
            <a:off x="4422140" y="2042302"/>
            <a:ext cx="6885940" cy="327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D702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D7022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003C7C1-CB79-BF4C-BD42-E6843A9606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330200"/>
            <a:ext cx="512531" cy="8334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58B0DF-8367-624D-8EFE-EC0A3A836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" y="2578100"/>
            <a:ext cx="4127500" cy="412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2270" y="551688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i="1" dirty="0" err="1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Antthony</a:t>
            </a:r>
            <a:r>
              <a:rPr lang="en-US" sz="3200" b="1" i="1" dirty="0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Hitt</a:t>
            </a:r>
            <a:r>
              <a:rPr lang="en-US" sz="3200" b="1" i="1" dirty="0">
                <a:solidFill>
                  <a:srgbClr val="21BF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008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6D392DC-4934-2045-930E-FEFBED2320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78" y="4902056"/>
            <a:ext cx="2222643" cy="22226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782DFA0-5A4E-C64E-A181-CD5A9C4C02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330200"/>
            <a:ext cx="512531" cy="833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4B55FC-EFF5-9C42-8BF8-5A1DA0CEEF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854" y="2010093"/>
            <a:ext cx="5337146" cy="4847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85" y="829575"/>
            <a:ext cx="7541406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8">
            <a:extLst>
              <a:ext uri="{FF2B5EF4-FFF2-40B4-BE49-F238E27FC236}">
                <a16:creationId xmlns:a16="http://schemas.microsoft.com/office/drawing/2014/main" id="{431131FE-9910-C54A-AABC-01ACB2012A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3418" y="1277815"/>
            <a:ext cx="5931877" cy="59318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0FC5E98-D243-3943-B631-39DD760B4E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57" y="4471864"/>
            <a:ext cx="5492743" cy="22711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641" y="233231"/>
            <a:ext cx="2743438" cy="2962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814" y="233231"/>
            <a:ext cx="3981033" cy="44931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7778" y="233231"/>
            <a:ext cx="2787522" cy="29219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182" y="4471864"/>
            <a:ext cx="295072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AB85B2-B762-534C-976C-2B729EAE9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5" y="238898"/>
            <a:ext cx="3039305" cy="47015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CD148A-925B-2445-826A-C755EB5FAE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47092" y="-830571"/>
            <a:ext cx="3609394" cy="3609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457" y="112279"/>
            <a:ext cx="10147413" cy="7222850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69599B51-9696-4540-92CC-EF911C411D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97" y="4018508"/>
            <a:ext cx="3285995" cy="3020489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46B860FE-813C-E549-8C15-AC79052938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303" y="2760431"/>
            <a:ext cx="4657132" cy="42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838" y="167045"/>
            <a:ext cx="10241281" cy="6690955"/>
            <a:chOff x="243838" y="167045"/>
            <a:chExt cx="10241281" cy="6690955"/>
          </a:xfrm>
        </p:grpSpPr>
        <p:sp>
          <p:nvSpPr>
            <p:cNvPr id="9" name="TextBox 8"/>
            <p:cNvSpPr txBox="1"/>
            <p:nvPr/>
          </p:nvSpPr>
          <p:spPr>
            <a:xfrm>
              <a:off x="243838" y="167045"/>
              <a:ext cx="10241281" cy="286035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ctr"/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54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 flipH="1">
              <a:off x="243838" y="1767840"/>
              <a:ext cx="4936108" cy="5090160"/>
            </a:xfrm>
            <a:prstGeom prst="rect">
              <a:avLst/>
            </a:prstGeom>
          </p:spPr>
        </p:pic>
      </p:grpSp>
      <p:pic>
        <p:nvPicPr>
          <p:cNvPr id="8" name="图片 11">
            <a:extLst>
              <a:ext uri="{FF2B5EF4-FFF2-40B4-BE49-F238E27FC236}">
                <a16:creationId xmlns:a16="http://schemas.microsoft.com/office/drawing/2014/main" id="{3BB596B0-B2CA-3C49-9712-963098636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3" t="8205" r="22329" b="9129"/>
          <a:stretch/>
        </p:blipFill>
        <p:spPr>
          <a:xfrm>
            <a:off x="8462669" y="456605"/>
            <a:ext cx="4319221" cy="64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06" t="-604"/>
          <a:stretch/>
        </p:blipFill>
        <p:spPr>
          <a:xfrm>
            <a:off x="5709221" y="152400"/>
            <a:ext cx="6321602" cy="336804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08"/>
          <a:stretch/>
        </p:blipFill>
        <p:spPr>
          <a:xfrm>
            <a:off x="5971983" y="3646059"/>
            <a:ext cx="6058840" cy="3211941"/>
          </a:xfrm>
          <a:prstGeom prst="round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6719" y="518377"/>
            <a:ext cx="5282501" cy="6339623"/>
            <a:chOff x="426719" y="518377"/>
            <a:chExt cx="5282501" cy="6339623"/>
          </a:xfrm>
        </p:grpSpPr>
        <p:sp>
          <p:nvSpPr>
            <p:cNvPr id="4" name="TextBox 3"/>
            <p:cNvSpPr txBox="1"/>
            <p:nvPr/>
          </p:nvSpPr>
          <p:spPr>
            <a:xfrm>
              <a:off x="426719" y="518377"/>
              <a:ext cx="5282501" cy="255389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ctr"/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b="1" dirty="0">
                  <a:solidFill>
                    <a:srgbClr val="D70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>
              <a:off x="986060" y="3128714"/>
              <a:ext cx="3616420" cy="3729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06" t="-604"/>
          <a:stretch/>
        </p:blipFill>
        <p:spPr>
          <a:xfrm>
            <a:off x="5709221" y="152400"/>
            <a:ext cx="6321602" cy="336804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08"/>
          <a:stretch/>
        </p:blipFill>
        <p:spPr>
          <a:xfrm>
            <a:off x="5971983" y="3646059"/>
            <a:ext cx="6058840" cy="3211941"/>
          </a:xfrm>
          <a:prstGeom prst="round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9570" y="533400"/>
            <a:ext cx="3972910" cy="6324600"/>
            <a:chOff x="629570" y="533400"/>
            <a:chExt cx="3972910" cy="632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99" b="48945" l="3102" r="315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6" b="50692"/>
            <a:stretch/>
          </p:blipFill>
          <p:spPr>
            <a:xfrm>
              <a:off x="986060" y="3128714"/>
              <a:ext cx="3616420" cy="3729286"/>
            </a:xfrm>
            <a:prstGeom prst="rect">
              <a:avLst/>
            </a:prstGeom>
          </p:spPr>
        </p:pic>
        <p:sp>
          <p:nvSpPr>
            <p:cNvPr id="5" name="Cloud Callout 4"/>
            <p:cNvSpPr/>
            <p:nvPr/>
          </p:nvSpPr>
          <p:spPr>
            <a:xfrm>
              <a:off x="629570" y="533400"/>
              <a:ext cx="3729070" cy="2194560"/>
            </a:xfrm>
            <a:prstGeom prst="cloudCallout">
              <a:avLst>
                <a:gd name="adj1" fmla="val 8026"/>
                <a:gd name="adj2" fmla="val 80555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8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9241" y="1033721"/>
            <a:ext cx="6339840" cy="5062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196" b="72893" l="11085" r="49764">
                        <a14:foregroundMark x1="31321" y1="55973" x2="34953" y2="50879"/>
                        <a14:foregroundMark x1="27877" y1="44451" x2="37028" y2="51971"/>
                        <a14:foregroundMark x1="26132" y1="40206" x2="28396" y2="59551"/>
                        <a14:foregroundMark x1="30472" y1="64645" x2="40330" y2="58460"/>
                        <a14:foregroundMark x1="34953" y1="45543" x2="41698" y2="53790"/>
                        <a14:foregroundMark x1="30283" y1="60643" x2="40330" y2="52456"/>
                        <a14:foregroundMark x1="18349" y1="57126" x2="23538" y2="67132"/>
                        <a14:foregroundMark x1="20613" y1="53548" x2="26132" y2="63978"/>
                        <a14:foregroundMark x1="32547" y1="55791" x2="35330" y2="53548"/>
                        <a14:foregroundMark x1="35330" y1="31352" x2="35330" y2="31352"/>
                        <a14:foregroundMark x1="40849" y1="32444" x2="40849" y2="32444"/>
                        <a14:foregroundMark x1="44811" y1="35355" x2="44811" y2="35355"/>
                        <a14:foregroundMark x1="47406" y1="41116" x2="47406" y2="4111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556" r="49136" b="25333"/>
          <a:stretch/>
        </p:blipFill>
        <p:spPr>
          <a:xfrm>
            <a:off x="1127760" y="1155641"/>
            <a:ext cx="3840480" cy="3922542"/>
          </a:xfrm>
          <a:prstGeom prst="rect">
            <a:avLst/>
          </a:prstGeom>
        </p:spPr>
      </p:pic>
      <p:pic>
        <p:nvPicPr>
          <p:cNvPr id="8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3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2365" y="30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361" y="727073"/>
            <a:ext cx="5090160" cy="5693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45" b="73802" l="49623" r="88255">
                        <a14:foregroundMark x1="31321" y1="55973" x2="34953" y2="50879"/>
                        <a14:foregroundMark x1="27877" y1="44451" x2="37028" y2="51971"/>
                        <a14:foregroundMark x1="26132" y1="40206" x2="28396" y2="59551"/>
                        <a14:foregroundMark x1="30472" y1="64645" x2="40330" y2="58460"/>
                        <a14:foregroundMark x1="34953" y1="45543" x2="41698" y2="53790"/>
                        <a14:foregroundMark x1="30283" y1="60643" x2="40330" y2="52456"/>
                        <a14:foregroundMark x1="18349" y1="57126" x2="23538" y2="67132"/>
                        <a14:foregroundMark x1="20613" y1="53548" x2="26132" y2="63978"/>
                        <a14:foregroundMark x1="32547" y1="55791" x2="35330" y2="53548"/>
                        <a14:foregroundMark x1="35330" y1="31352" x2="35330" y2="31352"/>
                        <a14:foregroundMark x1="40849" y1="32444" x2="40849" y2="32444"/>
                        <a14:foregroundMark x1="44811" y1="35355" x2="44811" y2="35355"/>
                        <a14:foregroundMark x1="47406" y1="41116" x2="47406" y2="41116"/>
                        <a14:foregroundMark x1="52783" y1="58945" x2="52783" y2="58945"/>
                        <a14:foregroundMark x1="56415" y1="64948" x2="56415" y2="64948"/>
                        <a14:foregroundMark x1="59151" y1="67617" x2="59151" y2="67617"/>
                        <a14:foregroundMark x1="64670" y1="68041" x2="64670" y2="68041"/>
                        <a14:foregroundMark x1="67264" y1="42935" x2="65896" y2="51789"/>
                        <a14:foregroundMark x1="77830" y1="36264" x2="81132" y2="45179"/>
                        <a14:foregroundMark x1="61226" y1="41601" x2="72311" y2="38023"/>
                        <a14:foregroundMark x1="63113" y1="55367" x2="76274" y2="42268"/>
                        <a14:foregroundMark x1="68679" y1="52274" x2="73491" y2="62705"/>
                        <a14:foregroundMark x1="71274" y1="54942" x2="75425" y2="42693"/>
                        <a14:foregroundMark x1="79198" y1="46270" x2="79387" y2="33172"/>
                        <a14:foregroundMark x1="74198" y1="36931" x2="80755" y2="42511"/>
                        <a14:foregroundMark x1="76085" y1="34021" x2="79575" y2="35355"/>
                        <a14:foregroundMark x1="61604" y1="40024" x2="68160" y2="37174"/>
                        <a14:foregroundMark x1="60047" y1="48939" x2="73349" y2="40024"/>
                        <a14:foregroundMark x1="58302" y1="38266" x2="61604" y2="547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0" t="21334" r="11973" b="25555"/>
          <a:stretch/>
        </p:blipFill>
        <p:spPr>
          <a:xfrm>
            <a:off x="1706881" y="1356360"/>
            <a:ext cx="3924268" cy="4008120"/>
          </a:xfrm>
          <a:prstGeom prst="rect">
            <a:avLst/>
          </a:prstGeom>
        </p:spPr>
      </p:pic>
      <p:pic>
        <p:nvPicPr>
          <p:cNvPr id="5" name="Am-thanh-dung-sai-chen-vao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3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2365" y="30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324</Words>
  <Application>Microsoft Office PowerPoint</Application>
  <PresentationFormat>Widescreen</PresentationFormat>
  <Paragraphs>44</Paragraphs>
  <Slides>28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Cambria</vt:lpstr>
      <vt:lpstr>Calibri</vt:lpstr>
      <vt:lpstr>DengXian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Vũ Kim Ngân</cp:lastModifiedBy>
  <cp:revision>31</cp:revision>
  <dcterms:created xsi:type="dcterms:W3CDTF">2022-11-24T09:05:47Z</dcterms:created>
  <dcterms:modified xsi:type="dcterms:W3CDTF">2024-03-01T06:12:01Z</dcterms:modified>
</cp:coreProperties>
</file>