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84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3/4/2024</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3/4/2024</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279</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25</cp:revision>
  <dcterms:created xsi:type="dcterms:W3CDTF">2022-11-16T11:11:50Z</dcterms:created>
  <dcterms:modified xsi:type="dcterms:W3CDTF">2024-03-04T03:00:24Z</dcterms:modified>
</cp:coreProperties>
</file>