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8"/>
  </p:notesMasterIdLst>
  <p:sldIdLst>
    <p:sldId id="276" r:id="rId7"/>
    <p:sldId id="2661" r:id="rId8"/>
    <p:sldId id="2662" r:id="rId9"/>
    <p:sldId id="322" r:id="rId10"/>
    <p:sldId id="324" r:id="rId11"/>
    <p:sldId id="265" r:id="rId12"/>
    <p:sldId id="271" r:id="rId13"/>
    <p:sldId id="315" r:id="rId14"/>
    <p:sldId id="2664" r:id="rId15"/>
    <p:sldId id="284" r:id="rId16"/>
    <p:sldId id="2642" r:id="rId17"/>
    <p:sldId id="2647" r:id="rId18"/>
    <p:sldId id="2646" r:id="rId19"/>
    <p:sldId id="305" r:id="rId20"/>
    <p:sldId id="2649" r:id="rId21"/>
    <p:sldId id="319" r:id="rId22"/>
    <p:sldId id="294" r:id="rId23"/>
    <p:sldId id="2665" r:id="rId24"/>
    <p:sldId id="320" r:id="rId25"/>
    <p:sldId id="2663"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5" d="100"/>
          <a:sy n="125" d="100"/>
        </p:scale>
        <p:origin x="614"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70033FD-4B0C-4218-B5FA-7BABF4E4EE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1650" y="200025"/>
            <a:ext cx="1314152" cy="1314152"/>
          </a:xfrm>
          <a:prstGeom prst="rect">
            <a:avLst/>
          </a:prstGeom>
        </p:spPr>
      </p:pic>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2024/3/4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image" Target="../media/image8.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414</Words>
  <Application>Microsoft Office PowerPoint</Application>
  <PresentationFormat>Widescreen</PresentationFormat>
  <Paragraphs>38</Paragraphs>
  <Slides>21</Slides>
  <Notes>17</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等线</vt:lpstr>
      <vt:lpstr>等线 Light</vt:lpstr>
      <vt:lpstr>黑体</vt:lpstr>
      <vt:lpstr>Arial</vt:lpstr>
      <vt:lpstr>Calibri</vt:lpstr>
      <vt:lpstr>Georgia</vt:lpstr>
      <vt:lpstr>字魂59号-创粗黑</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24</cp:revision>
  <dcterms:created xsi:type="dcterms:W3CDTF">2022-09-20T10:41:41Z</dcterms:created>
  <dcterms:modified xsi:type="dcterms:W3CDTF">2024-03-04T06:22:57Z</dcterms:modified>
</cp:coreProperties>
</file>