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20" r:id="rId5"/>
    <p:sldMasterId id="2147483734" r:id="rId6"/>
  </p:sldMasterIdLst>
  <p:notesMasterIdLst>
    <p:notesMasterId r:id="rId24"/>
  </p:notesMasterIdLst>
  <p:sldIdLst>
    <p:sldId id="257" r:id="rId7"/>
    <p:sldId id="314" r:id="rId8"/>
    <p:sldId id="315" r:id="rId9"/>
    <p:sldId id="316" r:id="rId10"/>
    <p:sldId id="289" r:id="rId11"/>
    <p:sldId id="267" r:id="rId12"/>
    <p:sldId id="265" r:id="rId13"/>
    <p:sldId id="268" r:id="rId14"/>
    <p:sldId id="260" r:id="rId15"/>
    <p:sldId id="309" r:id="rId16"/>
    <p:sldId id="310" r:id="rId17"/>
    <p:sldId id="311" r:id="rId18"/>
    <p:sldId id="313" r:id="rId19"/>
    <p:sldId id="256" r:id="rId20"/>
    <p:sldId id="317" r:id="rId21"/>
    <p:sldId id="329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280" autoAdjust="0"/>
  </p:normalViewPr>
  <p:slideViewPr>
    <p:cSldViewPr snapToGrid="0">
      <p:cViewPr varScale="1">
        <p:scale>
          <a:sx n="91" d="100"/>
          <a:sy n="91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svg"/><Relationship Id="rId5" Type="http://schemas.openxmlformats.org/officeDocument/2006/relationships/image" Target="../media/image13.png"/><Relationship Id="rId4" Type="http://schemas.openxmlformats.org/officeDocument/2006/relationships/image" Target="../media/image15.svg"/><Relationship Id="rId9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svg"/><Relationship Id="rId5" Type="http://schemas.openxmlformats.org/officeDocument/2006/relationships/image" Target="../media/image13.png"/><Relationship Id="rId4" Type="http://schemas.openxmlformats.org/officeDocument/2006/relationships/image" Target="../media/image15.svg"/><Relationship Id="rId9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4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5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2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0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8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76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76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4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97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1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5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3/15/2023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3/15/2023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3/15/2023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3/15/2023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3/15/2023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3/15/2023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3/15/2023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3/15/2023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3/15/2023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3/15/2023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2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9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4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28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3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8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9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6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5" Type="http://schemas.openxmlformats.org/officeDocument/2006/relationships/image" Target="../media/image64.svg"/><Relationship Id="rId4" Type="http://schemas.openxmlformats.org/officeDocument/2006/relationships/image" Target="../media/image53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5" Type="http://schemas.openxmlformats.org/officeDocument/2006/relationships/image" Target="../media/image64.svg"/><Relationship Id="rId4" Type="http://schemas.openxmlformats.org/officeDocument/2006/relationships/image" Target="../media/image53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9.png"/><Relationship Id="rId11" Type="http://schemas.openxmlformats.org/officeDocument/2006/relationships/audio" Target="../media/audio2.wav"/><Relationship Id="rId5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6E6559-213B-4219-A19C-40EF33080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35" y="2347958"/>
            <a:ext cx="8529043" cy="1426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5CB0C-2101-406C-8746-86492D493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803" y="1126517"/>
            <a:ext cx="3828620" cy="1146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onnsiteX0" fmla="*/ 0 w 11380304"/>
              <a:gd name="connsiteY0" fmla="*/ 142526 h 1096099"/>
              <a:gd name="connsiteX1" fmla="*/ 142526 w 11380304"/>
              <a:gd name="connsiteY1" fmla="*/ 0 h 1096099"/>
              <a:gd name="connsiteX2" fmla="*/ 948392 w 11380304"/>
              <a:gd name="connsiteY2" fmla="*/ 0 h 1096099"/>
              <a:gd name="connsiteX3" fmla="*/ 1310447 w 11380304"/>
              <a:gd name="connsiteY3" fmla="*/ 0 h 1096099"/>
              <a:gd name="connsiteX4" fmla="*/ 1894408 w 11380304"/>
              <a:gd name="connsiteY4" fmla="*/ 0 h 1096099"/>
              <a:gd name="connsiteX5" fmla="*/ 2478369 w 11380304"/>
              <a:gd name="connsiteY5" fmla="*/ 0 h 1096099"/>
              <a:gd name="connsiteX6" fmla="*/ 2840424 w 11380304"/>
              <a:gd name="connsiteY6" fmla="*/ 0 h 1096099"/>
              <a:gd name="connsiteX7" fmla="*/ 3424385 w 11380304"/>
              <a:gd name="connsiteY7" fmla="*/ 0 h 1096099"/>
              <a:gd name="connsiteX8" fmla="*/ 4008345 w 11380304"/>
              <a:gd name="connsiteY8" fmla="*/ 0 h 1096099"/>
              <a:gd name="connsiteX9" fmla="*/ 4592306 w 11380304"/>
              <a:gd name="connsiteY9" fmla="*/ 0 h 1096099"/>
              <a:gd name="connsiteX10" fmla="*/ 4954362 w 11380304"/>
              <a:gd name="connsiteY10" fmla="*/ 0 h 1096099"/>
              <a:gd name="connsiteX11" fmla="*/ 5427370 w 11380304"/>
              <a:gd name="connsiteY11" fmla="*/ 0 h 1096099"/>
              <a:gd name="connsiteX12" fmla="*/ 5789425 w 11380304"/>
              <a:gd name="connsiteY12" fmla="*/ 0 h 1096099"/>
              <a:gd name="connsiteX13" fmla="*/ 6595291 w 11380304"/>
              <a:gd name="connsiteY13" fmla="*/ 0 h 1096099"/>
              <a:gd name="connsiteX14" fmla="*/ 6846394 w 11380304"/>
              <a:gd name="connsiteY14" fmla="*/ 0 h 1096099"/>
              <a:gd name="connsiteX15" fmla="*/ 7652260 w 11380304"/>
              <a:gd name="connsiteY15" fmla="*/ 0 h 1096099"/>
              <a:gd name="connsiteX16" fmla="*/ 8458125 w 11380304"/>
              <a:gd name="connsiteY16" fmla="*/ 0 h 1096099"/>
              <a:gd name="connsiteX17" fmla="*/ 8820181 w 11380304"/>
              <a:gd name="connsiteY17" fmla="*/ 0 h 1096099"/>
              <a:gd name="connsiteX18" fmla="*/ 9071284 w 11380304"/>
              <a:gd name="connsiteY18" fmla="*/ 0 h 1096099"/>
              <a:gd name="connsiteX19" fmla="*/ 9766197 w 11380304"/>
              <a:gd name="connsiteY19" fmla="*/ 0 h 1096099"/>
              <a:gd name="connsiteX20" fmla="*/ 10017300 w 11380304"/>
              <a:gd name="connsiteY20" fmla="*/ 0 h 1096099"/>
              <a:gd name="connsiteX21" fmla="*/ 10601261 w 11380304"/>
              <a:gd name="connsiteY21" fmla="*/ 0 h 1096099"/>
              <a:gd name="connsiteX22" fmla="*/ 11237778 w 11380304"/>
              <a:gd name="connsiteY22" fmla="*/ 0 h 1096099"/>
              <a:gd name="connsiteX23" fmla="*/ 11380304 w 11380304"/>
              <a:gd name="connsiteY23" fmla="*/ 142526 h 1096099"/>
              <a:gd name="connsiteX24" fmla="*/ 11380304 w 11380304"/>
              <a:gd name="connsiteY24" fmla="*/ 564270 h 1096099"/>
              <a:gd name="connsiteX25" fmla="*/ 11380304 w 11380304"/>
              <a:gd name="connsiteY25" fmla="*/ 953573 h 1096099"/>
              <a:gd name="connsiteX26" fmla="*/ 11237778 w 11380304"/>
              <a:gd name="connsiteY26" fmla="*/ 1096099 h 1096099"/>
              <a:gd name="connsiteX27" fmla="*/ 10653817 w 11380304"/>
              <a:gd name="connsiteY27" fmla="*/ 1096099 h 1096099"/>
              <a:gd name="connsiteX28" fmla="*/ 10291762 w 11380304"/>
              <a:gd name="connsiteY28" fmla="*/ 1096099 h 1096099"/>
              <a:gd name="connsiteX29" fmla="*/ 9596849 w 11380304"/>
              <a:gd name="connsiteY29" fmla="*/ 1096099 h 1096099"/>
              <a:gd name="connsiteX30" fmla="*/ 9234793 w 11380304"/>
              <a:gd name="connsiteY30" fmla="*/ 1096099 h 1096099"/>
              <a:gd name="connsiteX31" fmla="*/ 8983690 w 11380304"/>
              <a:gd name="connsiteY31" fmla="*/ 1096099 h 1096099"/>
              <a:gd name="connsiteX32" fmla="*/ 8510682 w 11380304"/>
              <a:gd name="connsiteY32" fmla="*/ 1096099 h 1096099"/>
              <a:gd name="connsiteX33" fmla="*/ 7815769 w 11380304"/>
              <a:gd name="connsiteY33" fmla="*/ 1096099 h 1096099"/>
              <a:gd name="connsiteX34" fmla="*/ 7342761 w 11380304"/>
              <a:gd name="connsiteY34" fmla="*/ 1096099 h 1096099"/>
              <a:gd name="connsiteX35" fmla="*/ 6536895 w 11380304"/>
              <a:gd name="connsiteY35" fmla="*/ 1096099 h 1096099"/>
              <a:gd name="connsiteX36" fmla="*/ 6285792 w 11380304"/>
              <a:gd name="connsiteY36" fmla="*/ 1096099 h 1096099"/>
              <a:gd name="connsiteX37" fmla="*/ 5812784 w 11380304"/>
              <a:gd name="connsiteY37" fmla="*/ 1096099 h 1096099"/>
              <a:gd name="connsiteX38" fmla="*/ 5228823 w 11380304"/>
              <a:gd name="connsiteY38" fmla="*/ 1096099 h 1096099"/>
              <a:gd name="connsiteX39" fmla="*/ 4755815 w 11380304"/>
              <a:gd name="connsiteY39" fmla="*/ 1096099 h 1096099"/>
              <a:gd name="connsiteX40" fmla="*/ 4060902 w 11380304"/>
              <a:gd name="connsiteY40" fmla="*/ 1096099 h 1096099"/>
              <a:gd name="connsiteX41" fmla="*/ 3587894 w 11380304"/>
              <a:gd name="connsiteY41" fmla="*/ 1096099 h 1096099"/>
              <a:gd name="connsiteX42" fmla="*/ 3114886 w 11380304"/>
              <a:gd name="connsiteY42" fmla="*/ 1096099 h 1096099"/>
              <a:gd name="connsiteX43" fmla="*/ 2419972 w 11380304"/>
              <a:gd name="connsiteY43" fmla="*/ 1096099 h 1096099"/>
              <a:gd name="connsiteX44" fmla="*/ 1614107 w 11380304"/>
              <a:gd name="connsiteY44" fmla="*/ 1096099 h 1096099"/>
              <a:gd name="connsiteX45" fmla="*/ 808241 w 11380304"/>
              <a:gd name="connsiteY45" fmla="*/ 1096099 h 1096099"/>
              <a:gd name="connsiteX46" fmla="*/ 142526 w 11380304"/>
              <a:gd name="connsiteY46" fmla="*/ 1096099 h 1096099"/>
              <a:gd name="connsiteX47" fmla="*/ 0 w 11380304"/>
              <a:gd name="connsiteY47" fmla="*/ 953573 h 1096099"/>
              <a:gd name="connsiteX48" fmla="*/ 0 w 11380304"/>
              <a:gd name="connsiteY48" fmla="*/ 548050 h 1096099"/>
              <a:gd name="connsiteX49" fmla="*/ 0 w 11380304"/>
              <a:gd name="connsiteY49" fmla="*/ 142526 h 10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3" y="1488797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D3AC93-CB27-4A33-B529-B5BB031FF826}"/>
              </a:ext>
            </a:extLst>
          </p:cNvPr>
          <p:cNvGrpSpPr/>
          <p:nvPr/>
        </p:nvGrpSpPr>
        <p:grpSpPr>
          <a:xfrm>
            <a:off x="5466521" y="3001617"/>
            <a:ext cx="4253948" cy="1660994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0506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9470"/>
              </p:ext>
            </p:extLst>
          </p:nvPr>
        </p:nvGraphicFramePr>
        <p:xfrm>
          <a:off x="815008" y="4987956"/>
          <a:ext cx="6589643" cy="1717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9503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271715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2192982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43566" y="268356"/>
            <a:ext cx="11734800" cy="6450497"/>
          </a:xfrm>
          <a:custGeom>
            <a:avLst/>
            <a:gdLst>
              <a:gd name="connsiteX0" fmla="*/ 0 w 11734800"/>
              <a:gd name="connsiteY0" fmla="*/ 1246236 h 6450497"/>
              <a:gd name="connsiteX1" fmla="*/ 1246236 w 11734800"/>
              <a:gd name="connsiteY1" fmla="*/ 0 h 6450497"/>
              <a:gd name="connsiteX2" fmla="*/ 1546612 w 11734800"/>
              <a:gd name="connsiteY2" fmla="*/ 0 h 6450497"/>
              <a:gd name="connsiteX3" fmla="*/ 1939411 w 11734800"/>
              <a:gd name="connsiteY3" fmla="*/ 0 h 6450497"/>
              <a:gd name="connsiteX4" fmla="*/ 2517056 w 11734800"/>
              <a:gd name="connsiteY4" fmla="*/ 0 h 6450497"/>
              <a:gd name="connsiteX5" fmla="*/ 3094702 w 11734800"/>
              <a:gd name="connsiteY5" fmla="*/ 0 h 6450497"/>
              <a:gd name="connsiteX6" fmla="*/ 3672347 w 11734800"/>
              <a:gd name="connsiteY6" fmla="*/ 0 h 6450497"/>
              <a:gd name="connsiteX7" fmla="*/ 4065146 w 11734800"/>
              <a:gd name="connsiteY7" fmla="*/ 0 h 6450497"/>
              <a:gd name="connsiteX8" fmla="*/ 4550368 w 11734800"/>
              <a:gd name="connsiteY8" fmla="*/ 0 h 6450497"/>
              <a:gd name="connsiteX9" fmla="*/ 4943167 w 11734800"/>
              <a:gd name="connsiteY9" fmla="*/ 0 h 6450497"/>
              <a:gd name="connsiteX10" fmla="*/ 5705659 w 11734800"/>
              <a:gd name="connsiteY10" fmla="*/ 0 h 6450497"/>
              <a:gd name="connsiteX11" fmla="*/ 6006035 w 11734800"/>
              <a:gd name="connsiteY11" fmla="*/ 0 h 6450497"/>
              <a:gd name="connsiteX12" fmla="*/ 6768527 w 11734800"/>
              <a:gd name="connsiteY12" fmla="*/ 0 h 6450497"/>
              <a:gd name="connsiteX13" fmla="*/ 7531019 w 11734800"/>
              <a:gd name="connsiteY13" fmla="*/ 0 h 6450497"/>
              <a:gd name="connsiteX14" fmla="*/ 7923818 w 11734800"/>
              <a:gd name="connsiteY14" fmla="*/ 0 h 6450497"/>
              <a:gd name="connsiteX15" fmla="*/ 8224194 w 11734800"/>
              <a:gd name="connsiteY15" fmla="*/ 0 h 6450497"/>
              <a:gd name="connsiteX16" fmla="*/ 8894262 w 11734800"/>
              <a:gd name="connsiteY16" fmla="*/ 0 h 6450497"/>
              <a:gd name="connsiteX17" fmla="*/ 9194638 w 11734800"/>
              <a:gd name="connsiteY17" fmla="*/ 0 h 6450497"/>
              <a:gd name="connsiteX18" fmla="*/ 9772284 w 11734800"/>
              <a:gd name="connsiteY18" fmla="*/ 0 h 6450497"/>
              <a:gd name="connsiteX19" fmla="*/ 10488564 w 11734800"/>
              <a:gd name="connsiteY19" fmla="*/ 0 h 6450497"/>
              <a:gd name="connsiteX20" fmla="*/ 11734800 w 11734800"/>
              <a:gd name="connsiteY20" fmla="*/ 1246236 h 6450497"/>
              <a:gd name="connsiteX21" fmla="*/ 11734800 w 11734800"/>
              <a:gd name="connsiteY21" fmla="*/ 1890829 h 6450497"/>
              <a:gd name="connsiteX22" fmla="*/ 11734800 w 11734800"/>
              <a:gd name="connsiteY22" fmla="*/ 2535421 h 6450497"/>
              <a:gd name="connsiteX23" fmla="*/ 11734800 w 11734800"/>
              <a:gd name="connsiteY23" fmla="*/ 2982113 h 6450497"/>
              <a:gd name="connsiteX24" fmla="*/ 11734800 w 11734800"/>
              <a:gd name="connsiteY24" fmla="*/ 3587125 h 6450497"/>
              <a:gd name="connsiteX25" fmla="*/ 11734800 w 11734800"/>
              <a:gd name="connsiteY25" fmla="*/ 4192137 h 6450497"/>
              <a:gd name="connsiteX26" fmla="*/ 11734800 w 11734800"/>
              <a:gd name="connsiteY26" fmla="*/ 4678409 h 6450497"/>
              <a:gd name="connsiteX27" fmla="*/ 11734800 w 11734800"/>
              <a:gd name="connsiteY27" fmla="*/ 5204261 h 6450497"/>
              <a:gd name="connsiteX28" fmla="*/ 10488564 w 11734800"/>
              <a:gd name="connsiteY28" fmla="*/ 6450497 h 6450497"/>
              <a:gd name="connsiteX29" fmla="*/ 10095765 w 11734800"/>
              <a:gd name="connsiteY29" fmla="*/ 6450497 h 6450497"/>
              <a:gd name="connsiteX30" fmla="*/ 9425696 w 11734800"/>
              <a:gd name="connsiteY30" fmla="*/ 6450497 h 6450497"/>
              <a:gd name="connsiteX31" fmla="*/ 8940474 w 11734800"/>
              <a:gd name="connsiteY31" fmla="*/ 6450497 h 6450497"/>
              <a:gd name="connsiteX32" fmla="*/ 8177982 w 11734800"/>
              <a:gd name="connsiteY32" fmla="*/ 6450497 h 6450497"/>
              <a:gd name="connsiteX33" fmla="*/ 7877606 w 11734800"/>
              <a:gd name="connsiteY33" fmla="*/ 6450497 h 6450497"/>
              <a:gd name="connsiteX34" fmla="*/ 7392384 w 11734800"/>
              <a:gd name="connsiteY34" fmla="*/ 6450497 h 6450497"/>
              <a:gd name="connsiteX35" fmla="*/ 6814739 w 11734800"/>
              <a:gd name="connsiteY35" fmla="*/ 6450497 h 6450497"/>
              <a:gd name="connsiteX36" fmla="*/ 6329516 w 11734800"/>
              <a:gd name="connsiteY36" fmla="*/ 6450497 h 6450497"/>
              <a:gd name="connsiteX37" fmla="*/ 5659448 w 11734800"/>
              <a:gd name="connsiteY37" fmla="*/ 6450497 h 6450497"/>
              <a:gd name="connsiteX38" fmla="*/ 5174225 w 11734800"/>
              <a:gd name="connsiteY38" fmla="*/ 6450497 h 6450497"/>
              <a:gd name="connsiteX39" fmla="*/ 4689003 w 11734800"/>
              <a:gd name="connsiteY39" fmla="*/ 6450497 h 6450497"/>
              <a:gd name="connsiteX40" fmla="*/ 4018934 w 11734800"/>
              <a:gd name="connsiteY40" fmla="*/ 6450497 h 6450497"/>
              <a:gd name="connsiteX41" fmla="*/ 3256442 w 11734800"/>
              <a:gd name="connsiteY41" fmla="*/ 6450497 h 6450497"/>
              <a:gd name="connsiteX42" fmla="*/ 2493950 w 11734800"/>
              <a:gd name="connsiteY42" fmla="*/ 6450497 h 6450497"/>
              <a:gd name="connsiteX43" fmla="*/ 1246236 w 11734800"/>
              <a:gd name="connsiteY43" fmla="*/ 6450497 h 6450497"/>
              <a:gd name="connsiteX44" fmla="*/ 0 w 11734800"/>
              <a:gd name="connsiteY44" fmla="*/ 5204261 h 6450497"/>
              <a:gd name="connsiteX45" fmla="*/ 0 w 11734800"/>
              <a:gd name="connsiteY45" fmla="*/ 4638829 h 6450497"/>
              <a:gd name="connsiteX46" fmla="*/ 0 w 11734800"/>
              <a:gd name="connsiteY46" fmla="*/ 3994236 h 6450497"/>
              <a:gd name="connsiteX47" fmla="*/ 0 w 11734800"/>
              <a:gd name="connsiteY47" fmla="*/ 3428804 h 6450497"/>
              <a:gd name="connsiteX48" fmla="*/ 0 w 11734800"/>
              <a:gd name="connsiteY48" fmla="*/ 2982113 h 6450497"/>
              <a:gd name="connsiteX49" fmla="*/ 0 w 11734800"/>
              <a:gd name="connsiteY49" fmla="*/ 2337520 h 6450497"/>
              <a:gd name="connsiteX50" fmla="*/ 0 w 11734800"/>
              <a:gd name="connsiteY50" fmla="*/ 1890829 h 6450497"/>
              <a:gd name="connsiteX51" fmla="*/ 0 w 11734800"/>
              <a:gd name="connsiteY51" fmla="*/ 1246236 h 645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89507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3747052" y="2246245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466521" y="2246245"/>
            <a:ext cx="208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26555" y="2266123"/>
            <a:ext cx="183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C1CE-77DB-4F86-94D4-CD38CCD52A2B}"/>
              </a:ext>
            </a:extLst>
          </p:cNvPr>
          <p:cNvSpPr txBox="1"/>
          <p:nvPr/>
        </p:nvSpPr>
        <p:spPr>
          <a:xfrm>
            <a:off x="4909929" y="2971802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4525-9D8B-4EFC-B5D2-F8EF38810033}"/>
              </a:ext>
            </a:extLst>
          </p:cNvPr>
          <p:cNvSpPr txBox="1"/>
          <p:nvPr/>
        </p:nvSpPr>
        <p:spPr>
          <a:xfrm>
            <a:off x="4870173" y="3697359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9E6F4-026F-48DA-A40C-950549DDD4DD}"/>
              </a:ext>
            </a:extLst>
          </p:cNvPr>
          <p:cNvSpPr txBox="1"/>
          <p:nvPr/>
        </p:nvSpPr>
        <p:spPr>
          <a:xfrm>
            <a:off x="8746434" y="364766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onnsiteX0" fmla="*/ 0 w 10713646"/>
              <a:gd name="connsiteY0" fmla="*/ 139122 h 1069920"/>
              <a:gd name="connsiteX1" fmla="*/ 139122 w 10713646"/>
              <a:gd name="connsiteY1" fmla="*/ 0 h 1069920"/>
              <a:gd name="connsiteX2" fmla="*/ 718867 w 10713646"/>
              <a:gd name="connsiteY2" fmla="*/ 0 h 1069920"/>
              <a:gd name="connsiteX3" fmla="*/ 1194257 w 10713646"/>
              <a:gd name="connsiteY3" fmla="*/ 0 h 1069920"/>
              <a:gd name="connsiteX4" fmla="*/ 1878356 w 10713646"/>
              <a:gd name="connsiteY4" fmla="*/ 0 h 1069920"/>
              <a:gd name="connsiteX5" fmla="*/ 2249392 w 10713646"/>
              <a:gd name="connsiteY5" fmla="*/ 0 h 1069920"/>
              <a:gd name="connsiteX6" fmla="*/ 2829137 w 10713646"/>
              <a:gd name="connsiteY6" fmla="*/ 0 h 1069920"/>
              <a:gd name="connsiteX7" fmla="*/ 3408881 w 10713646"/>
              <a:gd name="connsiteY7" fmla="*/ 0 h 1069920"/>
              <a:gd name="connsiteX8" fmla="*/ 3779918 w 10713646"/>
              <a:gd name="connsiteY8" fmla="*/ 0 h 1069920"/>
              <a:gd name="connsiteX9" fmla="*/ 4359662 w 10713646"/>
              <a:gd name="connsiteY9" fmla="*/ 0 h 1069920"/>
              <a:gd name="connsiteX10" fmla="*/ 4939407 w 10713646"/>
              <a:gd name="connsiteY10" fmla="*/ 0 h 1069920"/>
              <a:gd name="connsiteX11" fmla="*/ 5519151 w 10713646"/>
              <a:gd name="connsiteY11" fmla="*/ 0 h 1069920"/>
              <a:gd name="connsiteX12" fmla="*/ 5890188 w 10713646"/>
              <a:gd name="connsiteY12" fmla="*/ 0 h 1069920"/>
              <a:gd name="connsiteX13" fmla="*/ 6365579 w 10713646"/>
              <a:gd name="connsiteY13" fmla="*/ 0 h 1069920"/>
              <a:gd name="connsiteX14" fmla="*/ 6736615 w 10713646"/>
              <a:gd name="connsiteY14" fmla="*/ 0 h 1069920"/>
              <a:gd name="connsiteX15" fmla="*/ 7525068 w 10713646"/>
              <a:gd name="connsiteY15" fmla="*/ 0 h 1069920"/>
              <a:gd name="connsiteX16" fmla="*/ 7791750 w 10713646"/>
              <a:gd name="connsiteY16" fmla="*/ 0 h 1069920"/>
              <a:gd name="connsiteX17" fmla="*/ 8580203 w 10713646"/>
              <a:gd name="connsiteY17" fmla="*/ 0 h 1069920"/>
              <a:gd name="connsiteX18" fmla="*/ 9368655 w 10713646"/>
              <a:gd name="connsiteY18" fmla="*/ 0 h 1069920"/>
              <a:gd name="connsiteX19" fmla="*/ 9739692 w 10713646"/>
              <a:gd name="connsiteY19" fmla="*/ 0 h 1069920"/>
              <a:gd name="connsiteX20" fmla="*/ 10006374 w 10713646"/>
              <a:gd name="connsiteY20" fmla="*/ 0 h 1069920"/>
              <a:gd name="connsiteX21" fmla="*/ 10574524 w 10713646"/>
              <a:gd name="connsiteY21" fmla="*/ 0 h 1069920"/>
              <a:gd name="connsiteX22" fmla="*/ 10713646 w 10713646"/>
              <a:gd name="connsiteY22" fmla="*/ 139122 h 1069920"/>
              <a:gd name="connsiteX23" fmla="*/ 10713646 w 10713646"/>
              <a:gd name="connsiteY23" fmla="*/ 542877 h 1069920"/>
              <a:gd name="connsiteX24" fmla="*/ 10713646 w 10713646"/>
              <a:gd name="connsiteY24" fmla="*/ 930798 h 1069920"/>
              <a:gd name="connsiteX25" fmla="*/ 10574524 w 10713646"/>
              <a:gd name="connsiteY25" fmla="*/ 1069920 h 1069920"/>
              <a:gd name="connsiteX26" fmla="*/ 9994779 w 10713646"/>
              <a:gd name="connsiteY26" fmla="*/ 1069920 h 1069920"/>
              <a:gd name="connsiteX27" fmla="*/ 9728097 w 10713646"/>
              <a:gd name="connsiteY27" fmla="*/ 1069920 h 1069920"/>
              <a:gd name="connsiteX28" fmla="*/ 9043998 w 10713646"/>
              <a:gd name="connsiteY28" fmla="*/ 1069920 h 1069920"/>
              <a:gd name="connsiteX29" fmla="*/ 8359900 w 10713646"/>
              <a:gd name="connsiteY29" fmla="*/ 1069920 h 1069920"/>
              <a:gd name="connsiteX30" fmla="*/ 7988863 w 10713646"/>
              <a:gd name="connsiteY30" fmla="*/ 1069920 h 1069920"/>
              <a:gd name="connsiteX31" fmla="*/ 7304765 w 10713646"/>
              <a:gd name="connsiteY31" fmla="*/ 1069920 h 1069920"/>
              <a:gd name="connsiteX32" fmla="*/ 6933728 w 10713646"/>
              <a:gd name="connsiteY32" fmla="*/ 1069920 h 1069920"/>
              <a:gd name="connsiteX33" fmla="*/ 6667046 w 10713646"/>
              <a:gd name="connsiteY33" fmla="*/ 1069920 h 1069920"/>
              <a:gd name="connsiteX34" fmla="*/ 6191655 w 10713646"/>
              <a:gd name="connsiteY34" fmla="*/ 1069920 h 1069920"/>
              <a:gd name="connsiteX35" fmla="*/ 5507557 w 10713646"/>
              <a:gd name="connsiteY35" fmla="*/ 1069920 h 1069920"/>
              <a:gd name="connsiteX36" fmla="*/ 5032166 w 10713646"/>
              <a:gd name="connsiteY36" fmla="*/ 1069920 h 1069920"/>
              <a:gd name="connsiteX37" fmla="*/ 4243713 w 10713646"/>
              <a:gd name="connsiteY37" fmla="*/ 1069920 h 1069920"/>
              <a:gd name="connsiteX38" fmla="*/ 3977031 w 10713646"/>
              <a:gd name="connsiteY38" fmla="*/ 1069920 h 1069920"/>
              <a:gd name="connsiteX39" fmla="*/ 3501640 w 10713646"/>
              <a:gd name="connsiteY39" fmla="*/ 1069920 h 1069920"/>
              <a:gd name="connsiteX40" fmla="*/ 2921896 w 10713646"/>
              <a:gd name="connsiteY40" fmla="*/ 1069920 h 1069920"/>
              <a:gd name="connsiteX41" fmla="*/ 2446505 w 10713646"/>
              <a:gd name="connsiteY41" fmla="*/ 1069920 h 1069920"/>
              <a:gd name="connsiteX42" fmla="*/ 1762407 w 10713646"/>
              <a:gd name="connsiteY42" fmla="*/ 1069920 h 1069920"/>
              <a:gd name="connsiteX43" fmla="*/ 1287016 w 10713646"/>
              <a:gd name="connsiteY43" fmla="*/ 1069920 h 1069920"/>
              <a:gd name="connsiteX44" fmla="*/ 811626 w 10713646"/>
              <a:gd name="connsiteY44" fmla="*/ 1069920 h 1069920"/>
              <a:gd name="connsiteX45" fmla="*/ 139122 w 10713646"/>
              <a:gd name="connsiteY45" fmla="*/ 1069920 h 1069920"/>
              <a:gd name="connsiteX46" fmla="*/ 0 w 10713646"/>
              <a:gd name="connsiteY46" fmla="*/ 930798 h 1069920"/>
              <a:gd name="connsiteX47" fmla="*/ 0 w 10713646"/>
              <a:gd name="connsiteY47" fmla="*/ 519126 h 1069920"/>
              <a:gd name="connsiteX48" fmla="*/ 0 w 10713646"/>
              <a:gd name="connsiteY48" fmla="*/ 139122 h 10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7633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52803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4693255" y="2809809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4161011" y="3825070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9306159" y="2812534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548374" cy="1140344"/>
          </a:xfrm>
          <a:custGeom>
            <a:avLst/>
            <a:gdLst>
              <a:gd name="connsiteX0" fmla="*/ 0 w 10548374"/>
              <a:gd name="connsiteY0" fmla="*/ 148279 h 1140344"/>
              <a:gd name="connsiteX1" fmla="*/ 148279 w 10548374"/>
              <a:gd name="connsiteY1" fmla="*/ 0 h 1140344"/>
              <a:gd name="connsiteX2" fmla="*/ 717824 w 10548374"/>
              <a:gd name="connsiteY2" fmla="*/ 0 h 1140344"/>
              <a:gd name="connsiteX3" fmla="*/ 1184852 w 10548374"/>
              <a:gd name="connsiteY3" fmla="*/ 0 h 1140344"/>
              <a:gd name="connsiteX4" fmla="*/ 1856915 w 10548374"/>
              <a:gd name="connsiteY4" fmla="*/ 0 h 1140344"/>
              <a:gd name="connsiteX5" fmla="*/ 2221424 w 10548374"/>
              <a:gd name="connsiteY5" fmla="*/ 0 h 1140344"/>
              <a:gd name="connsiteX6" fmla="*/ 2790969 w 10548374"/>
              <a:gd name="connsiteY6" fmla="*/ 0 h 1140344"/>
              <a:gd name="connsiteX7" fmla="*/ 3360515 w 10548374"/>
              <a:gd name="connsiteY7" fmla="*/ 0 h 1140344"/>
              <a:gd name="connsiteX8" fmla="*/ 3725024 w 10548374"/>
              <a:gd name="connsiteY8" fmla="*/ 0 h 1140344"/>
              <a:gd name="connsiteX9" fmla="*/ 4294569 w 10548374"/>
              <a:gd name="connsiteY9" fmla="*/ 0 h 1140344"/>
              <a:gd name="connsiteX10" fmla="*/ 4864114 w 10548374"/>
              <a:gd name="connsiteY10" fmla="*/ 0 h 1140344"/>
              <a:gd name="connsiteX11" fmla="*/ 5433660 w 10548374"/>
              <a:gd name="connsiteY11" fmla="*/ 0 h 1140344"/>
              <a:gd name="connsiteX12" fmla="*/ 5798169 w 10548374"/>
              <a:gd name="connsiteY12" fmla="*/ 0 h 1140344"/>
              <a:gd name="connsiteX13" fmla="*/ 6265196 w 10548374"/>
              <a:gd name="connsiteY13" fmla="*/ 0 h 1140344"/>
              <a:gd name="connsiteX14" fmla="*/ 6629705 w 10548374"/>
              <a:gd name="connsiteY14" fmla="*/ 0 h 1140344"/>
              <a:gd name="connsiteX15" fmla="*/ 7404287 w 10548374"/>
              <a:gd name="connsiteY15" fmla="*/ 0 h 1140344"/>
              <a:gd name="connsiteX16" fmla="*/ 7666277 w 10548374"/>
              <a:gd name="connsiteY16" fmla="*/ 0 h 1140344"/>
              <a:gd name="connsiteX17" fmla="*/ 8440859 w 10548374"/>
              <a:gd name="connsiteY17" fmla="*/ 0 h 1140344"/>
              <a:gd name="connsiteX18" fmla="*/ 9215441 w 10548374"/>
              <a:gd name="connsiteY18" fmla="*/ 0 h 1140344"/>
              <a:gd name="connsiteX19" fmla="*/ 9579950 w 10548374"/>
              <a:gd name="connsiteY19" fmla="*/ 0 h 1140344"/>
              <a:gd name="connsiteX20" fmla="*/ 9841941 w 10548374"/>
              <a:gd name="connsiteY20" fmla="*/ 0 h 1140344"/>
              <a:gd name="connsiteX21" fmla="*/ 10400095 w 10548374"/>
              <a:gd name="connsiteY21" fmla="*/ 0 h 1140344"/>
              <a:gd name="connsiteX22" fmla="*/ 10548374 w 10548374"/>
              <a:gd name="connsiteY22" fmla="*/ 148279 h 1140344"/>
              <a:gd name="connsiteX23" fmla="*/ 10548374 w 10548374"/>
              <a:gd name="connsiteY23" fmla="*/ 578610 h 1140344"/>
              <a:gd name="connsiteX24" fmla="*/ 10548374 w 10548374"/>
              <a:gd name="connsiteY24" fmla="*/ 992065 h 1140344"/>
              <a:gd name="connsiteX25" fmla="*/ 10400095 w 10548374"/>
              <a:gd name="connsiteY25" fmla="*/ 1140344 h 1140344"/>
              <a:gd name="connsiteX26" fmla="*/ 9830550 w 10548374"/>
              <a:gd name="connsiteY26" fmla="*/ 1140344 h 1140344"/>
              <a:gd name="connsiteX27" fmla="*/ 9568559 w 10548374"/>
              <a:gd name="connsiteY27" fmla="*/ 1140344 h 1140344"/>
              <a:gd name="connsiteX28" fmla="*/ 8896495 w 10548374"/>
              <a:gd name="connsiteY28" fmla="*/ 1140344 h 1140344"/>
              <a:gd name="connsiteX29" fmla="*/ 8224432 w 10548374"/>
              <a:gd name="connsiteY29" fmla="*/ 1140344 h 1140344"/>
              <a:gd name="connsiteX30" fmla="*/ 7859923 w 10548374"/>
              <a:gd name="connsiteY30" fmla="*/ 1140344 h 1140344"/>
              <a:gd name="connsiteX31" fmla="*/ 7187859 w 10548374"/>
              <a:gd name="connsiteY31" fmla="*/ 1140344 h 1140344"/>
              <a:gd name="connsiteX32" fmla="*/ 6823350 w 10548374"/>
              <a:gd name="connsiteY32" fmla="*/ 1140344 h 1140344"/>
              <a:gd name="connsiteX33" fmla="*/ 6561359 w 10548374"/>
              <a:gd name="connsiteY33" fmla="*/ 1140344 h 1140344"/>
              <a:gd name="connsiteX34" fmla="*/ 6094332 w 10548374"/>
              <a:gd name="connsiteY34" fmla="*/ 1140344 h 1140344"/>
              <a:gd name="connsiteX35" fmla="*/ 5422269 w 10548374"/>
              <a:gd name="connsiteY35" fmla="*/ 1140344 h 1140344"/>
              <a:gd name="connsiteX36" fmla="*/ 4955242 w 10548374"/>
              <a:gd name="connsiteY36" fmla="*/ 1140344 h 1140344"/>
              <a:gd name="connsiteX37" fmla="*/ 4180660 w 10548374"/>
              <a:gd name="connsiteY37" fmla="*/ 1140344 h 1140344"/>
              <a:gd name="connsiteX38" fmla="*/ 3918669 w 10548374"/>
              <a:gd name="connsiteY38" fmla="*/ 1140344 h 1140344"/>
              <a:gd name="connsiteX39" fmla="*/ 3451642 w 10548374"/>
              <a:gd name="connsiteY39" fmla="*/ 1140344 h 1140344"/>
              <a:gd name="connsiteX40" fmla="*/ 2882097 w 10548374"/>
              <a:gd name="connsiteY40" fmla="*/ 1140344 h 1140344"/>
              <a:gd name="connsiteX41" fmla="*/ 2415069 w 10548374"/>
              <a:gd name="connsiteY41" fmla="*/ 1140344 h 1140344"/>
              <a:gd name="connsiteX42" fmla="*/ 1743006 w 10548374"/>
              <a:gd name="connsiteY42" fmla="*/ 1140344 h 1140344"/>
              <a:gd name="connsiteX43" fmla="*/ 1275979 w 10548374"/>
              <a:gd name="connsiteY43" fmla="*/ 1140344 h 1140344"/>
              <a:gd name="connsiteX44" fmla="*/ 808952 w 10548374"/>
              <a:gd name="connsiteY44" fmla="*/ 1140344 h 1140344"/>
              <a:gd name="connsiteX45" fmla="*/ 148279 w 10548374"/>
              <a:gd name="connsiteY45" fmla="*/ 1140344 h 1140344"/>
              <a:gd name="connsiteX46" fmla="*/ 0 w 10548374"/>
              <a:gd name="connsiteY46" fmla="*/ 992065 h 1140344"/>
              <a:gd name="connsiteX47" fmla="*/ 0 w 10548374"/>
              <a:gd name="connsiteY47" fmla="*/ 553296 h 1140344"/>
              <a:gd name="connsiteX48" fmla="*/ 0 w 10548374"/>
              <a:gd name="connsiteY48" fmla="*/ 148279 h 114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75" y="4876800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kể:</a:t>
            </a:r>
            <a:endParaRPr lang="en-US" altLang="vi-VN" b="1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 ước mơ được trở thành họa sĩ.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412025" y="3660048"/>
            <a:ext cx="5064125" cy="132343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79"/>
            <a:ext cx="6030595" cy="286675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Câu cảm: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Ôi, bạn ấy hát hay quá!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294038" y="3807532"/>
            <a:ext cx="5064125" cy="181588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-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khiến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Hãy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luyện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chăm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chỉ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có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thật</a:t>
            </a:r>
            <a:r>
              <a:rPr lang="en-US" b="1" dirty="0">
                <a:solidFill>
                  <a:schemeClr val="bg1"/>
                </a:solidFill>
              </a:rPr>
              <a:t> hay </a:t>
            </a:r>
            <a:r>
              <a:rPr lang="en-US" b="1" dirty="0" err="1">
                <a:solidFill>
                  <a:schemeClr val="bg1"/>
                </a:solidFill>
              </a:rPr>
              <a:t>nhé</a:t>
            </a:r>
            <a:r>
              <a:rPr lang="en-US" b="1" dirty="0">
                <a:solidFill>
                  <a:schemeClr val="bg1"/>
                </a:solidFill>
              </a:rPr>
              <a:t>! </a:t>
            </a:r>
            <a:endParaRPr lang="en-US" altLang="vi-VN" b="1" dirty="0"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19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82CCDEB7-1F4E-4B66-AA26-ED8A5D458BF6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72DBE19E-C43F-4067-BAFA-FFEFC854BBC6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567EC-7D86-44BC-8CC8-E82DA6CE8C6C}"/>
              </a:ext>
            </a:extLst>
          </p:cNvPr>
          <p:cNvSpPr txBox="1"/>
          <p:nvPr/>
        </p:nvSpPr>
        <p:spPr>
          <a:xfrm>
            <a:off x="927803" y="1384685"/>
            <a:ext cx="5613900" cy="334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dò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nhà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/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ôn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/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chuẩn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theo</a:t>
            </a:r>
            <a:endParaRPr lang="en-US" sz="528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FD5E3AD0-BB84-45A5-AF0E-E6FFAB56B468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C3B6FBE5-57DB-432A-8682-DF2DF39BA2C1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CEE39495-5D8E-49CE-A810-5A9C45525F4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CA723570-532F-4FE0-A686-90BADD8118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13EDE07E-A1E0-4570-867E-3CCCBF222697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DF2243A7-8111-417F-8277-F18B0B1D7E0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7FD328A-6A3D-441B-A52E-CB48FFE7CCD3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0E4A1-804B-40B2-B2CB-19398645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C91B9-D35C-4B19-9BD4-1B96FFC5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02A501AE-D1D7-4A15-B47F-0E5ECCBD5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11" y="676059"/>
            <a:ext cx="100313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kern="0" dirty="0" err="1" smtClean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endParaRPr lang="en-US" sz="8800" b="1" kern="0" dirty="0" smtClean="0">
              <a:solidFill>
                <a:srgbClr val="BBA2FD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8800" b="1" kern="0" dirty="0" smtClean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95C56DD9-DB03-40CA-B2B4-8698D8188970}"/>
              </a:ext>
            </a:extLst>
          </p:cNvPr>
          <p:cNvSpPr/>
          <p:nvPr/>
        </p:nvSpPr>
        <p:spPr>
          <a:xfrm>
            <a:off x="2594113" y="646043"/>
            <a:ext cx="7573617" cy="1460086"/>
          </a:xfrm>
          <a:prstGeom prst="wedgeRoundRectCallout">
            <a:avLst>
              <a:gd name="adj1" fmla="val -44760"/>
              <a:gd name="adj2" fmla="val 82862"/>
              <a:gd name="adj3" fmla="val 16667"/>
            </a:avLst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6E722B1-0FD5-4191-8491-241BE2790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5" y="1897560"/>
            <a:ext cx="4151326" cy="518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5495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F79B-839B-4BBB-8541-BB9526310F35}"/>
              </a:ext>
            </a:extLst>
          </p:cNvPr>
          <p:cNvSpPr txBox="1"/>
          <p:nvPr/>
        </p:nvSpPr>
        <p:spPr>
          <a:xfrm>
            <a:off x="1083365" y="139148"/>
            <a:ext cx="1087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50" y="1123121"/>
            <a:ext cx="6752190" cy="47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2FD94-33B4-2F10-8F25-27D4C4286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2763053"/>
            <a:ext cx="11160000" cy="361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19AB16-54D9-EFFF-B8B2-5F4E3017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688336" cy="20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E7168-2F2A-7F21-AB4C-212D566A2FB4}"/>
              </a:ext>
            </a:extLst>
          </p:cNvPr>
          <p:cNvSpPr txBox="1"/>
          <p:nvPr/>
        </p:nvSpPr>
        <p:spPr>
          <a:xfrm>
            <a:off x="818812" y="1318558"/>
            <a:ext cx="3605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08EF10-302C-8E56-260F-E727EB3D2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5999" y="459000"/>
            <a:ext cx="11453393" cy="5940000"/>
          </a:xfrm>
          <a:custGeom>
            <a:avLst/>
            <a:gdLst>
              <a:gd name="connsiteX0" fmla="*/ 0 w 11453393"/>
              <a:gd name="connsiteY0" fmla="*/ 303118 h 5940000"/>
              <a:gd name="connsiteX1" fmla="*/ 303118 w 11453393"/>
              <a:gd name="connsiteY1" fmla="*/ 0 h 5940000"/>
              <a:gd name="connsiteX2" fmla="*/ 981065 w 11453393"/>
              <a:gd name="connsiteY2" fmla="*/ 0 h 5940000"/>
              <a:gd name="connsiteX3" fmla="*/ 1333598 w 11453393"/>
              <a:gd name="connsiteY3" fmla="*/ 0 h 5940000"/>
              <a:gd name="connsiteX4" fmla="*/ 1903074 w 11453393"/>
              <a:gd name="connsiteY4" fmla="*/ 0 h 5940000"/>
              <a:gd name="connsiteX5" fmla="*/ 2797964 w 11453393"/>
              <a:gd name="connsiteY5" fmla="*/ 0 h 5940000"/>
              <a:gd name="connsiteX6" fmla="*/ 3150497 w 11453393"/>
              <a:gd name="connsiteY6" fmla="*/ 0 h 5940000"/>
              <a:gd name="connsiteX7" fmla="*/ 3503029 w 11453393"/>
              <a:gd name="connsiteY7" fmla="*/ 0 h 5940000"/>
              <a:gd name="connsiteX8" fmla="*/ 3964033 w 11453393"/>
              <a:gd name="connsiteY8" fmla="*/ 0 h 5940000"/>
              <a:gd name="connsiteX9" fmla="*/ 4641981 w 11453393"/>
              <a:gd name="connsiteY9" fmla="*/ 0 h 5940000"/>
              <a:gd name="connsiteX10" fmla="*/ 5211457 w 11453393"/>
              <a:gd name="connsiteY10" fmla="*/ 0 h 5940000"/>
              <a:gd name="connsiteX11" fmla="*/ 5889404 w 11453393"/>
              <a:gd name="connsiteY11" fmla="*/ 0 h 5940000"/>
              <a:gd name="connsiteX12" fmla="*/ 6675823 w 11453393"/>
              <a:gd name="connsiteY12" fmla="*/ 0 h 5940000"/>
              <a:gd name="connsiteX13" fmla="*/ 7462242 w 11453393"/>
              <a:gd name="connsiteY13" fmla="*/ 0 h 5940000"/>
              <a:gd name="connsiteX14" fmla="*/ 8031717 w 11453393"/>
              <a:gd name="connsiteY14" fmla="*/ 0 h 5940000"/>
              <a:gd name="connsiteX15" fmla="*/ 8818136 w 11453393"/>
              <a:gd name="connsiteY15" fmla="*/ 0 h 5940000"/>
              <a:gd name="connsiteX16" fmla="*/ 9713027 w 11453393"/>
              <a:gd name="connsiteY16" fmla="*/ 0 h 5940000"/>
              <a:gd name="connsiteX17" fmla="*/ 11150275 w 11453393"/>
              <a:gd name="connsiteY17" fmla="*/ 0 h 5940000"/>
              <a:gd name="connsiteX18" fmla="*/ 11453393 w 11453393"/>
              <a:gd name="connsiteY18" fmla="*/ 303118 h 5940000"/>
              <a:gd name="connsiteX19" fmla="*/ 11453393 w 11453393"/>
              <a:gd name="connsiteY19" fmla="*/ 916501 h 5940000"/>
              <a:gd name="connsiteX20" fmla="*/ 11453393 w 11453393"/>
              <a:gd name="connsiteY20" fmla="*/ 1476546 h 5940000"/>
              <a:gd name="connsiteX21" fmla="*/ 11453393 w 11453393"/>
              <a:gd name="connsiteY21" fmla="*/ 1983254 h 5940000"/>
              <a:gd name="connsiteX22" fmla="*/ 11453393 w 11453393"/>
              <a:gd name="connsiteY22" fmla="*/ 2756649 h 5940000"/>
              <a:gd name="connsiteX23" fmla="*/ 11453393 w 11453393"/>
              <a:gd name="connsiteY23" fmla="*/ 3530045 h 5940000"/>
              <a:gd name="connsiteX24" fmla="*/ 11453393 w 11453393"/>
              <a:gd name="connsiteY24" fmla="*/ 4303441 h 5940000"/>
              <a:gd name="connsiteX25" fmla="*/ 11453393 w 11453393"/>
              <a:gd name="connsiteY25" fmla="*/ 4863486 h 5940000"/>
              <a:gd name="connsiteX26" fmla="*/ 11453393 w 11453393"/>
              <a:gd name="connsiteY26" fmla="*/ 5636882 h 5940000"/>
              <a:gd name="connsiteX27" fmla="*/ 11150275 w 11453393"/>
              <a:gd name="connsiteY27" fmla="*/ 5940000 h 5940000"/>
              <a:gd name="connsiteX28" fmla="*/ 10472328 w 11453393"/>
              <a:gd name="connsiteY28" fmla="*/ 5940000 h 5940000"/>
              <a:gd name="connsiteX29" fmla="*/ 10119795 w 11453393"/>
              <a:gd name="connsiteY29" fmla="*/ 5940000 h 5940000"/>
              <a:gd name="connsiteX30" fmla="*/ 9550319 w 11453393"/>
              <a:gd name="connsiteY30" fmla="*/ 5940000 h 5940000"/>
              <a:gd name="connsiteX31" fmla="*/ 8763900 w 11453393"/>
              <a:gd name="connsiteY31" fmla="*/ 5940000 h 5940000"/>
              <a:gd name="connsiteX32" fmla="*/ 8085953 w 11453393"/>
              <a:gd name="connsiteY32" fmla="*/ 5940000 h 5940000"/>
              <a:gd name="connsiteX33" fmla="*/ 7299534 w 11453393"/>
              <a:gd name="connsiteY33" fmla="*/ 5940000 h 5940000"/>
              <a:gd name="connsiteX34" fmla="*/ 6513115 w 11453393"/>
              <a:gd name="connsiteY34" fmla="*/ 5940000 h 5940000"/>
              <a:gd name="connsiteX35" fmla="*/ 5618225 w 11453393"/>
              <a:gd name="connsiteY35" fmla="*/ 5940000 h 5940000"/>
              <a:gd name="connsiteX36" fmla="*/ 4723334 w 11453393"/>
              <a:gd name="connsiteY36" fmla="*/ 5940000 h 5940000"/>
              <a:gd name="connsiteX37" fmla="*/ 4153859 w 11453393"/>
              <a:gd name="connsiteY37" fmla="*/ 5940000 h 5940000"/>
              <a:gd name="connsiteX38" fmla="*/ 3258968 w 11453393"/>
              <a:gd name="connsiteY38" fmla="*/ 5940000 h 5940000"/>
              <a:gd name="connsiteX39" fmla="*/ 2689493 w 11453393"/>
              <a:gd name="connsiteY39" fmla="*/ 5940000 h 5940000"/>
              <a:gd name="connsiteX40" fmla="*/ 1903074 w 11453393"/>
              <a:gd name="connsiteY40" fmla="*/ 5940000 h 5940000"/>
              <a:gd name="connsiteX41" fmla="*/ 1225126 w 11453393"/>
              <a:gd name="connsiteY41" fmla="*/ 5940000 h 5940000"/>
              <a:gd name="connsiteX42" fmla="*/ 303118 w 11453393"/>
              <a:gd name="connsiteY42" fmla="*/ 5940000 h 5940000"/>
              <a:gd name="connsiteX43" fmla="*/ 0 w 11453393"/>
              <a:gd name="connsiteY43" fmla="*/ 5636882 h 5940000"/>
              <a:gd name="connsiteX44" fmla="*/ 0 w 11453393"/>
              <a:gd name="connsiteY44" fmla="*/ 4863486 h 5940000"/>
              <a:gd name="connsiteX45" fmla="*/ 0 w 11453393"/>
              <a:gd name="connsiteY45" fmla="*/ 4356779 h 5940000"/>
              <a:gd name="connsiteX46" fmla="*/ 0 w 11453393"/>
              <a:gd name="connsiteY46" fmla="*/ 3743396 h 5940000"/>
              <a:gd name="connsiteX47" fmla="*/ 0 w 11453393"/>
              <a:gd name="connsiteY47" fmla="*/ 3130013 h 5940000"/>
              <a:gd name="connsiteX48" fmla="*/ 0 w 11453393"/>
              <a:gd name="connsiteY48" fmla="*/ 2569968 h 5940000"/>
              <a:gd name="connsiteX49" fmla="*/ 0 w 11453393"/>
              <a:gd name="connsiteY49" fmla="*/ 1849910 h 5940000"/>
              <a:gd name="connsiteX50" fmla="*/ 0 w 11453393"/>
              <a:gd name="connsiteY50" fmla="*/ 1129851 h 5940000"/>
              <a:gd name="connsiteX51" fmla="*/ 0 w 11453393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53393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78398" y="16123"/>
                  <a:pt x="660071" y="24116"/>
                  <a:pt x="981065" y="0"/>
                </a:cubicBezTo>
                <a:cubicBezTo>
                  <a:pt x="1302059" y="-24116"/>
                  <a:pt x="1182834" y="-14209"/>
                  <a:pt x="1333598" y="0"/>
                </a:cubicBezTo>
                <a:cubicBezTo>
                  <a:pt x="1484362" y="14209"/>
                  <a:pt x="1765348" y="7950"/>
                  <a:pt x="1903074" y="0"/>
                </a:cubicBezTo>
                <a:cubicBezTo>
                  <a:pt x="2040800" y="-7950"/>
                  <a:pt x="2594036" y="15444"/>
                  <a:pt x="2797964" y="0"/>
                </a:cubicBezTo>
                <a:cubicBezTo>
                  <a:pt x="3001892" y="-15444"/>
                  <a:pt x="3056424" y="-17308"/>
                  <a:pt x="3150497" y="0"/>
                </a:cubicBezTo>
                <a:cubicBezTo>
                  <a:pt x="3244570" y="17308"/>
                  <a:pt x="3342837" y="-6852"/>
                  <a:pt x="3503029" y="0"/>
                </a:cubicBezTo>
                <a:cubicBezTo>
                  <a:pt x="3663221" y="6852"/>
                  <a:pt x="3755937" y="-6403"/>
                  <a:pt x="3964033" y="0"/>
                </a:cubicBezTo>
                <a:cubicBezTo>
                  <a:pt x="4172129" y="6403"/>
                  <a:pt x="4418531" y="16578"/>
                  <a:pt x="4641981" y="0"/>
                </a:cubicBezTo>
                <a:cubicBezTo>
                  <a:pt x="4865431" y="-16578"/>
                  <a:pt x="5088611" y="2473"/>
                  <a:pt x="5211457" y="0"/>
                </a:cubicBezTo>
                <a:cubicBezTo>
                  <a:pt x="5334303" y="-2473"/>
                  <a:pt x="5616684" y="10537"/>
                  <a:pt x="5889404" y="0"/>
                </a:cubicBezTo>
                <a:cubicBezTo>
                  <a:pt x="6162124" y="-10537"/>
                  <a:pt x="6445303" y="-31615"/>
                  <a:pt x="6675823" y="0"/>
                </a:cubicBezTo>
                <a:cubicBezTo>
                  <a:pt x="6906343" y="31615"/>
                  <a:pt x="7170705" y="13862"/>
                  <a:pt x="7462242" y="0"/>
                </a:cubicBezTo>
                <a:cubicBezTo>
                  <a:pt x="7753779" y="-13862"/>
                  <a:pt x="7813302" y="-12465"/>
                  <a:pt x="8031717" y="0"/>
                </a:cubicBezTo>
                <a:cubicBezTo>
                  <a:pt x="8250132" y="12465"/>
                  <a:pt x="8519222" y="15709"/>
                  <a:pt x="8818136" y="0"/>
                </a:cubicBezTo>
                <a:cubicBezTo>
                  <a:pt x="9117050" y="-15709"/>
                  <a:pt x="9382262" y="13725"/>
                  <a:pt x="9713027" y="0"/>
                </a:cubicBezTo>
                <a:cubicBezTo>
                  <a:pt x="10043792" y="-13725"/>
                  <a:pt x="10770472" y="-1928"/>
                  <a:pt x="11150275" y="0"/>
                </a:cubicBezTo>
                <a:cubicBezTo>
                  <a:pt x="11308642" y="-4939"/>
                  <a:pt x="11450883" y="140142"/>
                  <a:pt x="11453393" y="303118"/>
                </a:cubicBezTo>
                <a:cubicBezTo>
                  <a:pt x="11476732" y="580109"/>
                  <a:pt x="11457886" y="716227"/>
                  <a:pt x="11453393" y="916501"/>
                </a:cubicBezTo>
                <a:cubicBezTo>
                  <a:pt x="11448900" y="1116775"/>
                  <a:pt x="11453577" y="1224573"/>
                  <a:pt x="11453393" y="1476546"/>
                </a:cubicBezTo>
                <a:cubicBezTo>
                  <a:pt x="11453209" y="1728519"/>
                  <a:pt x="11451497" y="1762362"/>
                  <a:pt x="11453393" y="1983254"/>
                </a:cubicBezTo>
                <a:cubicBezTo>
                  <a:pt x="11455289" y="2204146"/>
                  <a:pt x="11459010" y="2506599"/>
                  <a:pt x="11453393" y="2756649"/>
                </a:cubicBezTo>
                <a:cubicBezTo>
                  <a:pt x="11447776" y="3006699"/>
                  <a:pt x="11485607" y="3223193"/>
                  <a:pt x="11453393" y="3530045"/>
                </a:cubicBezTo>
                <a:cubicBezTo>
                  <a:pt x="11421179" y="3836897"/>
                  <a:pt x="11417409" y="4045414"/>
                  <a:pt x="11453393" y="4303441"/>
                </a:cubicBezTo>
                <a:cubicBezTo>
                  <a:pt x="11489377" y="4561468"/>
                  <a:pt x="11432999" y="4701152"/>
                  <a:pt x="11453393" y="4863486"/>
                </a:cubicBezTo>
                <a:cubicBezTo>
                  <a:pt x="11473787" y="5025820"/>
                  <a:pt x="11459624" y="5467040"/>
                  <a:pt x="11453393" y="5636882"/>
                </a:cubicBezTo>
                <a:cubicBezTo>
                  <a:pt x="11471093" y="5790838"/>
                  <a:pt x="11300555" y="5920042"/>
                  <a:pt x="11150275" y="5940000"/>
                </a:cubicBezTo>
                <a:cubicBezTo>
                  <a:pt x="11003099" y="5947474"/>
                  <a:pt x="10762477" y="5942102"/>
                  <a:pt x="10472328" y="5940000"/>
                </a:cubicBezTo>
                <a:cubicBezTo>
                  <a:pt x="10182179" y="5937898"/>
                  <a:pt x="10263379" y="5944944"/>
                  <a:pt x="10119795" y="5940000"/>
                </a:cubicBezTo>
                <a:cubicBezTo>
                  <a:pt x="9976211" y="5935056"/>
                  <a:pt x="9690627" y="5951177"/>
                  <a:pt x="9550319" y="5940000"/>
                </a:cubicBezTo>
                <a:cubicBezTo>
                  <a:pt x="9410011" y="5928823"/>
                  <a:pt x="9101744" y="5918949"/>
                  <a:pt x="8763900" y="5940000"/>
                </a:cubicBezTo>
                <a:cubicBezTo>
                  <a:pt x="8426056" y="5961051"/>
                  <a:pt x="8406007" y="5963959"/>
                  <a:pt x="8085953" y="5940000"/>
                </a:cubicBezTo>
                <a:cubicBezTo>
                  <a:pt x="7765899" y="5916041"/>
                  <a:pt x="7468535" y="5916884"/>
                  <a:pt x="7299534" y="5940000"/>
                </a:cubicBezTo>
                <a:cubicBezTo>
                  <a:pt x="7130533" y="5963116"/>
                  <a:pt x="6899571" y="5908602"/>
                  <a:pt x="6513115" y="5940000"/>
                </a:cubicBezTo>
                <a:cubicBezTo>
                  <a:pt x="6126659" y="5971398"/>
                  <a:pt x="5885109" y="5967423"/>
                  <a:pt x="5618225" y="5940000"/>
                </a:cubicBezTo>
                <a:cubicBezTo>
                  <a:pt x="5351341" y="5912578"/>
                  <a:pt x="5112962" y="5950735"/>
                  <a:pt x="4723334" y="5940000"/>
                </a:cubicBezTo>
                <a:cubicBezTo>
                  <a:pt x="4333706" y="5929265"/>
                  <a:pt x="4335319" y="5940165"/>
                  <a:pt x="4153859" y="5940000"/>
                </a:cubicBezTo>
                <a:cubicBezTo>
                  <a:pt x="3972399" y="5939835"/>
                  <a:pt x="3465594" y="5950982"/>
                  <a:pt x="3258968" y="5940000"/>
                </a:cubicBezTo>
                <a:cubicBezTo>
                  <a:pt x="3052342" y="5929018"/>
                  <a:pt x="2823010" y="5930049"/>
                  <a:pt x="2689493" y="5940000"/>
                </a:cubicBezTo>
                <a:cubicBezTo>
                  <a:pt x="2555976" y="5949951"/>
                  <a:pt x="2140319" y="5948005"/>
                  <a:pt x="1903074" y="5940000"/>
                </a:cubicBezTo>
                <a:cubicBezTo>
                  <a:pt x="1665829" y="5931995"/>
                  <a:pt x="1389374" y="5933898"/>
                  <a:pt x="1225126" y="5940000"/>
                </a:cubicBezTo>
                <a:cubicBezTo>
                  <a:pt x="1060878" y="5946102"/>
                  <a:pt x="577370" y="5957868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453393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20605" y="331"/>
                  <a:pt x="590012" y="-2839"/>
                  <a:pt x="764122" y="0"/>
                </a:cubicBezTo>
                <a:cubicBezTo>
                  <a:pt x="938232" y="2839"/>
                  <a:pt x="1197490" y="23578"/>
                  <a:pt x="1333598" y="0"/>
                </a:cubicBezTo>
                <a:cubicBezTo>
                  <a:pt x="1469706" y="-23578"/>
                  <a:pt x="1964325" y="38545"/>
                  <a:pt x="2228488" y="0"/>
                </a:cubicBezTo>
                <a:cubicBezTo>
                  <a:pt x="2492651" y="-38545"/>
                  <a:pt x="2854640" y="-6315"/>
                  <a:pt x="3014907" y="0"/>
                </a:cubicBezTo>
                <a:cubicBezTo>
                  <a:pt x="3175174" y="6315"/>
                  <a:pt x="3573592" y="-24950"/>
                  <a:pt x="3909798" y="0"/>
                </a:cubicBezTo>
                <a:cubicBezTo>
                  <a:pt x="4246004" y="24950"/>
                  <a:pt x="4180148" y="-15258"/>
                  <a:pt x="4370802" y="0"/>
                </a:cubicBezTo>
                <a:cubicBezTo>
                  <a:pt x="4561456" y="15258"/>
                  <a:pt x="4764895" y="4603"/>
                  <a:pt x="4940278" y="0"/>
                </a:cubicBezTo>
                <a:cubicBezTo>
                  <a:pt x="5115661" y="-4603"/>
                  <a:pt x="5382648" y="-31518"/>
                  <a:pt x="5726697" y="0"/>
                </a:cubicBezTo>
                <a:cubicBezTo>
                  <a:pt x="6070746" y="31518"/>
                  <a:pt x="5965174" y="790"/>
                  <a:pt x="6079229" y="0"/>
                </a:cubicBezTo>
                <a:cubicBezTo>
                  <a:pt x="6193284" y="-790"/>
                  <a:pt x="6422111" y="-5154"/>
                  <a:pt x="6540233" y="0"/>
                </a:cubicBezTo>
                <a:cubicBezTo>
                  <a:pt x="6658355" y="5154"/>
                  <a:pt x="7185697" y="40805"/>
                  <a:pt x="7435124" y="0"/>
                </a:cubicBezTo>
                <a:cubicBezTo>
                  <a:pt x="7684551" y="-40805"/>
                  <a:pt x="7638478" y="12201"/>
                  <a:pt x="7787656" y="0"/>
                </a:cubicBezTo>
                <a:cubicBezTo>
                  <a:pt x="7936834" y="-12201"/>
                  <a:pt x="8161090" y="25737"/>
                  <a:pt x="8465604" y="0"/>
                </a:cubicBezTo>
                <a:cubicBezTo>
                  <a:pt x="8770118" y="-25737"/>
                  <a:pt x="8831864" y="11011"/>
                  <a:pt x="8926608" y="0"/>
                </a:cubicBezTo>
                <a:cubicBezTo>
                  <a:pt x="9021352" y="-11011"/>
                  <a:pt x="9459314" y="-25414"/>
                  <a:pt x="9713027" y="0"/>
                </a:cubicBezTo>
                <a:cubicBezTo>
                  <a:pt x="9966740" y="25414"/>
                  <a:pt x="10455355" y="71386"/>
                  <a:pt x="11150275" y="0"/>
                </a:cubicBezTo>
                <a:cubicBezTo>
                  <a:pt x="11317034" y="23772"/>
                  <a:pt x="11457182" y="152892"/>
                  <a:pt x="11453393" y="303118"/>
                </a:cubicBezTo>
                <a:cubicBezTo>
                  <a:pt x="11487515" y="564935"/>
                  <a:pt x="11480320" y="822649"/>
                  <a:pt x="11453393" y="1023176"/>
                </a:cubicBezTo>
                <a:cubicBezTo>
                  <a:pt x="11426466" y="1223703"/>
                  <a:pt x="11480889" y="1394257"/>
                  <a:pt x="11453393" y="1636559"/>
                </a:cubicBezTo>
                <a:cubicBezTo>
                  <a:pt x="11425897" y="1878861"/>
                  <a:pt x="11461902" y="2079534"/>
                  <a:pt x="11453393" y="2196604"/>
                </a:cubicBezTo>
                <a:cubicBezTo>
                  <a:pt x="11444884" y="2313674"/>
                  <a:pt x="11439581" y="2633801"/>
                  <a:pt x="11453393" y="2756649"/>
                </a:cubicBezTo>
                <a:cubicBezTo>
                  <a:pt x="11467205" y="2879497"/>
                  <a:pt x="11425869" y="3142314"/>
                  <a:pt x="11453393" y="3316695"/>
                </a:cubicBezTo>
                <a:cubicBezTo>
                  <a:pt x="11480917" y="3491076"/>
                  <a:pt x="11446981" y="3702272"/>
                  <a:pt x="11453393" y="3930078"/>
                </a:cubicBezTo>
                <a:cubicBezTo>
                  <a:pt x="11459805" y="4157884"/>
                  <a:pt x="11479170" y="4341332"/>
                  <a:pt x="11453393" y="4543460"/>
                </a:cubicBezTo>
                <a:cubicBezTo>
                  <a:pt x="11427616" y="4745588"/>
                  <a:pt x="11419310" y="5415548"/>
                  <a:pt x="11453393" y="5636882"/>
                </a:cubicBezTo>
                <a:cubicBezTo>
                  <a:pt x="11425601" y="5810680"/>
                  <a:pt x="11342482" y="5938000"/>
                  <a:pt x="11150275" y="5940000"/>
                </a:cubicBezTo>
                <a:cubicBezTo>
                  <a:pt x="10766768" y="5908917"/>
                  <a:pt x="10635274" y="5942694"/>
                  <a:pt x="10255385" y="5940000"/>
                </a:cubicBezTo>
                <a:cubicBezTo>
                  <a:pt x="9875496" y="5937307"/>
                  <a:pt x="9669100" y="5976154"/>
                  <a:pt x="9468966" y="5940000"/>
                </a:cubicBezTo>
                <a:cubicBezTo>
                  <a:pt x="9268832" y="5903846"/>
                  <a:pt x="8903693" y="5983015"/>
                  <a:pt x="8574075" y="5940000"/>
                </a:cubicBezTo>
                <a:cubicBezTo>
                  <a:pt x="8244457" y="5896985"/>
                  <a:pt x="8385262" y="5925456"/>
                  <a:pt x="8221543" y="5940000"/>
                </a:cubicBezTo>
                <a:cubicBezTo>
                  <a:pt x="8057824" y="5954544"/>
                  <a:pt x="7803567" y="5926088"/>
                  <a:pt x="7435124" y="5940000"/>
                </a:cubicBezTo>
                <a:cubicBezTo>
                  <a:pt x="7066681" y="5953912"/>
                  <a:pt x="6943434" y="5908514"/>
                  <a:pt x="6648705" y="5940000"/>
                </a:cubicBezTo>
                <a:cubicBezTo>
                  <a:pt x="6353976" y="5971486"/>
                  <a:pt x="6139403" y="5934872"/>
                  <a:pt x="5862286" y="5940000"/>
                </a:cubicBezTo>
                <a:cubicBezTo>
                  <a:pt x="5585169" y="5945128"/>
                  <a:pt x="5551929" y="5935402"/>
                  <a:pt x="5292810" y="5940000"/>
                </a:cubicBezTo>
                <a:cubicBezTo>
                  <a:pt x="5033691" y="5944598"/>
                  <a:pt x="4822546" y="5957861"/>
                  <a:pt x="4614863" y="5940000"/>
                </a:cubicBezTo>
                <a:cubicBezTo>
                  <a:pt x="4407180" y="5922139"/>
                  <a:pt x="4395035" y="5930509"/>
                  <a:pt x="4262330" y="5940000"/>
                </a:cubicBezTo>
                <a:cubicBezTo>
                  <a:pt x="4129625" y="5949491"/>
                  <a:pt x="4054188" y="5942802"/>
                  <a:pt x="3909798" y="5940000"/>
                </a:cubicBezTo>
                <a:cubicBezTo>
                  <a:pt x="3765408" y="5937198"/>
                  <a:pt x="3336749" y="5974079"/>
                  <a:pt x="3014907" y="5940000"/>
                </a:cubicBezTo>
                <a:cubicBezTo>
                  <a:pt x="2693065" y="5905921"/>
                  <a:pt x="2690088" y="5957248"/>
                  <a:pt x="2445432" y="5940000"/>
                </a:cubicBezTo>
                <a:cubicBezTo>
                  <a:pt x="2200776" y="5922752"/>
                  <a:pt x="1781490" y="5953512"/>
                  <a:pt x="1550541" y="5940000"/>
                </a:cubicBezTo>
                <a:cubicBezTo>
                  <a:pt x="1319592" y="5926488"/>
                  <a:pt x="800500" y="5980767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80765-B450-CEF3-CD7C-8B6068FE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97" y="3128177"/>
            <a:ext cx="2376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367566-861E-A832-97D0-26081F836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773" y="3128177"/>
            <a:ext cx="2609280" cy="32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4511E7-548B-5C01-D86C-4B0D94A46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029" y="3128177"/>
            <a:ext cx="286848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AE31BB-41D4-35AB-DE55-FAD1D5655239}"/>
              </a:ext>
            </a:extLst>
          </p:cNvPr>
          <p:cNvSpPr txBox="1"/>
          <p:nvPr/>
        </p:nvSpPr>
        <p:spPr>
          <a:xfrm>
            <a:off x="1549251" y="579589"/>
            <a:ext cx="856313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67AD9-AAB0-0A0C-CFEE-CE0D21C7877D}"/>
              </a:ext>
            </a:extLst>
          </p:cNvPr>
          <p:cNvSpPr txBox="1"/>
          <p:nvPr/>
        </p:nvSpPr>
        <p:spPr>
          <a:xfrm>
            <a:off x="1549250" y="1314377"/>
            <a:ext cx="10132467" cy="6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2-3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BB67E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108131-1E2D-7433-F449-828ADDF22D15}"/>
              </a:ext>
            </a:extLst>
          </p:cNvPr>
          <p:cNvSpPr txBox="1"/>
          <p:nvPr/>
        </p:nvSpPr>
        <p:spPr>
          <a:xfrm>
            <a:off x="1569799" y="1979122"/>
            <a:ext cx="9185424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28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0CCC4BD9-909F-463E-4F0F-A5378C81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45900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CBA1D3BB-3011-2B2D-6E46-4A2ADAB6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19004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BB513743-5E9E-6595-0380-30E3134D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92109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47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TRÌNH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EDE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BÀY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91011D-8835-1A4F-A501-6A7031B3EEB5}"/>
                </a:ext>
              </a:extLst>
            </p:cNvPr>
            <p:cNvSpPr txBox="1"/>
            <p:nvPr/>
          </p:nvSpPr>
          <p:spPr>
            <a:xfrm>
              <a:off x="6495963" y="1439334"/>
              <a:ext cx="1736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AC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TRƯỚC</a:t>
              </a:r>
            </a:p>
          </p:txBody>
        </p:sp>
      </p:grpSp>
      <p:pic>
        <p:nvPicPr>
          <p:cNvPr id="41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id="{85D24207-2C55-E62A-9009-83ABF340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53548" y="15679"/>
            <a:ext cx="993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 từ có nghĩa trái ngược nhau: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901609" y="293204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382</Words>
  <Application>Microsoft Office PowerPoint</Application>
  <PresentationFormat>Widescreen</PresentationFormat>
  <Paragraphs>75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微软雅黑</vt:lpstr>
      <vt:lpstr>Arial</vt:lpstr>
      <vt:lpstr>Calibri</vt:lpstr>
      <vt:lpstr>Calibri Light</vt:lpstr>
      <vt:lpstr>等线</vt:lpstr>
      <vt:lpstr>inpin heiti</vt:lpstr>
      <vt:lpstr>Livvic</vt:lpstr>
      <vt:lpstr>Nunito</vt:lpstr>
      <vt:lpstr>OpenSans</vt:lpstr>
      <vt:lpstr>Roboto Condensed Light</vt:lpstr>
      <vt:lpstr>Roboto Slab Light</vt:lpstr>
      <vt:lpstr>SVN-Newton</vt:lpstr>
      <vt:lpstr>SVN-Poky's</vt:lpstr>
      <vt:lpstr>SVN-Ready</vt:lpstr>
      <vt:lpstr>Times New Roman</vt:lpstr>
      <vt:lpstr>Titan One</vt:lpstr>
      <vt:lpstr>字魂64号-萌趣软糖体</vt:lpstr>
      <vt:lpstr>字魂80号-萌趣小鱼体</vt:lpstr>
      <vt:lpstr>Cute Chicks Newsletter by Slidesgo</vt:lpstr>
      <vt:lpstr>Office 主题​​</vt:lpstr>
      <vt:lpstr>Office Theme</vt:lpstr>
      <vt:lpstr>1_Office Theme</vt:lpstr>
      <vt:lpstr>4_Custom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33</cp:revision>
  <dcterms:created xsi:type="dcterms:W3CDTF">2022-12-31T23:29:53Z</dcterms:created>
  <dcterms:modified xsi:type="dcterms:W3CDTF">2023-03-15T09:33:23Z</dcterms:modified>
</cp:coreProperties>
</file>