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280" autoAdjust="0"/>
  </p:normalViewPr>
  <p:slideViewPr>
    <p:cSldViewPr snapToGrid="0">
      <p:cViewPr varScale="1">
        <p:scale>
          <a:sx n="93" d="100"/>
          <a:sy n="93" d="100"/>
        </p:scale>
        <p:origin x="3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2023/3/14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2023/3/14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slide" Target="slide12.xml"/><Relationship Id="rId5" Type="http://schemas.openxmlformats.org/officeDocument/2006/relationships/image" Target="../media/image16.png"/><Relationship Id="rId10" Type="http://schemas.openxmlformats.org/officeDocument/2006/relationships/slide" Target="slide11.xml"/><Relationship Id="rId4" Type="http://schemas.openxmlformats.org/officeDocument/2006/relationships/image" Target="../media/image15.png"/><Relationship Id="rId9" Type="http://schemas.openxmlformats.org/officeDocument/2006/relationships/slide" Target="slide10.xml"/><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782</Words>
  <Application>Microsoft Office PowerPoint</Application>
  <PresentationFormat>Widescreen</PresentationFormat>
  <Paragraphs>77</Paragraphs>
  <Slides>22</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宋体</vt:lpstr>
      <vt:lpstr>Arial</vt:lpstr>
      <vt:lpstr>Calibri</vt:lpstr>
      <vt:lpstr>Coiny</vt:lpstr>
      <vt:lpstr>等线</vt:lpstr>
      <vt:lpstr>LNTH-Purrfect</vt:lpstr>
      <vt:lpstr>Times New Roman</vt:lpstr>
      <vt:lpstr>White Xmas PERSONAL USE</vt:lpstr>
      <vt:lpstr>字魂59号-创粗黑</vt:lpstr>
      <vt:lpstr>汉仪小麦体简</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37</cp:revision>
  <dcterms:created xsi:type="dcterms:W3CDTF">2022-12-31T09:50:38Z</dcterms:created>
  <dcterms:modified xsi:type="dcterms:W3CDTF">2023-03-14T01:39:08Z</dcterms:modified>
</cp:coreProperties>
</file>