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2"/>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88" r:id="rId22"/>
    <p:sldId id="284" r:id="rId23"/>
    <p:sldId id="486" r:id="rId24"/>
    <p:sldId id="489" r:id="rId25"/>
    <p:sldId id="490" r:id="rId26"/>
    <p:sldId id="491" r:id="rId27"/>
    <p:sldId id="492" r:id="rId28"/>
    <p:sldId id="493" r:id="rId29"/>
    <p:sldId id="301"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93" d="100"/>
          <a:sy n="93" d="100"/>
        </p:scale>
        <p:origin x="3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2023/3/13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3/13/2023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2023/3/13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2023/3/13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2023/3/13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2.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1.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trấn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ra bị các các 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Ngủ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giấc</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Ăn</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uống</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đủ</a:t>
            </a:r>
            <a:r>
              <a:rPr lang="en-US" sz="4800" i="1" dirty="0">
                <a:solidFill>
                  <a:prstClr val="black"/>
                </a:solidFill>
                <a:latin typeface="Arial" panose="020B0604020202020204" pitchFamily="34" charset="0"/>
                <a:cs typeface="Arial" panose="020B0604020202020204" pitchFamily="34" charset="0"/>
              </a:rPr>
              <a:t> </a:t>
            </a:r>
            <a:r>
              <a:rPr lang="en-US" sz="4800" i="1" dirty="0" err="1">
                <a:solidFill>
                  <a:prstClr val="black"/>
                </a:solidFill>
                <a:latin typeface="Arial" panose="020B0604020202020204" pitchFamily="34" charset="0"/>
                <a:cs typeface="Arial" panose="020B0604020202020204" pitchFamily="34" charset="0"/>
              </a:rPr>
              <a:t>chất</a:t>
            </a:r>
            <a:r>
              <a:rPr lang="en-US" sz="4800" i="1" dirty="0">
                <a:solidFill>
                  <a:prstClr val="black"/>
                </a:solidFill>
                <a:latin typeface="Arial" panose="020B0604020202020204" pitchFamily="34" charset="0"/>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i="1" dirty="0">
                <a:solidFill>
                  <a:prstClr val="black"/>
                </a:solidFill>
                <a:cs typeface="Arial" panose="020B0604020202020204" pitchFamily="34" charset="0"/>
              </a:rPr>
              <a:t>    </a:t>
            </a:r>
            <a:r>
              <a:rPr lang="vi-VN" sz="4800" i="1" dirty="0">
                <a:solidFill>
                  <a:prstClr val="black"/>
                </a:solidFill>
                <a:cs typeface="Arial" panose="020B0604020202020204" pitchFamily="34" charset="0"/>
              </a:rPr>
              <a:t>Nghỉ ngơi và vui chơi điều độ.</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Thiếu</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uống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thiếu</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Times New Roman" panose="02020603050405020304" pitchFamily="18" charset="0"/>
                <a:cs typeface="Times New Roman" panose="02020603050405020304" pitchFamily="18"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Times New Roman" panose="02020603050405020304" pitchFamily="18" charset="0"/>
                <a:cs typeface="Times New Roman" panose="02020603050405020304" pitchFamily="18" charset="0"/>
              </a:rPr>
              <a:t>   </a:t>
            </a:r>
            <a:r>
              <a:rPr lang="vi-VN" sz="4000" i="1" dirty="0">
                <a:solidFill>
                  <a:prstClr val="black"/>
                </a:solidFill>
                <a:latin typeface="Times New Roman" panose="02020603050405020304" pitchFamily="18" charset="0"/>
                <a:cs typeface="Times New Roman" panose="02020603050405020304" pitchFamily="18" charset="0"/>
              </a:rPr>
              <a:t>Vui chơi và vận động quá sức.</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a:t>
            </a:r>
            <a:r>
              <a:rPr lang="nl-NL" sz="3200" b="1" i="1" dirty="0" smtClean="0">
                <a:solidFill>
                  <a:srgbClr val="FFFF00"/>
                </a:solidFill>
              </a:rPr>
              <a:t>bại </a:t>
            </a:r>
            <a:r>
              <a:rPr lang="nl-NL" sz="3200" b="1" i="1" dirty="0">
                <a:solidFill>
                  <a:srgbClr val="FFFF00"/>
                </a:solidFill>
              </a:rPr>
              <a:t>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891</Words>
  <Application>Microsoft Office PowerPoint</Application>
  <PresentationFormat>Widescreen</PresentationFormat>
  <Paragraphs>64</Paragraphs>
  <Slides>28</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微软雅黑</vt:lpstr>
      <vt:lpstr>Arial</vt:lpstr>
      <vt:lpstr>Calibri</vt:lpstr>
      <vt:lpstr>Calibri Light</vt:lpstr>
      <vt:lpstr>Cambria</vt:lpstr>
      <vt:lpstr>等线</vt:lpstr>
      <vt:lpstr>SVN-Poky's</vt:lpstr>
      <vt:lpstr>Times New Roman</vt:lpstr>
      <vt:lpstr>Wingdings</vt:lpstr>
      <vt:lpstr>字魂43号-国潮手书</vt:lpstr>
      <vt:lpstr>思源黑体 CN Bold</vt:lpstr>
      <vt:lpstr>视觉坊免费素材shijuef.com(龚帆免费体)</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42</cp:revision>
  <dcterms:created xsi:type="dcterms:W3CDTF">2022-12-30T00:51:50Z</dcterms:created>
  <dcterms:modified xsi:type="dcterms:W3CDTF">2023-03-13T09:58:18Z</dcterms:modified>
</cp:coreProperties>
</file>