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 id="2147483703" r:id="rId3"/>
  </p:sldMasterIdLst>
  <p:sldIdLst>
    <p:sldId id="289" r:id="rId4"/>
    <p:sldId id="282" r:id="rId5"/>
    <p:sldId id="288" r:id="rId6"/>
    <p:sldId id="284" r:id="rId7"/>
    <p:sldId id="266" r:id="rId8"/>
    <p:sldId id="268" r:id="rId9"/>
    <p:sldId id="285" r:id="rId10"/>
    <p:sldId id="286" r:id="rId11"/>
    <p:sldId id="287" r:id="rId12"/>
    <p:sldId id="260" r:id="rId13"/>
    <p:sldId id="263" r:id="rId14"/>
  </p:sldIdLst>
  <p:sldSz cx="12192000" cy="6858000"/>
  <p:notesSz cx="6858000" cy="9144000"/>
  <p:custDataLst>
    <p:tags r:id="rId1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096"/>
    <a:srgbClr val="E07235"/>
    <a:srgbClr val="EB54E9"/>
    <a:srgbClr val="D34CD6"/>
    <a:srgbClr val="D8F3FC"/>
    <a:srgbClr val="EF5F5F"/>
    <a:srgbClr val="9CDCF8"/>
    <a:srgbClr val="FFF89A"/>
    <a:srgbClr val="FDE59B"/>
    <a:srgbClr val="B34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p:scale>
          <a:sx n="67" d="100"/>
          <a:sy n="67" d="100"/>
        </p:scale>
        <p:origin x="-488" y="-1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26.gi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3251" y="683559"/>
            <a:ext cx="6270171" cy="471666"/>
          </a:xfrm>
        </p:spPr>
        <p:txBody>
          <a:bodyPr/>
          <a:lstStyle/>
          <a:p>
            <a:r>
              <a:rPr lang="en-US"/>
              <a:t>Click to edit Master title style</a:t>
            </a:r>
          </a:p>
        </p:txBody>
      </p:sp>
      <p:sp>
        <p:nvSpPr>
          <p:cNvPr id="3" name="Subtitle 2"/>
          <p:cNvSpPr>
            <a:spLocks noGrp="1"/>
          </p:cNvSpPr>
          <p:nvPr>
            <p:ph type="subTitle" idx="1"/>
          </p:nvPr>
        </p:nvSpPr>
        <p:spPr>
          <a:xfrm>
            <a:off x="1106501" y="1246909"/>
            <a:ext cx="5163671" cy="562332"/>
          </a:xfrm>
        </p:spPr>
        <p:txBody>
          <a:bodyPr/>
          <a:lstStyle>
            <a:lvl1pPr marL="0" indent="0" algn="ctr">
              <a:buNone/>
              <a:defRPr>
                <a:solidFill>
                  <a:schemeClr val="tx1">
                    <a:tint val="75000"/>
                  </a:schemeClr>
                </a:solidFill>
              </a:defRPr>
            </a:lvl1pPr>
            <a:lvl2pPr marL="146715" indent="0" algn="ctr">
              <a:buNone/>
              <a:defRPr>
                <a:solidFill>
                  <a:schemeClr val="tx1">
                    <a:tint val="75000"/>
                  </a:schemeClr>
                </a:solidFill>
              </a:defRPr>
            </a:lvl2pPr>
            <a:lvl3pPr marL="293431" indent="0" algn="ctr">
              <a:buNone/>
              <a:defRPr>
                <a:solidFill>
                  <a:schemeClr val="tx1">
                    <a:tint val="75000"/>
                  </a:schemeClr>
                </a:solidFill>
              </a:defRPr>
            </a:lvl3pPr>
            <a:lvl4pPr marL="440146" indent="0" algn="ctr">
              <a:buNone/>
              <a:defRPr>
                <a:solidFill>
                  <a:schemeClr val="tx1">
                    <a:tint val="75000"/>
                  </a:schemeClr>
                </a:solidFill>
              </a:defRPr>
            </a:lvl4pPr>
            <a:lvl5pPr marL="586862" indent="0" algn="ctr">
              <a:buNone/>
              <a:defRPr>
                <a:solidFill>
                  <a:schemeClr val="tx1">
                    <a:tint val="75000"/>
                  </a:schemeClr>
                </a:solidFill>
              </a:defRPr>
            </a:lvl5pPr>
            <a:lvl6pPr marL="733577" indent="0" algn="ctr">
              <a:buNone/>
              <a:defRPr>
                <a:solidFill>
                  <a:schemeClr val="tx1">
                    <a:tint val="75000"/>
                  </a:schemeClr>
                </a:solidFill>
              </a:defRPr>
            </a:lvl6pPr>
            <a:lvl7pPr marL="880293" indent="0" algn="ctr">
              <a:buNone/>
              <a:defRPr>
                <a:solidFill>
                  <a:schemeClr val="tx1">
                    <a:tint val="75000"/>
                  </a:schemeClr>
                </a:solidFill>
              </a:defRPr>
            </a:lvl7pPr>
            <a:lvl8pPr marL="1027008" indent="0" algn="ctr">
              <a:buNone/>
              <a:defRPr>
                <a:solidFill>
                  <a:schemeClr val="tx1">
                    <a:tint val="75000"/>
                  </a:schemeClr>
                </a:solidFill>
              </a:defRPr>
            </a:lvl8pPr>
            <a:lvl9pPr marL="117372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7637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7814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2707" y="1413979"/>
            <a:ext cx="6270171" cy="437029"/>
          </a:xfrm>
        </p:spPr>
        <p:txBody>
          <a:bodyPr anchor="t"/>
          <a:lstStyle>
            <a:lvl1pPr algn="l">
              <a:defRPr sz="1284" b="1" cap="all"/>
            </a:lvl1pPr>
          </a:lstStyle>
          <a:p>
            <a:r>
              <a:rPr lang="en-US"/>
              <a:t>Click to edit Master title style</a:t>
            </a:r>
          </a:p>
        </p:txBody>
      </p:sp>
      <p:sp>
        <p:nvSpPr>
          <p:cNvPr id="3" name="Text Placeholder 2"/>
          <p:cNvSpPr>
            <a:spLocks noGrp="1"/>
          </p:cNvSpPr>
          <p:nvPr>
            <p:ph type="body" idx="1"/>
          </p:nvPr>
        </p:nvSpPr>
        <p:spPr>
          <a:xfrm>
            <a:off x="582707" y="932636"/>
            <a:ext cx="6270171" cy="481343"/>
          </a:xfrm>
        </p:spPr>
        <p:txBody>
          <a:bodyPr anchor="b"/>
          <a:lstStyle>
            <a:lvl1pPr marL="0" indent="0">
              <a:buNone/>
              <a:defRPr sz="642">
                <a:solidFill>
                  <a:schemeClr val="tx1">
                    <a:tint val="75000"/>
                  </a:schemeClr>
                </a:solidFill>
              </a:defRPr>
            </a:lvl1pPr>
            <a:lvl2pPr marL="146715" indent="0">
              <a:buNone/>
              <a:defRPr sz="578">
                <a:solidFill>
                  <a:schemeClr val="tx1">
                    <a:tint val="75000"/>
                  </a:schemeClr>
                </a:solidFill>
              </a:defRPr>
            </a:lvl2pPr>
            <a:lvl3pPr marL="293431" indent="0">
              <a:buNone/>
              <a:defRPr sz="513">
                <a:solidFill>
                  <a:schemeClr val="tx1">
                    <a:tint val="75000"/>
                  </a:schemeClr>
                </a:solidFill>
              </a:defRPr>
            </a:lvl3pPr>
            <a:lvl4pPr marL="440146" indent="0">
              <a:buNone/>
              <a:defRPr sz="449">
                <a:solidFill>
                  <a:schemeClr val="tx1">
                    <a:tint val="75000"/>
                  </a:schemeClr>
                </a:solidFill>
              </a:defRPr>
            </a:lvl4pPr>
            <a:lvl5pPr marL="586862" indent="0">
              <a:buNone/>
              <a:defRPr sz="449">
                <a:solidFill>
                  <a:schemeClr val="tx1">
                    <a:tint val="75000"/>
                  </a:schemeClr>
                </a:solidFill>
              </a:defRPr>
            </a:lvl5pPr>
            <a:lvl6pPr marL="733577" indent="0">
              <a:buNone/>
              <a:defRPr sz="449">
                <a:solidFill>
                  <a:schemeClr val="tx1">
                    <a:tint val="75000"/>
                  </a:schemeClr>
                </a:solidFill>
              </a:defRPr>
            </a:lvl6pPr>
            <a:lvl7pPr marL="880293" indent="0">
              <a:buNone/>
              <a:defRPr sz="449">
                <a:solidFill>
                  <a:schemeClr val="tx1">
                    <a:tint val="75000"/>
                  </a:schemeClr>
                </a:solidFill>
              </a:defRPr>
            </a:lvl7pPr>
            <a:lvl8pPr marL="1027008" indent="0">
              <a:buNone/>
              <a:defRPr sz="449">
                <a:solidFill>
                  <a:schemeClr val="tx1">
                    <a:tint val="75000"/>
                  </a:schemeClr>
                </a:solidFill>
              </a:defRPr>
            </a:lvl8pPr>
            <a:lvl9pPr marL="1173724" indent="0">
              <a:buNone/>
              <a:defRPr sz="44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1207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834" y="513433"/>
            <a:ext cx="3258030" cy="1452181"/>
          </a:xfrm>
        </p:spPr>
        <p:txBody>
          <a:bodyPr/>
          <a:lstStyle>
            <a:lvl1pPr>
              <a:defRPr sz="899"/>
            </a:lvl1pPr>
            <a:lvl2pPr>
              <a:defRPr sz="770"/>
            </a:lvl2pPr>
            <a:lvl3pPr>
              <a:defRPr sz="642"/>
            </a:lvl3pPr>
            <a:lvl4pPr>
              <a:defRPr sz="578"/>
            </a:lvl4pPr>
            <a:lvl5pPr>
              <a:defRPr sz="578"/>
            </a:lvl5pPr>
            <a:lvl6pPr>
              <a:defRPr sz="578"/>
            </a:lvl6pPr>
            <a:lvl7pPr>
              <a:defRPr sz="578"/>
            </a:lvl7pPr>
            <a:lvl8pPr>
              <a:defRPr sz="578"/>
            </a:lvl8pPr>
            <a:lvl9pPr>
              <a:defRPr sz="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9809" y="513433"/>
            <a:ext cx="3258030" cy="1452181"/>
          </a:xfrm>
        </p:spPr>
        <p:txBody>
          <a:bodyPr/>
          <a:lstStyle>
            <a:lvl1pPr>
              <a:defRPr sz="899"/>
            </a:lvl1pPr>
            <a:lvl2pPr>
              <a:defRPr sz="770"/>
            </a:lvl2pPr>
            <a:lvl3pPr>
              <a:defRPr sz="642"/>
            </a:lvl3pPr>
            <a:lvl4pPr>
              <a:defRPr sz="578"/>
            </a:lvl4pPr>
            <a:lvl5pPr>
              <a:defRPr sz="578"/>
            </a:lvl5pPr>
            <a:lvl6pPr>
              <a:defRPr sz="578"/>
            </a:lvl6pPr>
            <a:lvl7pPr>
              <a:defRPr sz="578"/>
            </a:lvl7pPr>
            <a:lvl8pPr>
              <a:defRPr sz="578"/>
            </a:lvl8pPr>
            <a:lvl9pPr>
              <a:defRPr sz="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731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8834" y="492550"/>
            <a:ext cx="3259311" cy="205271"/>
          </a:xfrm>
        </p:spPr>
        <p:txBody>
          <a:bodyPr anchor="b"/>
          <a:lstStyle>
            <a:lvl1pPr marL="0" indent="0">
              <a:buNone/>
              <a:defRPr sz="770" b="1"/>
            </a:lvl1pPr>
            <a:lvl2pPr marL="146715" indent="0">
              <a:buNone/>
              <a:defRPr sz="642" b="1"/>
            </a:lvl2pPr>
            <a:lvl3pPr marL="293431" indent="0">
              <a:buNone/>
              <a:defRPr sz="578" b="1"/>
            </a:lvl3pPr>
            <a:lvl4pPr marL="440146" indent="0">
              <a:buNone/>
              <a:defRPr sz="513" b="1"/>
            </a:lvl4pPr>
            <a:lvl5pPr marL="586862" indent="0">
              <a:buNone/>
              <a:defRPr sz="513" b="1"/>
            </a:lvl5pPr>
            <a:lvl6pPr marL="733577" indent="0">
              <a:buNone/>
              <a:defRPr sz="513" b="1"/>
            </a:lvl6pPr>
            <a:lvl7pPr marL="880293" indent="0">
              <a:buNone/>
              <a:defRPr sz="513" b="1"/>
            </a:lvl7pPr>
            <a:lvl8pPr marL="1027008" indent="0">
              <a:buNone/>
              <a:defRPr sz="513" b="1"/>
            </a:lvl8pPr>
            <a:lvl9pPr marL="1173724" indent="0">
              <a:buNone/>
              <a:defRPr sz="513" b="1"/>
            </a:lvl9pPr>
          </a:lstStyle>
          <a:p>
            <a:pPr lvl="0"/>
            <a:r>
              <a:rPr lang="en-US"/>
              <a:t>Click to edit Master text styles</a:t>
            </a:r>
          </a:p>
        </p:txBody>
      </p:sp>
      <p:sp>
        <p:nvSpPr>
          <p:cNvPr id="4" name="Content Placeholder 3"/>
          <p:cNvSpPr>
            <a:spLocks noGrp="1"/>
          </p:cNvSpPr>
          <p:nvPr>
            <p:ph sz="half" idx="2"/>
          </p:nvPr>
        </p:nvSpPr>
        <p:spPr>
          <a:xfrm>
            <a:off x="368834" y="697821"/>
            <a:ext cx="3259311" cy="1267793"/>
          </a:xfrm>
        </p:spPr>
        <p:txBody>
          <a:bodyPr/>
          <a:lstStyle>
            <a:lvl1pPr>
              <a:defRPr sz="770"/>
            </a:lvl1pPr>
            <a:lvl2pPr>
              <a:defRPr sz="642"/>
            </a:lvl2pPr>
            <a:lvl3pPr>
              <a:defRPr sz="578"/>
            </a:lvl3pPr>
            <a:lvl4pPr>
              <a:defRPr sz="513"/>
            </a:lvl4pPr>
            <a:lvl5pPr>
              <a:defRPr sz="513"/>
            </a:lvl5pPr>
            <a:lvl6pPr>
              <a:defRPr sz="513"/>
            </a:lvl6pPr>
            <a:lvl7pPr>
              <a:defRPr sz="513"/>
            </a:lvl7pPr>
            <a:lvl8pPr>
              <a:defRPr sz="513"/>
            </a:lvl8pPr>
            <a:lvl9pPr>
              <a:defRPr sz="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47247" y="492550"/>
            <a:ext cx="3260592" cy="205271"/>
          </a:xfrm>
        </p:spPr>
        <p:txBody>
          <a:bodyPr anchor="b"/>
          <a:lstStyle>
            <a:lvl1pPr marL="0" indent="0">
              <a:buNone/>
              <a:defRPr sz="770" b="1"/>
            </a:lvl1pPr>
            <a:lvl2pPr marL="146715" indent="0">
              <a:buNone/>
              <a:defRPr sz="642" b="1"/>
            </a:lvl2pPr>
            <a:lvl3pPr marL="293431" indent="0">
              <a:buNone/>
              <a:defRPr sz="578" b="1"/>
            </a:lvl3pPr>
            <a:lvl4pPr marL="440146" indent="0">
              <a:buNone/>
              <a:defRPr sz="513" b="1"/>
            </a:lvl4pPr>
            <a:lvl5pPr marL="586862" indent="0">
              <a:buNone/>
              <a:defRPr sz="513" b="1"/>
            </a:lvl5pPr>
            <a:lvl6pPr marL="733577" indent="0">
              <a:buNone/>
              <a:defRPr sz="513" b="1"/>
            </a:lvl6pPr>
            <a:lvl7pPr marL="880293" indent="0">
              <a:buNone/>
              <a:defRPr sz="513" b="1"/>
            </a:lvl7pPr>
            <a:lvl8pPr marL="1027008" indent="0">
              <a:buNone/>
              <a:defRPr sz="513" b="1"/>
            </a:lvl8pPr>
            <a:lvl9pPr marL="1173724" indent="0">
              <a:buNone/>
              <a:defRPr sz="513" b="1"/>
            </a:lvl9pPr>
          </a:lstStyle>
          <a:p>
            <a:pPr lvl="0"/>
            <a:r>
              <a:rPr lang="en-US"/>
              <a:t>Click to edit Master text styles</a:t>
            </a:r>
          </a:p>
        </p:txBody>
      </p:sp>
      <p:sp>
        <p:nvSpPr>
          <p:cNvPr id="6" name="Content Placeholder 5"/>
          <p:cNvSpPr>
            <a:spLocks noGrp="1"/>
          </p:cNvSpPr>
          <p:nvPr>
            <p:ph sz="quarter" idx="4"/>
          </p:nvPr>
        </p:nvSpPr>
        <p:spPr>
          <a:xfrm>
            <a:off x="3747247" y="697821"/>
            <a:ext cx="3260592" cy="1267793"/>
          </a:xfrm>
        </p:spPr>
        <p:txBody>
          <a:bodyPr/>
          <a:lstStyle>
            <a:lvl1pPr>
              <a:defRPr sz="770"/>
            </a:lvl1pPr>
            <a:lvl2pPr>
              <a:defRPr sz="642"/>
            </a:lvl2pPr>
            <a:lvl3pPr>
              <a:defRPr sz="578"/>
            </a:lvl3pPr>
            <a:lvl4pPr>
              <a:defRPr sz="513"/>
            </a:lvl4pPr>
            <a:lvl5pPr>
              <a:defRPr sz="513"/>
            </a:lvl5pPr>
            <a:lvl6pPr>
              <a:defRPr sz="513"/>
            </a:lvl6pPr>
            <a:lvl7pPr>
              <a:defRPr sz="513"/>
            </a:lvl7pPr>
            <a:lvl8pPr>
              <a:defRPr sz="513"/>
            </a:lvl8pPr>
            <a:lvl9pPr>
              <a:defRPr sz="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4262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4577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480792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834" y="87610"/>
            <a:ext cx="2426874" cy="372850"/>
          </a:xfrm>
        </p:spPr>
        <p:txBody>
          <a:bodyPr anchor="b"/>
          <a:lstStyle>
            <a:lvl1pPr algn="l">
              <a:defRPr sz="642" b="1"/>
            </a:lvl1pPr>
          </a:lstStyle>
          <a:p>
            <a:r>
              <a:rPr lang="en-US"/>
              <a:t>Click to edit Master title style</a:t>
            </a:r>
          </a:p>
        </p:txBody>
      </p:sp>
      <p:sp>
        <p:nvSpPr>
          <p:cNvPr id="3" name="Content Placeholder 2"/>
          <p:cNvSpPr>
            <a:spLocks noGrp="1"/>
          </p:cNvSpPr>
          <p:nvPr>
            <p:ph idx="1"/>
          </p:nvPr>
        </p:nvSpPr>
        <p:spPr>
          <a:xfrm>
            <a:off x="2884074" y="87610"/>
            <a:ext cx="4123765" cy="1878004"/>
          </a:xfrm>
        </p:spPr>
        <p:txBody>
          <a:bodyPr/>
          <a:lstStyle>
            <a:lvl1pPr>
              <a:defRPr sz="1027"/>
            </a:lvl1pPr>
            <a:lvl2pPr>
              <a:defRPr sz="899"/>
            </a:lvl2pPr>
            <a:lvl3pPr>
              <a:defRPr sz="770"/>
            </a:lvl3pPr>
            <a:lvl4pPr>
              <a:defRPr sz="642"/>
            </a:lvl4pPr>
            <a:lvl5pPr>
              <a:defRPr sz="642"/>
            </a:lvl5pPr>
            <a:lvl6pPr>
              <a:defRPr sz="642"/>
            </a:lvl6pPr>
            <a:lvl7pPr>
              <a:defRPr sz="642"/>
            </a:lvl7pPr>
            <a:lvl8pPr>
              <a:defRPr sz="642"/>
            </a:lvl8pPr>
            <a:lvl9pPr>
              <a:defRPr sz="6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8834" y="460460"/>
            <a:ext cx="2426874" cy="1505154"/>
          </a:xfrm>
        </p:spPr>
        <p:txBody>
          <a:bodyPr/>
          <a:lstStyle>
            <a:lvl1pPr marL="0" indent="0">
              <a:buNone/>
              <a:defRPr sz="449"/>
            </a:lvl1pPr>
            <a:lvl2pPr marL="146715" indent="0">
              <a:buNone/>
              <a:defRPr sz="385"/>
            </a:lvl2pPr>
            <a:lvl3pPr marL="293431" indent="0">
              <a:buNone/>
              <a:defRPr sz="321"/>
            </a:lvl3pPr>
            <a:lvl4pPr marL="440146" indent="0">
              <a:buNone/>
              <a:defRPr sz="289"/>
            </a:lvl4pPr>
            <a:lvl5pPr marL="586862" indent="0">
              <a:buNone/>
              <a:defRPr sz="289"/>
            </a:lvl5pPr>
            <a:lvl6pPr marL="733577" indent="0">
              <a:buNone/>
              <a:defRPr sz="289"/>
            </a:lvl6pPr>
            <a:lvl7pPr marL="880293" indent="0">
              <a:buNone/>
              <a:defRPr sz="289"/>
            </a:lvl7pPr>
            <a:lvl8pPr marL="1027008" indent="0">
              <a:buNone/>
              <a:defRPr sz="289"/>
            </a:lvl8pPr>
            <a:lvl9pPr marL="1173724" indent="0">
              <a:buNone/>
              <a:defRPr sz="2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399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80" y="1540300"/>
            <a:ext cx="4426003" cy="181841"/>
          </a:xfrm>
        </p:spPr>
        <p:txBody>
          <a:bodyPr anchor="b"/>
          <a:lstStyle>
            <a:lvl1pPr algn="l">
              <a:defRPr sz="642" b="1"/>
            </a:lvl1pPr>
          </a:lstStyle>
          <a:p>
            <a:r>
              <a:rPr lang="en-US"/>
              <a:t>Click to edit Master title style</a:t>
            </a:r>
          </a:p>
        </p:txBody>
      </p:sp>
      <p:sp>
        <p:nvSpPr>
          <p:cNvPr id="3" name="Picture Placeholder 2"/>
          <p:cNvSpPr>
            <a:spLocks noGrp="1"/>
          </p:cNvSpPr>
          <p:nvPr>
            <p:ph type="pic" idx="1"/>
          </p:nvPr>
        </p:nvSpPr>
        <p:spPr>
          <a:xfrm>
            <a:off x="1445880" y="196612"/>
            <a:ext cx="4426003" cy="1320257"/>
          </a:xfrm>
        </p:spPr>
        <p:txBody>
          <a:bodyPr/>
          <a:lstStyle>
            <a:lvl1pPr marL="0" indent="0">
              <a:buNone/>
              <a:defRPr sz="1027"/>
            </a:lvl1pPr>
            <a:lvl2pPr marL="146715" indent="0">
              <a:buNone/>
              <a:defRPr sz="899"/>
            </a:lvl2pPr>
            <a:lvl3pPr marL="293431" indent="0">
              <a:buNone/>
              <a:defRPr sz="770"/>
            </a:lvl3pPr>
            <a:lvl4pPr marL="440146" indent="0">
              <a:buNone/>
              <a:defRPr sz="642"/>
            </a:lvl4pPr>
            <a:lvl5pPr marL="586862" indent="0">
              <a:buNone/>
              <a:defRPr sz="642"/>
            </a:lvl5pPr>
            <a:lvl6pPr marL="733577" indent="0">
              <a:buNone/>
              <a:defRPr sz="642"/>
            </a:lvl6pPr>
            <a:lvl7pPr marL="880293" indent="0">
              <a:buNone/>
              <a:defRPr sz="642"/>
            </a:lvl7pPr>
            <a:lvl8pPr marL="1027008" indent="0">
              <a:buNone/>
              <a:defRPr sz="642"/>
            </a:lvl8pPr>
            <a:lvl9pPr marL="1173724" indent="0">
              <a:buNone/>
              <a:defRPr sz="642"/>
            </a:lvl9pPr>
          </a:lstStyle>
          <a:p>
            <a:endParaRPr lang="en-US"/>
          </a:p>
        </p:txBody>
      </p:sp>
      <p:sp>
        <p:nvSpPr>
          <p:cNvPr id="4" name="Text Placeholder 3"/>
          <p:cNvSpPr>
            <a:spLocks noGrp="1"/>
          </p:cNvSpPr>
          <p:nvPr>
            <p:ph type="body" sz="half" idx="2"/>
          </p:nvPr>
        </p:nvSpPr>
        <p:spPr>
          <a:xfrm>
            <a:off x="1445880" y="1722141"/>
            <a:ext cx="4426003" cy="258244"/>
          </a:xfrm>
        </p:spPr>
        <p:txBody>
          <a:bodyPr/>
          <a:lstStyle>
            <a:lvl1pPr marL="0" indent="0">
              <a:buNone/>
              <a:defRPr sz="449"/>
            </a:lvl1pPr>
            <a:lvl2pPr marL="146715" indent="0">
              <a:buNone/>
              <a:defRPr sz="385"/>
            </a:lvl2pPr>
            <a:lvl3pPr marL="293431" indent="0">
              <a:buNone/>
              <a:defRPr sz="321"/>
            </a:lvl3pPr>
            <a:lvl4pPr marL="440146" indent="0">
              <a:buNone/>
              <a:defRPr sz="289"/>
            </a:lvl4pPr>
            <a:lvl5pPr marL="586862" indent="0">
              <a:buNone/>
              <a:defRPr sz="289"/>
            </a:lvl5pPr>
            <a:lvl6pPr marL="733577" indent="0">
              <a:buNone/>
              <a:defRPr sz="289"/>
            </a:lvl6pPr>
            <a:lvl7pPr marL="880293" indent="0">
              <a:buNone/>
              <a:defRPr sz="289"/>
            </a:lvl7pPr>
            <a:lvl8pPr marL="1027008" indent="0">
              <a:buNone/>
              <a:defRPr sz="289"/>
            </a:lvl8pPr>
            <a:lvl9pPr marL="1173724" indent="0">
              <a:buNone/>
              <a:defRPr sz="2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6663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587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8088" y="88119"/>
            <a:ext cx="1659751" cy="18774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834" y="88119"/>
            <a:ext cx="4856309" cy="18774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1085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xmlns=""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xmlns=""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xmlns=""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xmlns=""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xmlns=""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xmlns=""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xmlns=""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9" name="Freeform 6">
                <a:extLst>
                  <a:ext uri="{FF2B5EF4-FFF2-40B4-BE49-F238E27FC236}">
                    <a16:creationId xmlns:a16="http://schemas.microsoft.com/office/drawing/2014/main" xmlns=""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20" name="Freeform 7">
                <a:extLst>
                  <a:ext uri="{FF2B5EF4-FFF2-40B4-BE49-F238E27FC236}">
                    <a16:creationId xmlns:a16="http://schemas.microsoft.com/office/drawing/2014/main" xmlns=""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21" name="Freeform 8">
                <a:extLst>
                  <a:ext uri="{FF2B5EF4-FFF2-40B4-BE49-F238E27FC236}">
                    <a16:creationId xmlns:a16="http://schemas.microsoft.com/office/drawing/2014/main" xmlns=""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grpSp>
        <p:grpSp>
          <p:nvGrpSpPr>
            <p:cNvPr id="13" name="Group 4">
              <a:extLst>
                <a:ext uri="{FF2B5EF4-FFF2-40B4-BE49-F238E27FC236}">
                  <a16:creationId xmlns:a16="http://schemas.microsoft.com/office/drawing/2014/main" xmlns=""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xmlns=""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5" name="Freeform 6">
                <a:extLst>
                  <a:ext uri="{FF2B5EF4-FFF2-40B4-BE49-F238E27FC236}">
                    <a16:creationId xmlns:a16="http://schemas.microsoft.com/office/drawing/2014/main" xmlns=""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6" name="Freeform 7">
                <a:extLst>
                  <a:ext uri="{FF2B5EF4-FFF2-40B4-BE49-F238E27FC236}">
                    <a16:creationId xmlns:a16="http://schemas.microsoft.com/office/drawing/2014/main" xmlns=""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sp>
            <p:nvSpPr>
              <p:cNvPr id="17" name="Freeform 8">
                <a:extLst>
                  <a:ext uri="{FF2B5EF4-FFF2-40B4-BE49-F238E27FC236}">
                    <a16:creationId xmlns:a16="http://schemas.microsoft.com/office/drawing/2014/main" xmlns=""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srgbClr val="000000"/>
                  </a:solidFill>
                  <a:latin typeface="Calibri" panose="020F0502020204030204"/>
                  <a:ea typeface="等线" panose="02010600030101010101" pitchFamily="2" charset="-122"/>
                  <a:sym typeface="+mn-lt"/>
                </a:endParaRPr>
              </a:p>
            </p:txBody>
          </p:sp>
        </p:grpSp>
      </p:grpSp>
      <p:pic>
        <p:nvPicPr>
          <p:cNvPr id="22" name="69">
            <a:extLst>
              <a:ext uri="{FF2B5EF4-FFF2-40B4-BE49-F238E27FC236}">
                <a16:creationId xmlns:a16="http://schemas.microsoft.com/office/drawing/2014/main" xmlns=""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xmlns=""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algn="ctr">
              <a:defRPr/>
            </a:pP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Chào</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mừng</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các</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em</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đến</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với</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p>
          <a:p>
            <a:pPr algn="ctr">
              <a:defRPr/>
            </a:pP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Môn</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rPr>
              <a:t>Toán</a:t>
            </a:r>
            <a:endPar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xmlns=""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xmlns=""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solidFill>
                  <a:prstClr val="black"/>
                </a:solidFill>
                <a:cs typeface="Arial" panose="020B0604020202020204" pitchFamily="34" charset="0"/>
              </a:rPr>
              <a:t>Thiết</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kế</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bởi</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Hương</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Thảo</a:t>
            </a:r>
            <a:r>
              <a:rPr lang="en-US" sz="1400" dirty="0">
                <a:solidFill>
                  <a:prstClr val="black"/>
                </a:solidFill>
                <a:cs typeface="Arial" panose="020B0604020202020204" pitchFamily="34" charset="0"/>
              </a:rPr>
              <a:t>: tranthao121004@gmail.com</a:t>
            </a:r>
          </a:p>
        </p:txBody>
      </p:sp>
    </p:spTree>
    <p:extLst>
      <p:ext uri="{BB962C8B-B14F-4D97-AF65-F5344CB8AC3E}">
        <p14:creationId xmlns:p14="http://schemas.microsoft.com/office/powerpoint/2010/main" val="201791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solidFill>
                  <a:prstClr val="black"/>
                </a:solidFill>
              </a:rPr>
              <a:pPr/>
              <a:t>12/31/22</a:t>
            </a:fld>
            <a:endParaRPr lang="en-US">
              <a:solidFill>
                <a:prstClr val="black"/>
              </a:solidFill>
            </a:endParaRPr>
          </a:p>
        </p:txBody>
      </p:sp>
      <p:sp>
        <p:nvSpPr>
          <p:cNvPr id="5" name="Footer Placeholder 4">
            <a:extLst>
              <a:ext uri="{FF2B5EF4-FFF2-40B4-BE49-F238E27FC236}">
                <a16:creationId xmlns:a16="http://schemas.microsoft.com/office/drawing/2014/main" xmlns=""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solidFill>
                  <a:prstClr val="black"/>
                </a:solidFill>
              </a:rPr>
              <a:pPr/>
              <a:t>‹#›</a:t>
            </a:fld>
            <a:endParaRPr lang="en-US">
              <a:solidFill>
                <a:prstClr val="black"/>
              </a:solidFill>
            </a:endParaRPr>
          </a:p>
        </p:txBody>
      </p:sp>
      <p:pic>
        <p:nvPicPr>
          <p:cNvPr id="7" name="image 101">
            <a:extLst>
              <a:ext uri="{FF2B5EF4-FFF2-40B4-BE49-F238E27FC236}">
                <a16:creationId xmlns:a16="http://schemas.microsoft.com/office/drawing/2014/main" xmlns=""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xmlns=""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9" name="矩形 7">
            <a:extLst>
              <a:ext uri="{FF2B5EF4-FFF2-40B4-BE49-F238E27FC236}">
                <a16:creationId xmlns:a16="http://schemas.microsoft.com/office/drawing/2014/main" xmlns=""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矩形 5">
            <a:extLst>
              <a:ext uri="{FF2B5EF4-FFF2-40B4-BE49-F238E27FC236}">
                <a16:creationId xmlns:a16="http://schemas.microsoft.com/office/drawing/2014/main" xmlns=""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矩形 8">
            <a:extLst>
              <a:ext uri="{FF2B5EF4-FFF2-40B4-BE49-F238E27FC236}">
                <a16:creationId xmlns:a16="http://schemas.microsoft.com/office/drawing/2014/main" xmlns=""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2" name="图片 13">
            <a:extLst>
              <a:ext uri="{FF2B5EF4-FFF2-40B4-BE49-F238E27FC236}">
                <a16:creationId xmlns:a16="http://schemas.microsoft.com/office/drawing/2014/main" xmlns=""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xmlns=""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29">
            <a:extLst>
              <a:ext uri="{FF2B5EF4-FFF2-40B4-BE49-F238E27FC236}">
                <a16:creationId xmlns:a16="http://schemas.microsoft.com/office/drawing/2014/main" xmlns=""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xmlns=""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xmlns=""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7" name="椭圆 36">
            <a:extLst>
              <a:ext uri="{FF2B5EF4-FFF2-40B4-BE49-F238E27FC236}">
                <a16:creationId xmlns:a16="http://schemas.microsoft.com/office/drawing/2014/main" xmlns=""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椭圆 37">
            <a:extLst>
              <a:ext uri="{FF2B5EF4-FFF2-40B4-BE49-F238E27FC236}">
                <a16:creationId xmlns:a16="http://schemas.microsoft.com/office/drawing/2014/main" xmlns=""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grpSp>
        <p:nvGrpSpPr>
          <p:cNvPr id="19" name="组合 6">
            <a:extLst>
              <a:ext uri="{FF2B5EF4-FFF2-40B4-BE49-F238E27FC236}">
                <a16:creationId xmlns:a16="http://schemas.microsoft.com/office/drawing/2014/main" xmlns=""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xmlns=""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1" name="圆角矩形 39">
              <a:extLst>
                <a:ext uri="{FF2B5EF4-FFF2-40B4-BE49-F238E27FC236}">
                  <a16:creationId xmlns:a16="http://schemas.microsoft.com/office/drawing/2014/main" xmlns=""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grpSp>
      <p:sp>
        <p:nvSpPr>
          <p:cNvPr id="22" name="圆角矩形 40">
            <a:extLst>
              <a:ext uri="{FF2B5EF4-FFF2-40B4-BE49-F238E27FC236}">
                <a16:creationId xmlns:a16="http://schemas.microsoft.com/office/drawing/2014/main" xmlns=""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3" name="圆角矩形 41">
            <a:extLst>
              <a:ext uri="{FF2B5EF4-FFF2-40B4-BE49-F238E27FC236}">
                <a16:creationId xmlns:a16="http://schemas.microsoft.com/office/drawing/2014/main" xmlns=""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4" name="圆角矩形 42">
            <a:extLst>
              <a:ext uri="{FF2B5EF4-FFF2-40B4-BE49-F238E27FC236}">
                <a16:creationId xmlns:a16="http://schemas.microsoft.com/office/drawing/2014/main" xmlns=""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7" name="椭圆 23">
            <a:extLst>
              <a:ext uri="{FF2B5EF4-FFF2-40B4-BE49-F238E27FC236}">
                <a16:creationId xmlns:a16="http://schemas.microsoft.com/office/drawing/2014/main" xmlns=""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28" name="椭圆 25">
            <a:extLst>
              <a:ext uri="{FF2B5EF4-FFF2-40B4-BE49-F238E27FC236}">
                <a16:creationId xmlns:a16="http://schemas.microsoft.com/office/drawing/2014/main" xmlns=""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29" name="TextBox 28">
            <a:extLst>
              <a:ext uri="{FF2B5EF4-FFF2-40B4-BE49-F238E27FC236}">
                <a16:creationId xmlns:a16="http://schemas.microsoft.com/office/drawing/2014/main" xmlns=""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solidFill>
                  <a:prstClr val="black"/>
                </a:solidFill>
                <a:cs typeface="Arial" panose="020B0604020202020204" pitchFamily="34" charset="0"/>
              </a:rPr>
              <a:t>Thiết</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kế</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bởi</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Hương</a:t>
            </a:r>
            <a:r>
              <a:rPr lang="en-US" sz="1400" dirty="0">
                <a:solidFill>
                  <a:prstClr val="black"/>
                </a:solidFill>
                <a:cs typeface="Arial" panose="020B0604020202020204" pitchFamily="34" charset="0"/>
              </a:rPr>
              <a:t> </a:t>
            </a:r>
            <a:r>
              <a:rPr lang="en-US" sz="1400" dirty="0" err="1">
                <a:solidFill>
                  <a:prstClr val="black"/>
                </a:solidFill>
                <a:cs typeface="Arial" panose="020B0604020202020204" pitchFamily="34" charset="0"/>
              </a:rPr>
              <a:t>Thảo</a:t>
            </a:r>
            <a:r>
              <a:rPr lang="en-US" sz="1400" dirty="0">
                <a:solidFill>
                  <a:prstClr val="black"/>
                </a:solidFill>
                <a:cs typeface="Arial" panose="020B0604020202020204" pitchFamily="34" charset="0"/>
              </a:rPr>
              <a:t>: tranthao121004@gmail.com</a:t>
            </a:r>
          </a:p>
        </p:txBody>
      </p:sp>
    </p:spTree>
    <p:extLst>
      <p:ext uri="{BB962C8B-B14F-4D97-AF65-F5344CB8AC3E}">
        <p14:creationId xmlns:p14="http://schemas.microsoft.com/office/powerpoint/2010/main" val="2075635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xmlns="" id="{AC79E82E-725A-4A5C-8870-87B87B2217D2}"/>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0" name="椭圆 4">
            <a:extLst>
              <a:ext uri="{FF2B5EF4-FFF2-40B4-BE49-F238E27FC236}">
                <a16:creationId xmlns:a16="http://schemas.microsoft.com/office/drawing/2014/main" xmlns=""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1" name="任意形状 6">
            <a:extLst>
              <a:ext uri="{FF2B5EF4-FFF2-40B4-BE49-F238E27FC236}">
                <a16:creationId xmlns:a16="http://schemas.microsoft.com/office/drawing/2014/main" xmlns=""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椭圆 7">
            <a:extLst>
              <a:ext uri="{FF2B5EF4-FFF2-40B4-BE49-F238E27FC236}">
                <a16:creationId xmlns:a16="http://schemas.microsoft.com/office/drawing/2014/main" xmlns=""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3" name="图片 8">
            <a:extLst>
              <a:ext uri="{FF2B5EF4-FFF2-40B4-BE49-F238E27FC236}">
                <a16:creationId xmlns:a16="http://schemas.microsoft.com/office/drawing/2014/main" xmlns=""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xmlns=""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TextBox 17">
            <a:extLst>
              <a:ext uri="{FF2B5EF4-FFF2-40B4-BE49-F238E27FC236}">
                <a16:creationId xmlns:a16="http://schemas.microsoft.com/office/drawing/2014/main" xmlns="" id="{0268FBC2-A039-41A8-B368-926DE1556C72}"/>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47887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xmlns=""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solidFill>
                  <a:prstClr val="black"/>
                </a:solidFill>
              </a:rPr>
              <a:pPr/>
              <a:t>2022/12/31</a:t>
            </a:fld>
            <a:endParaRPr kumimoji="1" lang="zh-CN" altLang="en-US">
              <a:solidFill>
                <a:prstClr val="black"/>
              </a:solidFill>
            </a:endParaRPr>
          </a:p>
        </p:txBody>
      </p:sp>
      <p:sp>
        <p:nvSpPr>
          <p:cNvPr id="5" name="页脚占位符 4">
            <a:extLst>
              <a:ext uri="{FF2B5EF4-FFF2-40B4-BE49-F238E27FC236}">
                <a16:creationId xmlns:a16="http://schemas.microsoft.com/office/drawing/2014/main" xmlns=""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solidFill>
                <a:prstClr val="black"/>
              </a:solidFill>
            </a:endParaRPr>
          </a:p>
        </p:txBody>
      </p:sp>
      <p:sp>
        <p:nvSpPr>
          <p:cNvPr id="6" name="灯片编号占位符 5">
            <a:extLst>
              <a:ext uri="{FF2B5EF4-FFF2-40B4-BE49-F238E27FC236}">
                <a16:creationId xmlns:a16="http://schemas.microsoft.com/office/drawing/2014/main" xmlns=""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solidFill>
                  <a:prstClr val="black"/>
                </a:solidFill>
              </a:rPr>
              <a:pPr/>
              <a:t>‹#›</a:t>
            </a:fld>
            <a:endParaRPr kumimoji="1" lang="zh-CN" altLang="en-US">
              <a:solidFill>
                <a:prstClr val="black"/>
              </a:solidFill>
            </a:endParaRPr>
          </a:p>
        </p:txBody>
      </p:sp>
      <p:pic>
        <p:nvPicPr>
          <p:cNvPr id="8" name="bkgr 2">
            <a:extLst>
              <a:ext uri="{FF2B5EF4-FFF2-40B4-BE49-F238E27FC236}">
                <a16:creationId xmlns:a16="http://schemas.microsoft.com/office/drawing/2014/main" xmlns=""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xmlns=""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xmlns=""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xmlns=""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xmlns=""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xmlns=""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xmlns=""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xmlns=""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xmlns=""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xmlns=""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xmlns=""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xmlns=""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xmlns=""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xmlns="" id="{B56D77B1-C2AC-4E51-885D-2E687FD792DE}"/>
              </a:ext>
            </a:extLst>
          </p:cNvPr>
          <p:cNvSpPr txBox="1"/>
          <p:nvPr userDrawn="1"/>
        </p:nvSpPr>
        <p:spPr>
          <a:xfrm>
            <a:off x="9201992" y="-18115"/>
            <a:ext cx="6315738"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3801359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xmlns=""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xmlns="" id="{4147D270-CA58-46E3-A687-87D81398E68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xmlns="" id="{C69D82C2-117E-4A35-95BF-D458B26D688D}"/>
              </a:ext>
            </a:extLst>
          </p:cNvPr>
          <p:cNvSpPr txBox="1"/>
          <p:nvPr userDrawn="1"/>
        </p:nvSpPr>
        <p:spPr>
          <a:xfrm>
            <a:off x="8011749" y="0"/>
            <a:ext cx="6315738"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415341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xmlns=""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xmlns=""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3" name="椭圆 4">
            <a:extLst>
              <a:ext uri="{FF2B5EF4-FFF2-40B4-BE49-F238E27FC236}">
                <a16:creationId xmlns:a16="http://schemas.microsoft.com/office/drawing/2014/main" xmlns=""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4" name="任意形状 6">
            <a:extLst>
              <a:ext uri="{FF2B5EF4-FFF2-40B4-BE49-F238E27FC236}">
                <a16:creationId xmlns:a16="http://schemas.microsoft.com/office/drawing/2014/main" xmlns=""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5" name="椭圆 7">
            <a:extLst>
              <a:ext uri="{FF2B5EF4-FFF2-40B4-BE49-F238E27FC236}">
                <a16:creationId xmlns:a16="http://schemas.microsoft.com/office/drawing/2014/main" xmlns=""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6" name="图片 8">
            <a:extLst>
              <a:ext uri="{FF2B5EF4-FFF2-40B4-BE49-F238E27FC236}">
                <a16:creationId xmlns:a16="http://schemas.microsoft.com/office/drawing/2014/main" xmlns=""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xmlns=""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8" name="TextBox 17">
            <a:extLst>
              <a:ext uri="{FF2B5EF4-FFF2-40B4-BE49-F238E27FC236}">
                <a16:creationId xmlns:a16="http://schemas.microsoft.com/office/drawing/2014/main" xmlns="" id="{35733CB7-2EEC-42DC-9103-2D109DD1CFEE}"/>
              </a:ext>
            </a:extLst>
          </p:cNvPr>
          <p:cNvSpPr txBox="1"/>
          <p:nvPr userDrawn="1"/>
        </p:nvSpPr>
        <p:spPr>
          <a:xfrm>
            <a:off x="7320632" y="6524284"/>
            <a:ext cx="6315738"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2023992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xmlns=""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xmlns=""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9" name="椭圆 4">
            <a:extLst>
              <a:ext uri="{FF2B5EF4-FFF2-40B4-BE49-F238E27FC236}">
                <a16:creationId xmlns:a16="http://schemas.microsoft.com/office/drawing/2014/main" xmlns=""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任意形状 6">
            <a:extLst>
              <a:ext uri="{FF2B5EF4-FFF2-40B4-BE49-F238E27FC236}">
                <a16:creationId xmlns:a16="http://schemas.microsoft.com/office/drawing/2014/main" xmlns=""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1" name="椭圆 7">
            <a:extLst>
              <a:ext uri="{FF2B5EF4-FFF2-40B4-BE49-F238E27FC236}">
                <a16:creationId xmlns:a16="http://schemas.microsoft.com/office/drawing/2014/main" xmlns=""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2" name="图片 8">
            <a:extLst>
              <a:ext uri="{FF2B5EF4-FFF2-40B4-BE49-F238E27FC236}">
                <a16:creationId xmlns:a16="http://schemas.microsoft.com/office/drawing/2014/main" xmlns=""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xmlns=""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4" name="Rectangle 13">
            <a:extLst>
              <a:ext uri="{FF2B5EF4-FFF2-40B4-BE49-F238E27FC236}">
                <a16:creationId xmlns:a16="http://schemas.microsoft.com/office/drawing/2014/main" xmlns=""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endParaRPr>
          </a:p>
        </p:txBody>
      </p:sp>
      <p:sp>
        <p:nvSpPr>
          <p:cNvPr id="15" name="Rectangle 14">
            <a:extLst>
              <a:ext uri="{FF2B5EF4-FFF2-40B4-BE49-F238E27FC236}">
                <a16:creationId xmlns:a16="http://schemas.microsoft.com/office/drawing/2014/main" xmlns=""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a:extLst>
              <a:ext uri="{FF2B5EF4-FFF2-40B4-BE49-F238E27FC236}">
                <a16:creationId xmlns:a16="http://schemas.microsoft.com/office/drawing/2014/main" xmlns=""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TextBox 16">
            <a:extLst>
              <a:ext uri="{FF2B5EF4-FFF2-40B4-BE49-F238E27FC236}">
                <a16:creationId xmlns:a16="http://schemas.microsoft.com/office/drawing/2014/main" xmlns=""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7030A0"/>
                </a:solidFill>
                <a:effectLst>
                  <a:outerShdw blurRad="50800" dist="38100" dir="8100000" algn="tr" rotWithShape="0">
                    <a:prstClr val="black">
                      <a:alpha val="40000"/>
                    </a:prstClr>
                  </a:outerShdw>
                </a:effectLst>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xmlns=""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xmlns="" id="{4D616774-3438-47D7-81AB-B40EEBD5818D}"/>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9780149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xmlns=""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xmlns=""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8" name="椭圆 4">
            <a:extLst>
              <a:ext uri="{FF2B5EF4-FFF2-40B4-BE49-F238E27FC236}">
                <a16:creationId xmlns:a16="http://schemas.microsoft.com/office/drawing/2014/main" xmlns=""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9" name="任意形状 6">
            <a:extLst>
              <a:ext uri="{FF2B5EF4-FFF2-40B4-BE49-F238E27FC236}">
                <a16:creationId xmlns:a16="http://schemas.microsoft.com/office/drawing/2014/main" xmlns=""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0" name="椭圆 7">
            <a:extLst>
              <a:ext uri="{FF2B5EF4-FFF2-40B4-BE49-F238E27FC236}">
                <a16:creationId xmlns:a16="http://schemas.microsoft.com/office/drawing/2014/main" xmlns=""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1" name="图片 8">
            <a:extLst>
              <a:ext uri="{FF2B5EF4-FFF2-40B4-BE49-F238E27FC236}">
                <a16:creationId xmlns:a16="http://schemas.microsoft.com/office/drawing/2014/main" xmlns=""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xmlns=""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Rectangle 12">
            <a:extLst>
              <a:ext uri="{FF2B5EF4-FFF2-40B4-BE49-F238E27FC236}">
                <a16:creationId xmlns:a16="http://schemas.microsoft.com/office/drawing/2014/main" xmlns=""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endParaRPr>
          </a:p>
        </p:txBody>
      </p:sp>
      <p:sp>
        <p:nvSpPr>
          <p:cNvPr id="14" name="Rectangle 13">
            <a:extLst>
              <a:ext uri="{FF2B5EF4-FFF2-40B4-BE49-F238E27FC236}">
                <a16:creationId xmlns:a16="http://schemas.microsoft.com/office/drawing/2014/main" xmlns=""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5" name="Rectangle 14">
            <a:extLst>
              <a:ext uri="{FF2B5EF4-FFF2-40B4-BE49-F238E27FC236}">
                <a16:creationId xmlns:a16="http://schemas.microsoft.com/office/drawing/2014/main" xmlns=""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TextBox 15">
            <a:extLst>
              <a:ext uri="{FF2B5EF4-FFF2-40B4-BE49-F238E27FC236}">
                <a16:creationId xmlns:a16="http://schemas.microsoft.com/office/drawing/2014/main" xmlns=""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5B9BD5">
                    <a:lumMod val="75000"/>
                  </a:srgbClr>
                </a:solidFill>
                <a:effectLst>
                  <a:outerShdw blurRad="50800" dist="38100" dir="8100000" algn="tr" rotWithShape="0">
                    <a:prstClr val="black">
                      <a:alpha val="40000"/>
                    </a:prstClr>
                  </a:outerShdw>
                </a:effectLst>
              </a:rPr>
              <a:t>HOẠT ĐỘNG</a:t>
            </a:r>
          </a:p>
        </p:txBody>
      </p:sp>
      <p:pic>
        <p:nvPicPr>
          <p:cNvPr id="18" name="图片 9">
            <a:extLst>
              <a:ext uri="{FF2B5EF4-FFF2-40B4-BE49-F238E27FC236}">
                <a16:creationId xmlns:a16="http://schemas.microsoft.com/office/drawing/2014/main" xmlns=""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xmlns="" id="{1C8F1E24-5B7F-481A-86BE-BC8D3CC99D79}"/>
              </a:ext>
            </a:extLst>
          </p:cNvPr>
          <p:cNvSpPr txBox="1"/>
          <p:nvPr userDrawn="1"/>
        </p:nvSpPr>
        <p:spPr>
          <a:xfrm>
            <a:off x="7320632" y="6524284"/>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292484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xmlns=""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xmlns=""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椭圆 4">
            <a:extLst>
              <a:ext uri="{FF2B5EF4-FFF2-40B4-BE49-F238E27FC236}">
                <a16:creationId xmlns:a16="http://schemas.microsoft.com/office/drawing/2014/main" xmlns=""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任意形状 6">
            <a:extLst>
              <a:ext uri="{FF2B5EF4-FFF2-40B4-BE49-F238E27FC236}">
                <a16:creationId xmlns:a16="http://schemas.microsoft.com/office/drawing/2014/main" xmlns=""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椭圆 7">
            <a:extLst>
              <a:ext uri="{FF2B5EF4-FFF2-40B4-BE49-F238E27FC236}">
                <a16:creationId xmlns:a16="http://schemas.microsoft.com/office/drawing/2014/main" xmlns=""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8">
            <a:extLst>
              <a:ext uri="{FF2B5EF4-FFF2-40B4-BE49-F238E27FC236}">
                <a16:creationId xmlns:a16="http://schemas.microsoft.com/office/drawing/2014/main" xmlns=""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xmlns=""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6" name="Rectangle 15">
            <a:extLst>
              <a:ext uri="{FF2B5EF4-FFF2-40B4-BE49-F238E27FC236}">
                <a16:creationId xmlns:a16="http://schemas.microsoft.com/office/drawing/2014/main" xmlns=""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endParaRPr>
          </a:p>
        </p:txBody>
      </p:sp>
      <p:sp>
        <p:nvSpPr>
          <p:cNvPr id="17" name="Rectangle 16">
            <a:extLst>
              <a:ext uri="{FF2B5EF4-FFF2-40B4-BE49-F238E27FC236}">
                <a16:creationId xmlns:a16="http://schemas.microsoft.com/office/drawing/2014/main" xmlns=""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a:extLst>
              <a:ext uri="{FF2B5EF4-FFF2-40B4-BE49-F238E27FC236}">
                <a16:creationId xmlns:a16="http://schemas.microsoft.com/office/drawing/2014/main" xmlns=""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TextBox 18">
            <a:extLst>
              <a:ext uri="{FF2B5EF4-FFF2-40B4-BE49-F238E27FC236}">
                <a16:creationId xmlns:a16="http://schemas.microsoft.com/office/drawing/2014/main" xmlns=""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00B050"/>
                </a:solidFill>
                <a:effectLst>
                  <a:outerShdw blurRad="50800" dist="38100" dir="8100000" algn="tr" rotWithShape="0">
                    <a:prstClr val="black">
                      <a:alpha val="40000"/>
                    </a:prstClr>
                  </a:outerShdw>
                </a:effectLst>
              </a:rPr>
              <a:t>KHÁM PHÁ</a:t>
            </a:r>
          </a:p>
        </p:txBody>
      </p:sp>
      <p:pic>
        <p:nvPicPr>
          <p:cNvPr id="21" name="图形 1">
            <a:extLst>
              <a:ext uri="{FF2B5EF4-FFF2-40B4-BE49-F238E27FC236}">
                <a16:creationId xmlns:a16="http://schemas.microsoft.com/office/drawing/2014/main" xmlns="" id="{E7242FD6-D5A6-4563-A793-692CAF20691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xmlns="" id="{215E454A-B08C-4576-8333-920008E55294}"/>
              </a:ext>
            </a:extLst>
          </p:cNvPr>
          <p:cNvSpPr txBox="1"/>
          <p:nvPr userDrawn="1"/>
        </p:nvSpPr>
        <p:spPr>
          <a:xfrm>
            <a:off x="7668010" y="6560136"/>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9257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xmlns=""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xmlns=""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latin typeface="等线" panose="020F0502020204030204"/>
              <a:ea typeface="等线" panose="02010600030101010101" pitchFamily="2" charset="-122"/>
            </a:endParaRPr>
          </a:p>
        </p:txBody>
      </p:sp>
      <p:sp>
        <p:nvSpPr>
          <p:cNvPr id="11" name="椭圆 4">
            <a:extLst>
              <a:ext uri="{FF2B5EF4-FFF2-40B4-BE49-F238E27FC236}">
                <a16:creationId xmlns:a16="http://schemas.microsoft.com/office/drawing/2014/main" xmlns=""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2" name="任意形状 6">
            <a:extLst>
              <a:ext uri="{FF2B5EF4-FFF2-40B4-BE49-F238E27FC236}">
                <a16:creationId xmlns:a16="http://schemas.microsoft.com/office/drawing/2014/main" xmlns=""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3" name="椭圆 7">
            <a:extLst>
              <a:ext uri="{FF2B5EF4-FFF2-40B4-BE49-F238E27FC236}">
                <a16:creationId xmlns:a16="http://schemas.microsoft.com/office/drawing/2014/main" xmlns=""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pic>
        <p:nvPicPr>
          <p:cNvPr id="14" name="图片 8">
            <a:extLst>
              <a:ext uri="{FF2B5EF4-FFF2-40B4-BE49-F238E27FC236}">
                <a16:creationId xmlns:a16="http://schemas.microsoft.com/office/drawing/2014/main" xmlns=""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xmlns=""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latin typeface="等线" panose="020F0502020204030204"/>
              <a:ea typeface="等线" panose="02010600030101010101" pitchFamily="2" charset="-122"/>
            </a:endParaRPr>
          </a:p>
        </p:txBody>
      </p:sp>
      <p:sp>
        <p:nvSpPr>
          <p:cNvPr id="16" name="Rectangle 15">
            <a:extLst>
              <a:ext uri="{FF2B5EF4-FFF2-40B4-BE49-F238E27FC236}">
                <a16:creationId xmlns:a16="http://schemas.microsoft.com/office/drawing/2014/main" xmlns=""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en-US">
              <a:solidFill>
                <a:prstClr val="white"/>
              </a:solidFill>
            </a:endParaRPr>
          </a:p>
        </p:txBody>
      </p:sp>
      <p:sp>
        <p:nvSpPr>
          <p:cNvPr id="17" name="Rectangle 16">
            <a:extLst>
              <a:ext uri="{FF2B5EF4-FFF2-40B4-BE49-F238E27FC236}">
                <a16:creationId xmlns:a16="http://schemas.microsoft.com/office/drawing/2014/main" xmlns=""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a:extLst>
              <a:ext uri="{FF2B5EF4-FFF2-40B4-BE49-F238E27FC236}">
                <a16:creationId xmlns:a16="http://schemas.microsoft.com/office/drawing/2014/main" xmlns=""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TextBox 18">
            <a:extLst>
              <a:ext uri="{FF2B5EF4-FFF2-40B4-BE49-F238E27FC236}">
                <a16:creationId xmlns:a16="http://schemas.microsoft.com/office/drawing/2014/main" xmlns=""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algn="ctr">
              <a:defRPr/>
            </a:pPr>
            <a:r>
              <a:rPr lang="en-US" sz="8800" b="1" dirty="0">
                <a:ln w="22225">
                  <a:solidFill>
                    <a:prstClr val="white"/>
                  </a:solidFill>
                  <a:prstDash val="solid"/>
                </a:ln>
                <a:solidFill>
                  <a:srgbClr val="ED7D31"/>
                </a:solidFill>
                <a:effectLst>
                  <a:outerShdw blurRad="50800" dist="38100" dir="8100000" algn="tr" rotWithShape="0">
                    <a:prstClr val="black">
                      <a:alpha val="40000"/>
                    </a:prstClr>
                  </a:outerShdw>
                </a:effectLst>
              </a:rPr>
              <a:t>TRÒ CHƠI</a:t>
            </a:r>
          </a:p>
        </p:txBody>
      </p:sp>
      <p:grpSp>
        <p:nvGrpSpPr>
          <p:cNvPr id="21" name="Google Shape;769;p31">
            <a:extLst>
              <a:ext uri="{FF2B5EF4-FFF2-40B4-BE49-F238E27FC236}">
                <a16:creationId xmlns:a16="http://schemas.microsoft.com/office/drawing/2014/main" xmlns=""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xmlns=""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endParaRPr>
                <a:solidFill>
                  <a:prstClr val="black"/>
                </a:solidFill>
              </a:endParaRPr>
            </a:p>
          </p:txBody>
        </p:sp>
        <p:grpSp>
          <p:nvGrpSpPr>
            <p:cNvPr id="23" name="Google Shape;771;p31">
              <a:extLst>
                <a:ext uri="{FF2B5EF4-FFF2-40B4-BE49-F238E27FC236}">
                  <a16:creationId xmlns:a16="http://schemas.microsoft.com/office/drawing/2014/main" xmlns=""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xmlns=""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79" name="Google Shape;773;p31">
                <a:extLst>
                  <a:ext uri="{FF2B5EF4-FFF2-40B4-BE49-F238E27FC236}">
                    <a16:creationId xmlns:a16="http://schemas.microsoft.com/office/drawing/2014/main" xmlns=""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endParaRPr>
                  <a:solidFill>
                    <a:prstClr val="black"/>
                  </a:solidFill>
                </a:endParaRPr>
              </a:p>
            </p:txBody>
          </p:sp>
          <p:sp>
            <p:nvSpPr>
              <p:cNvPr id="80" name="Google Shape;774;p31">
                <a:extLst>
                  <a:ext uri="{FF2B5EF4-FFF2-40B4-BE49-F238E27FC236}">
                    <a16:creationId xmlns:a16="http://schemas.microsoft.com/office/drawing/2014/main" xmlns=""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81" name="Google Shape;775;p31">
                <a:extLst>
                  <a:ext uri="{FF2B5EF4-FFF2-40B4-BE49-F238E27FC236}">
                    <a16:creationId xmlns:a16="http://schemas.microsoft.com/office/drawing/2014/main" xmlns=""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endParaRPr>
                  <a:solidFill>
                    <a:prstClr val="black"/>
                  </a:solidFill>
                </a:endParaRPr>
              </a:p>
            </p:txBody>
          </p:sp>
          <p:sp>
            <p:nvSpPr>
              <p:cNvPr id="82" name="Google Shape;776;p31">
                <a:extLst>
                  <a:ext uri="{FF2B5EF4-FFF2-40B4-BE49-F238E27FC236}">
                    <a16:creationId xmlns:a16="http://schemas.microsoft.com/office/drawing/2014/main" xmlns=""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83" name="Google Shape;777;p31">
                <a:extLst>
                  <a:ext uri="{FF2B5EF4-FFF2-40B4-BE49-F238E27FC236}">
                    <a16:creationId xmlns:a16="http://schemas.microsoft.com/office/drawing/2014/main" xmlns=""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84" name="Google Shape;778;p31">
                <a:extLst>
                  <a:ext uri="{FF2B5EF4-FFF2-40B4-BE49-F238E27FC236}">
                    <a16:creationId xmlns:a16="http://schemas.microsoft.com/office/drawing/2014/main" xmlns=""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5" name="Google Shape;779;p31">
                <a:extLst>
                  <a:ext uri="{FF2B5EF4-FFF2-40B4-BE49-F238E27FC236}">
                    <a16:creationId xmlns:a16="http://schemas.microsoft.com/office/drawing/2014/main" xmlns=""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6" name="Google Shape;780;p31">
                <a:extLst>
                  <a:ext uri="{FF2B5EF4-FFF2-40B4-BE49-F238E27FC236}">
                    <a16:creationId xmlns:a16="http://schemas.microsoft.com/office/drawing/2014/main" xmlns=""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7" name="Google Shape;781;p31">
                <a:extLst>
                  <a:ext uri="{FF2B5EF4-FFF2-40B4-BE49-F238E27FC236}">
                    <a16:creationId xmlns:a16="http://schemas.microsoft.com/office/drawing/2014/main" xmlns=""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8" name="Google Shape;782;p31">
                <a:extLst>
                  <a:ext uri="{FF2B5EF4-FFF2-40B4-BE49-F238E27FC236}">
                    <a16:creationId xmlns:a16="http://schemas.microsoft.com/office/drawing/2014/main" xmlns=""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89" name="Google Shape;783;p31">
                <a:extLst>
                  <a:ext uri="{FF2B5EF4-FFF2-40B4-BE49-F238E27FC236}">
                    <a16:creationId xmlns:a16="http://schemas.microsoft.com/office/drawing/2014/main" xmlns=""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0" name="Google Shape;784;p31">
                <a:extLst>
                  <a:ext uri="{FF2B5EF4-FFF2-40B4-BE49-F238E27FC236}">
                    <a16:creationId xmlns:a16="http://schemas.microsoft.com/office/drawing/2014/main" xmlns=""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1" name="Google Shape;785;p31">
                <a:extLst>
                  <a:ext uri="{FF2B5EF4-FFF2-40B4-BE49-F238E27FC236}">
                    <a16:creationId xmlns:a16="http://schemas.microsoft.com/office/drawing/2014/main" xmlns=""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2" name="Google Shape;786;p31">
                <a:extLst>
                  <a:ext uri="{FF2B5EF4-FFF2-40B4-BE49-F238E27FC236}">
                    <a16:creationId xmlns:a16="http://schemas.microsoft.com/office/drawing/2014/main" xmlns=""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3" name="Google Shape;787;p31">
                <a:extLst>
                  <a:ext uri="{FF2B5EF4-FFF2-40B4-BE49-F238E27FC236}">
                    <a16:creationId xmlns:a16="http://schemas.microsoft.com/office/drawing/2014/main" xmlns=""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4" name="Google Shape;788;p31">
                <a:extLst>
                  <a:ext uri="{FF2B5EF4-FFF2-40B4-BE49-F238E27FC236}">
                    <a16:creationId xmlns:a16="http://schemas.microsoft.com/office/drawing/2014/main" xmlns=""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5" name="Google Shape;789;p31">
                <a:extLst>
                  <a:ext uri="{FF2B5EF4-FFF2-40B4-BE49-F238E27FC236}">
                    <a16:creationId xmlns:a16="http://schemas.microsoft.com/office/drawing/2014/main" xmlns=""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6" name="Google Shape;790;p31">
                <a:extLst>
                  <a:ext uri="{FF2B5EF4-FFF2-40B4-BE49-F238E27FC236}">
                    <a16:creationId xmlns:a16="http://schemas.microsoft.com/office/drawing/2014/main" xmlns=""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7" name="Google Shape;791;p31">
                <a:extLst>
                  <a:ext uri="{FF2B5EF4-FFF2-40B4-BE49-F238E27FC236}">
                    <a16:creationId xmlns:a16="http://schemas.microsoft.com/office/drawing/2014/main" xmlns=""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8" name="Google Shape;792;p31">
                <a:extLst>
                  <a:ext uri="{FF2B5EF4-FFF2-40B4-BE49-F238E27FC236}">
                    <a16:creationId xmlns:a16="http://schemas.microsoft.com/office/drawing/2014/main" xmlns=""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99" name="Google Shape;793;p31">
                <a:extLst>
                  <a:ext uri="{FF2B5EF4-FFF2-40B4-BE49-F238E27FC236}">
                    <a16:creationId xmlns:a16="http://schemas.microsoft.com/office/drawing/2014/main" xmlns=""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0" name="Google Shape;794;p31">
                <a:extLst>
                  <a:ext uri="{FF2B5EF4-FFF2-40B4-BE49-F238E27FC236}">
                    <a16:creationId xmlns:a16="http://schemas.microsoft.com/office/drawing/2014/main" xmlns=""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1" name="Google Shape;795;p31">
                <a:extLst>
                  <a:ext uri="{FF2B5EF4-FFF2-40B4-BE49-F238E27FC236}">
                    <a16:creationId xmlns:a16="http://schemas.microsoft.com/office/drawing/2014/main" xmlns=""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2" name="Google Shape;796;p31">
                <a:extLst>
                  <a:ext uri="{FF2B5EF4-FFF2-40B4-BE49-F238E27FC236}">
                    <a16:creationId xmlns:a16="http://schemas.microsoft.com/office/drawing/2014/main" xmlns=""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3" name="Google Shape;797;p31">
                <a:extLst>
                  <a:ext uri="{FF2B5EF4-FFF2-40B4-BE49-F238E27FC236}">
                    <a16:creationId xmlns:a16="http://schemas.microsoft.com/office/drawing/2014/main" xmlns=""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4" name="Google Shape;798;p31">
                <a:extLst>
                  <a:ext uri="{FF2B5EF4-FFF2-40B4-BE49-F238E27FC236}">
                    <a16:creationId xmlns:a16="http://schemas.microsoft.com/office/drawing/2014/main" xmlns=""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5" name="Google Shape;799;p31">
                <a:extLst>
                  <a:ext uri="{FF2B5EF4-FFF2-40B4-BE49-F238E27FC236}">
                    <a16:creationId xmlns:a16="http://schemas.microsoft.com/office/drawing/2014/main" xmlns=""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6" name="Google Shape;800;p31">
                <a:extLst>
                  <a:ext uri="{FF2B5EF4-FFF2-40B4-BE49-F238E27FC236}">
                    <a16:creationId xmlns:a16="http://schemas.microsoft.com/office/drawing/2014/main" xmlns=""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07" name="Google Shape;801;p31">
                <a:extLst>
                  <a:ext uri="{FF2B5EF4-FFF2-40B4-BE49-F238E27FC236}">
                    <a16:creationId xmlns:a16="http://schemas.microsoft.com/office/drawing/2014/main" xmlns=""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endParaRPr>
                  <a:solidFill>
                    <a:prstClr val="black"/>
                  </a:solidFill>
                </a:endParaRPr>
              </a:p>
            </p:txBody>
          </p:sp>
          <p:sp>
            <p:nvSpPr>
              <p:cNvPr id="108" name="Google Shape;802;p31">
                <a:extLst>
                  <a:ext uri="{FF2B5EF4-FFF2-40B4-BE49-F238E27FC236}">
                    <a16:creationId xmlns:a16="http://schemas.microsoft.com/office/drawing/2014/main" xmlns=""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endParaRPr>
                  <a:solidFill>
                    <a:prstClr val="black"/>
                  </a:solidFill>
                </a:endParaRPr>
              </a:p>
            </p:txBody>
          </p:sp>
          <p:sp>
            <p:nvSpPr>
              <p:cNvPr id="109" name="Google Shape;803;p31">
                <a:extLst>
                  <a:ext uri="{FF2B5EF4-FFF2-40B4-BE49-F238E27FC236}">
                    <a16:creationId xmlns:a16="http://schemas.microsoft.com/office/drawing/2014/main" xmlns=""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0" name="Google Shape;804;p31">
                <a:extLst>
                  <a:ext uri="{FF2B5EF4-FFF2-40B4-BE49-F238E27FC236}">
                    <a16:creationId xmlns:a16="http://schemas.microsoft.com/office/drawing/2014/main" xmlns=""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1" name="Google Shape;805;p31">
                <a:extLst>
                  <a:ext uri="{FF2B5EF4-FFF2-40B4-BE49-F238E27FC236}">
                    <a16:creationId xmlns:a16="http://schemas.microsoft.com/office/drawing/2014/main" xmlns=""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112" name="Google Shape;806;p31">
                <a:extLst>
                  <a:ext uri="{FF2B5EF4-FFF2-40B4-BE49-F238E27FC236}">
                    <a16:creationId xmlns:a16="http://schemas.microsoft.com/office/drawing/2014/main" xmlns=""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113" name="Google Shape;807;p31">
                <a:extLst>
                  <a:ext uri="{FF2B5EF4-FFF2-40B4-BE49-F238E27FC236}">
                    <a16:creationId xmlns:a16="http://schemas.microsoft.com/office/drawing/2014/main" xmlns=""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4" name="Google Shape;808;p31">
                <a:extLst>
                  <a:ext uri="{FF2B5EF4-FFF2-40B4-BE49-F238E27FC236}">
                    <a16:creationId xmlns:a16="http://schemas.microsoft.com/office/drawing/2014/main" xmlns=""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5" name="Google Shape;809;p31">
                <a:extLst>
                  <a:ext uri="{FF2B5EF4-FFF2-40B4-BE49-F238E27FC236}">
                    <a16:creationId xmlns:a16="http://schemas.microsoft.com/office/drawing/2014/main" xmlns=""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16" name="Google Shape;810;p31">
                <a:extLst>
                  <a:ext uri="{FF2B5EF4-FFF2-40B4-BE49-F238E27FC236}">
                    <a16:creationId xmlns:a16="http://schemas.microsoft.com/office/drawing/2014/main" xmlns=""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117" name="Google Shape;811;p31">
                <a:extLst>
                  <a:ext uri="{FF2B5EF4-FFF2-40B4-BE49-F238E27FC236}">
                    <a16:creationId xmlns:a16="http://schemas.microsoft.com/office/drawing/2014/main" xmlns=""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endParaRPr>
                  <a:solidFill>
                    <a:prstClr val="black"/>
                  </a:solidFill>
                </a:endParaRPr>
              </a:p>
            </p:txBody>
          </p:sp>
          <p:sp>
            <p:nvSpPr>
              <p:cNvPr id="118" name="Google Shape;812;p31">
                <a:extLst>
                  <a:ext uri="{FF2B5EF4-FFF2-40B4-BE49-F238E27FC236}">
                    <a16:creationId xmlns:a16="http://schemas.microsoft.com/office/drawing/2014/main" xmlns=""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endParaRPr>
                  <a:solidFill>
                    <a:prstClr val="black"/>
                  </a:solidFill>
                </a:endParaRPr>
              </a:p>
            </p:txBody>
          </p:sp>
          <p:sp>
            <p:nvSpPr>
              <p:cNvPr id="119" name="Google Shape;813;p31">
                <a:extLst>
                  <a:ext uri="{FF2B5EF4-FFF2-40B4-BE49-F238E27FC236}">
                    <a16:creationId xmlns:a16="http://schemas.microsoft.com/office/drawing/2014/main" xmlns=""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endParaRPr>
                  <a:solidFill>
                    <a:prstClr val="black"/>
                  </a:solidFill>
                </a:endParaRPr>
              </a:p>
            </p:txBody>
          </p:sp>
          <p:sp>
            <p:nvSpPr>
              <p:cNvPr id="120" name="Google Shape;814;p31">
                <a:extLst>
                  <a:ext uri="{FF2B5EF4-FFF2-40B4-BE49-F238E27FC236}">
                    <a16:creationId xmlns:a16="http://schemas.microsoft.com/office/drawing/2014/main" xmlns=""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21" name="Google Shape;815;p31">
                <a:extLst>
                  <a:ext uri="{FF2B5EF4-FFF2-40B4-BE49-F238E27FC236}">
                    <a16:creationId xmlns:a16="http://schemas.microsoft.com/office/drawing/2014/main" xmlns=""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endParaRPr>
                  <a:solidFill>
                    <a:prstClr val="black"/>
                  </a:solidFill>
                </a:endParaRPr>
              </a:p>
            </p:txBody>
          </p:sp>
          <p:sp>
            <p:nvSpPr>
              <p:cNvPr id="122" name="Google Shape;816;p31">
                <a:extLst>
                  <a:ext uri="{FF2B5EF4-FFF2-40B4-BE49-F238E27FC236}">
                    <a16:creationId xmlns:a16="http://schemas.microsoft.com/office/drawing/2014/main" xmlns=""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123" name="Google Shape;817;p31">
                <a:extLst>
                  <a:ext uri="{FF2B5EF4-FFF2-40B4-BE49-F238E27FC236}">
                    <a16:creationId xmlns:a16="http://schemas.microsoft.com/office/drawing/2014/main" xmlns=""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endParaRPr>
                  <a:solidFill>
                    <a:prstClr val="black"/>
                  </a:solidFill>
                </a:endParaRPr>
              </a:p>
            </p:txBody>
          </p:sp>
          <p:sp>
            <p:nvSpPr>
              <p:cNvPr id="124" name="Google Shape;818;p31">
                <a:extLst>
                  <a:ext uri="{FF2B5EF4-FFF2-40B4-BE49-F238E27FC236}">
                    <a16:creationId xmlns:a16="http://schemas.microsoft.com/office/drawing/2014/main" xmlns=""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endParaRPr>
                  <a:solidFill>
                    <a:prstClr val="black"/>
                  </a:solidFill>
                </a:endParaRPr>
              </a:p>
            </p:txBody>
          </p:sp>
          <p:sp>
            <p:nvSpPr>
              <p:cNvPr id="125" name="Google Shape;819;p31">
                <a:extLst>
                  <a:ext uri="{FF2B5EF4-FFF2-40B4-BE49-F238E27FC236}">
                    <a16:creationId xmlns:a16="http://schemas.microsoft.com/office/drawing/2014/main" xmlns=""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endParaRPr>
                  <a:solidFill>
                    <a:prstClr val="black"/>
                  </a:solidFill>
                </a:endParaRPr>
              </a:p>
            </p:txBody>
          </p:sp>
          <p:sp>
            <p:nvSpPr>
              <p:cNvPr id="126" name="Google Shape;820;p31">
                <a:extLst>
                  <a:ext uri="{FF2B5EF4-FFF2-40B4-BE49-F238E27FC236}">
                    <a16:creationId xmlns:a16="http://schemas.microsoft.com/office/drawing/2014/main" xmlns=""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endParaRPr>
                  <a:solidFill>
                    <a:prstClr val="black"/>
                  </a:solidFill>
                </a:endParaRPr>
              </a:p>
            </p:txBody>
          </p:sp>
          <p:sp>
            <p:nvSpPr>
              <p:cNvPr id="127" name="Google Shape;821;p31">
                <a:extLst>
                  <a:ext uri="{FF2B5EF4-FFF2-40B4-BE49-F238E27FC236}">
                    <a16:creationId xmlns:a16="http://schemas.microsoft.com/office/drawing/2014/main" xmlns=""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endParaRPr>
                  <a:solidFill>
                    <a:prstClr val="black"/>
                  </a:solidFill>
                </a:endParaRPr>
              </a:p>
            </p:txBody>
          </p:sp>
          <p:sp>
            <p:nvSpPr>
              <p:cNvPr id="128" name="Google Shape;822;p31">
                <a:extLst>
                  <a:ext uri="{FF2B5EF4-FFF2-40B4-BE49-F238E27FC236}">
                    <a16:creationId xmlns:a16="http://schemas.microsoft.com/office/drawing/2014/main" xmlns=""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29" name="Google Shape;823;p31">
                <a:extLst>
                  <a:ext uri="{FF2B5EF4-FFF2-40B4-BE49-F238E27FC236}">
                    <a16:creationId xmlns:a16="http://schemas.microsoft.com/office/drawing/2014/main" xmlns=""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endParaRPr>
                  <a:solidFill>
                    <a:prstClr val="black"/>
                  </a:solidFill>
                </a:endParaRPr>
              </a:p>
            </p:txBody>
          </p:sp>
          <p:sp>
            <p:nvSpPr>
              <p:cNvPr id="130" name="Google Shape;824;p31">
                <a:extLst>
                  <a:ext uri="{FF2B5EF4-FFF2-40B4-BE49-F238E27FC236}">
                    <a16:creationId xmlns:a16="http://schemas.microsoft.com/office/drawing/2014/main" xmlns=""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endParaRPr>
                  <a:solidFill>
                    <a:prstClr val="black"/>
                  </a:solidFill>
                </a:endParaRPr>
              </a:p>
            </p:txBody>
          </p:sp>
          <p:sp>
            <p:nvSpPr>
              <p:cNvPr id="131" name="Google Shape;825;p31">
                <a:extLst>
                  <a:ext uri="{FF2B5EF4-FFF2-40B4-BE49-F238E27FC236}">
                    <a16:creationId xmlns:a16="http://schemas.microsoft.com/office/drawing/2014/main" xmlns=""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132" name="Google Shape;826;p31">
                <a:extLst>
                  <a:ext uri="{FF2B5EF4-FFF2-40B4-BE49-F238E27FC236}">
                    <a16:creationId xmlns:a16="http://schemas.microsoft.com/office/drawing/2014/main" xmlns=""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133" name="Google Shape;827;p31">
                <a:extLst>
                  <a:ext uri="{FF2B5EF4-FFF2-40B4-BE49-F238E27FC236}">
                    <a16:creationId xmlns:a16="http://schemas.microsoft.com/office/drawing/2014/main" xmlns=""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grpSp>
        <p:sp>
          <p:nvSpPr>
            <p:cNvPr id="24" name="Google Shape;828;p31">
              <a:extLst>
                <a:ext uri="{FF2B5EF4-FFF2-40B4-BE49-F238E27FC236}">
                  <a16:creationId xmlns:a16="http://schemas.microsoft.com/office/drawing/2014/main" xmlns=""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25" name="Google Shape;829;p31">
              <a:extLst>
                <a:ext uri="{FF2B5EF4-FFF2-40B4-BE49-F238E27FC236}">
                  <a16:creationId xmlns:a16="http://schemas.microsoft.com/office/drawing/2014/main" xmlns=""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endParaRPr>
                <a:solidFill>
                  <a:prstClr val="black"/>
                </a:solidFill>
              </a:endParaRPr>
            </a:p>
          </p:txBody>
        </p:sp>
        <p:sp>
          <p:nvSpPr>
            <p:cNvPr id="26" name="Google Shape;830;p31">
              <a:extLst>
                <a:ext uri="{FF2B5EF4-FFF2-40B4-BE49-F238E27FC236}">
                  <a16:creationId xmlns:a16="http://schemas.microsoft.com/office/drawing/2014/main" xmlns=""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endParaRPr>
                <a:solidFill>
                  <a:prstClr val="black"/>
                </a:solidFill>
              </a:endParaRPr>
            </a:p>
          </p:txBody>
        </p:sp>
        <p:sp>
          <p:nvSpPr>
            <p:cNvPr id="27" name="Google Shape;831;p31">
              <a:extLst>
                <a:ext uri="{FF2B5EF4-FFF2-40B4-BE49-F238E27FC236}">
                  <a16:creationId xmlns:a16="http://schemas.microsoft.com/office/drawing/2014/main" xmlns=""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endParaRPr>
                <a:solidFill>
                  <a:prstClr val="black"/>
                </a:solidFill>
              </a:endParaRPr>
            </a:p>
          </p:txBody>
        </p:sp>
        <p:sp>
          <p:nvSpPr>
            <p:cNvPr id="28" name="Google Shape;832;p31">
              <a:extLst>
                <a:ext uri="{FF2B5EF4-FFF2-40B4-BE49-F238E27FC236}">
                  <a16:creationId xmlns:a16="http://schemas.microsoft.com/office/drawing/2014/main" xmlns=""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endParaRPr>
                <a:solidFill>
                  <a:prstClr val="black"/>
                </a:solidFill>
              </a:endParaRPr>
            </a:p>
          </p:txBody>
        </p:sp>
        <p:sp>
          <p:nvSpPr>
            <p:cNvPr id="29" name="Google Shape;833;p31">
              <a:extLst>
                <a:ext uri="{FF2B5EF4-FFF2-40B4-BE49-F238E27FC236}">
                  <a16:creationId xmlns:a16="http://schemas.microsoft.com/office/drawing/2014/main" xmlns=""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30" name="Google Shape;834;p31">
              <a:extLst>
                <a:ext uri="{FF2B5EF4-FFF2-40B4-BE49-F238E27FC236}">
                  <a16:creationId xmlns:a16="http://schemas.microsoft.com/office/drawing/2014/main" xmlns=""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31" name="Google Shape;835;p31">
              <a:extLst>
                <a:ext uri="{FF2B5EF4-FFF2-40B4-BE49-F238E27FC236}">
                  <a16:creationId xmlns:a16="http://schemas.microsoft.com/office/drawing/2014/main" xmlns=""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32" name="Google Shape;836;p31">
              <a:extLst>
                <a:ext uri="{FF2B5EF4-FFF2-40B4-BE49-F238E27FC236}">
                  <a16:creationId xmlns:a16="http://schemas.microsoft.com/office/drawing/2014/main" xmlns=""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endParaRPr>
                <a:solidFill>
                  <a:prstClr val="black"/>
                </a:solidFill>
              </a:endParaRPr>
            </a:p>
          </p:txBody>
        </p:sp>
        <p:sp>
          <p:nvSpPr>
            <p:cNvPr id="33" name="Google Shape;837;p31">
              <a:extLst>
                <a:ext uri="{FF2B5EF4-FFF2-40B4-BE49-F238E27FC236}">
                  <a16:creationId xmlns:a16="http://schemas.microsoft.com/office/drawing/2014/main" xmlns=""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34" name="Google Shape;838;p31">
              <a:extLst>
                <a:ext uri="{FF2B5EF4-FFF2-40B4-BE49-F238E27FC236}">
                  <a16:creationId xmlns:a16="http://schemas.microsoft.com/office/drawing/2014/main" xmlns=""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endParaRPr>
                <a:solidFill>
                  <a:prstClr val="black"/>
                </a:solidFill>
              </a:endParaRPr>
            </a:p>
          </p:txBody>
        </p:sp>
        <p:sp>
          <p:nvSpPr>
            <p:cNvPr id="35" name="Google Shape;839;p31">
              <a:extLst>
                <a:ext uri="{FF2B5EF4-FFF2-40B4-BE49-F238E27FC236}">
                  <a16:creationId xmlns:a16="http://schemas.microsoft.com/office/drawing/2014/main" xmlns=""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endParaRPr>
                <a:solidFill>
                  <a:prstClr val="black"/>
                </a:solidFill>
              </a:endParaRPr>
            </a:p>
          </p:txBody>
        </p:sp>
        <p:sp>
          <p:nvSpPr>
            <p:cNvPr id="36" name="Google Shape;840;p31">
              <a:extLst>
                <a:ext uri="{FF2B5EF4-FFF2-40B4-BE49-F238E27FC236}">
                  <a16:creationId xmlns:a16="http://schemas.microsoft.com/office/drawing/2014/main" xmlns=""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endParaRPr>
                <a:solidFill>
                  <a:prstClr val="black"/>
                </a:solidFill>
              </a:endParaRPr>
            </a:p>
          </p:txBody>
        </p:sp>
        <p:sp>
          <p:nvSpPr>
            <p:cNvPr id="37" name="Google Shape;841;p31">
              <a:extLst>
                <a:ext uri="{FF2B5EF4-FFF2-40B4-BE49-F238E27FC236}">
                  <a16:creationId xmlns:a16="http://schemas.microsoft.com/office/drawing/2014/main" xmlns=""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38" name="Google Shape;842;p31">
              <a:extLst>
                <a:ext uri="{FF2B5EF4-FFF2-40B4-BE49-F238E27FC236}">
                  <a16:creationId xmlns:a16="http://schemas.microsoft.com/office/drawing/2014/main" xmlns=""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39" name="Google Shape;843;p31">
              <a:extLst>
                <a:ext uri="{FF2B5EF4-FFF2-40B4-BE49-F238E27FC236}">
                  <a16:creationId xmlns:a16="http://schemas.microsoft.com/office/drawing/2014/main" xmlns=""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0" name="Google Shape;844;p31">
              <a:extLst>
                <a:ext uri="{FF2B5EF4-FFF2-40B4-BE49-F238E27FC236}">
                  <a16:creationId xmlns:a16="http://schemas.microsoft.com/office/drawing/2014/main" xmlns=""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endParaRPr>
                <a:solidFill>
                  <a:prstClr val="black"/>
                </a:solidFill>
              </a:endParaRPr>
            </a:p>
          </p:txBody>
        </p:sp>
        <p:sp>
          <p:nvSpPr>
            <p:cNvPr id="41" name="Google Shape;845;p31">
              <a:extLst>
                <a:ext uri="{FF2B5EF4-FFF2-40B4-BE49-F238E27FC236}">
                  <a16:creationId xmlns:a16="http://schemas.microsoft.com/office/drawing/2014/main" xmlns=""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2" name="Google Shape;846;p31">
              <a:extLst>
                <a:ext uri="{FF2B5EF4-FFF2-40B4-BE49-F238E27FC236}">
                  <a16:creationId xmlns:a16="http://schemas.microsoft.com/office/drawing/2014/main" xmlns=""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endParaRPr>
                <a:solidFill>
                  <a:prstClr val="black"/>
                </a:solidFill>
              </a:endParaRPr>
            </a:p>
          </p:txBody>
        </p:sp>
        <p:sp>
          <p:nvSpPr>
            <p:cNvPr id="43" name="Google Shape;847;p31">
              <a:extLst>
                <a:ext uri="{FF2B5EF4-FFF2-40B4-BE49-F238E27FC236}">
                  <a16:creationId xmlns:a16="http://schemas.microsoft.com/office/drawing/2014/main" xmlns=""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endParaRPr>
                <a:solidFill>
                  <a:prstClr val="black"/>
                </a:solidFill>
              </a:endParaRPr>
            </a:p>
          </p:txBody>
        </p:sp>
        <p:sp>
          <p:nvSpPr>
            <p:cNvPr id="44" name="Google Shape;848;p31">
              <a:extLst>
                <a:ext uri="{FF2B5EF4-FFF2-40B4-BE49-F238E27FC236}">
                  <a16:creationId xmlns:a16="http://schemas.microsoft.com/office/drawing/2014/main" xmlns=""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endParaRPr>
                <a:solidFill>
                  <a:prstClr val="black"/>
                </a:solidFill>
              </a:endParaRPr>
            </a:p>
          </p:txBody>
        </p:sp>
        <p:sp>
          <p:nvSpPr>
            <p:cNvPr id="45" name="Google Shape;849;p31">
              <a:extLst>
                <a:ext uri="{FF2B5EF4-FFF2-40B4-BE49-F238E27FC236}">
                  <a16:creationId xmlns:a16="http://schemas.microsoft.com/office/drawing/2014/main" xmlns=""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endParaRPr>
                <a:solidFill>
                  <a:prstClr val="black"/>
                </a:solidFill>
              </a:endParaRPr>
            </a:p>
          </p:txBody>
        </p:sp>
        <p:sp>
          <p:nvSpPr>
            <p:cNvPr id="46" name="Google Shape;850;p31">
              <a:extLst>
                <a:ext uri="{FF2B5EF4-FFF2-40B4-BE49-F238E27FC236}">
                  <a16:creationId xmlns:a16="http://schemas.microsoft.com/office/drawing/2014/main" xmlns=""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47" name="Google Shape;851;p31">
              <a:extLst>
                <a:ext uri="{FF2B5EF4-FFF2-40B4-BE49-F238E27FC236}">
                  <a16:creationId xmlns:a16="http://schemas.microsoft.com/office/drawing/2014/main" xmlns=""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endParaRPr>
                <a:solidFill>
                  <a:prstClr val="black"/>
                </a:solidFill>
              </a:endParaRPr>
            </a:p>
          </p:txBody>
        </p:sp>
        <p:sp>
          <p:nvSpPr>
            <p:cNvPr id="48" name="Google Shape;852;p31">
              <a:extLst>
                <a:ext uri="{FF2B5EF4-FFF2-40B4-BE49-F238E27FC236}">
                  <a16:creationId xmlns:a16="http://schemas.microsoft.com/office/drawing/2014/main" xmlns=""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49" name="Google Shape;853;p31">
              <a:extLst>
                <a:ext uri="{FF2B5EF4-FFF2-40B4-BE49-F238E27FC236}">
                  <a16:creationId xmlns:a16="http://schemas.microsoft.com/office/drawing/2014/main" xmlns=""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0" name="Google Shape;854;p31">
              <a:extLst>
                <a:ext uri="{FF2B5EF4-FFF2-40B4-BE49-F238E27FC236}">
                  <a16:creationId xmlns:a16="http://schemas.microsoft.com/office/drawing/2014/main" xmlns=""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51" name="Google Shape;855;p31">
              <a:extLst>
                <a:ext uri="{FF2B5EF4-FFF2-40B4-BE49-F238E27FC236}">
                  <a16:creationId xmlns:a16="http://schemas.microsoft.com/office/drawing/2014/main" xmlns=""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endParaRPr>
                <a:solidFill>
                  <a:prstClr val="black"/>
                </a:solidFill>
              </a:endParaRPr>
            </a:p>
          </p:txBody>
        </p:sp>
        <p:sp>
          <p:nvSpPr>
            <p:cNvPr id="52" name="Google Shape;856;p31">
              <a:extLst>
                <a:ext uri="{FF2B5EF4-FFF2-40B4-BE49-F238E27FC236}">
                  <a16:creationId xmlns:a16="http://schemas.microsoft.com/office/drawing/2014/main" xmlns=""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3" name="Google Shape;857;p31">
              <a:extLst>
                <a:ext uri="{FF2B5EF4-FFF2-40B4-BE49-F238E27FC236}">
                  <a16:creationId xmlns:a16="http://schemas.microsoft.com/office/drawing/2014/main" xmlns=""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endParaRPr>
                <a:solidFill>
                  <a:prstClr val="black"/>
                </a:solidFill>
              </a:endParaRPr>
            </a:p>
          </p:txBody>
        </p:sp>
        <p:sp>
          <p:nvSpPr>
            <p:cNvPr id="54" name="Google Shape;858;p31">
              <a:extLst>
                <a:ext uri="{FF2B5EF4-FFF2-40B4-BE49-F238E27FC236}">
                  <a16:creationId xmlns:a16="http://schemas.microsoft.com/office/drawing/2014/main" xmlns=""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endParaRPr>
                <a:solidFill>
                  <a:prstClr val="black"/>
                </a:solidFill>
              </a:endParaRPr>
            </a:p>
          </p:txBody>
        </p:sp>
        <p:sp>
          <p:nvSpPr>
            <p:cNvPr id="55" name="Google Shape;859;p31">
              <a:extLst>
                <a:ext uri="{FF2B5EF4-FFF2-40B4-BE49-F238E27FC236}">
                  <a16:creationId xmlns:a16="http://schemas.microsoft.com/office/drawing/2014/main" xmlns=""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endParaRPr>
                <a:solidFill>
                  <a:prstClr val="black"/>
                </a:solidFill>
              </a:endParaRPr>
            </a:p>
          </p:txBody>
        </p:sp>
        <p:sp>
          <p:nvSpPr>
            <p:cNvPr id="56" name="Google Shape;860;p31">
              <a:extLst>
                <a:ext uri="{FF2B5EF4-FFF2-40B4-BE49-F238E27FC236}">
                  <a16:creationId xmlns:a16="http://schemas.microsoft.com/office/drawing/2014/main" xmlns=""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endParaRPr>
                <a:solidFill>
                  <a:prstClr val="black"/>
                </a:solidFill>
              </a:endParaRPr>
            </a:p>
          </p:txBody>
        </p:sp>
        <p:sp>
          <p:nvSpPr>
            <p:cNvPr id="57" name="Google Shape;861;p31">
              <a:extLst>
                <a:ext uri="{FF2B5EF4-FFF2-40B4-BE49-F238E27FC236}">
                  <a16:creationId xmlns:a16="http://schemas.microsoft.com/office/drawing/2014/main" xmlns=""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58" name="Google Shape;862;p31">
              <a:extLst>
                <a:ext uri="{FF2B5EF4-FFF2-40B4-BE49-F238E27FC236}">
                  <a16:creationId xmlns:a16="http://schemas.microsoft.com/office/drawing/2014/main" xmlns=""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59" name="Google Shape;863;p31">
              <a:extLst>
                <a:ext uri="{FF2B5EF4-FFF2-40B4-BE49-F238E27FC236}">
                  <a16:creationId xmlns:a16="http://schemas.microsoft.com/office/drawing/2014/main" xmlns=""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60" name="Google Shape;864;p31">
              <a:extLst>
                <a:ext uri="{FF2B5EF4-FFF2-40B4-BE49-F238E27FC236}">
                  <a16:creationId xmlns:a16="http://schemas.microsoft.com/office/drawing/2014/main" xmlns=""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61" name="Google Shape;865;p31">
              <a:extLst>
                <a:ext uri="{FF2B5EF4-FFF2-40B4-BE49-F238E27FC236}">
                  <a16:creationId xmlns:a16="http://schemas.microsoft.com/office/drawing/2014/main" xmlns=""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endParaRPr>
                <a:solidFill>
                  <a:prstClr val="black"/>
                </a:solidFill>
              </a:endParaRPr>
            </a:p>
          </p:txBody>
        </p:sp>
        <p:sp>
          <p:nvSpPr>
            <p:cNvPr id="62" name="Google Shape;866;p31">
              <a:extLst>
                <a:ext uri="{FF2B5EF4-FFF2-40B4-BE49-F238E27FC236}">
                  <a16:creationId xmlns:a16="http://schemas.microsoft.com/office/drawing/2014/main" xmlns=""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endParaRPr>
                <a:solidFill>
                  <a:prstClr val="black"/>
                </a:solidFill>
              </a:endParaRPr>
            </a:p>
          </p:txBody>
        </p:sp>
        <p:sp>
          <p:nvSpPr>
            <p:cNvPr id="63" name="Google Shape;867;p31">
              <a:extLst>
                <a:ext uri="{FF2B5EF4-FFF2-40B4-BE49-F238E27FC236}">
                  <a16:creationId xmlns:a16="http://schemas.microsoft.com/office/drawing/2014/main" xmlns=""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endParaRPr>
                <a:solidFill>
                  <a:prstClr val="black"/>
                </a:solidFill>
              </a:endParaRPr>
            </a:p>
          </p:txBody>
        </p:sp>
        <p:sp>
          <p:nvSpPr>
            <p:cNvPr id="64" name="Google Shape;868;p31">
              <a:extLst>
                <a:ext uri="{FF2B5EF4-FFF2-40B4-BE49-F238E27FC236}">
                  <a16:creationId xmlns:a16="http://schemas.microsoft.com/office/drawing/2014/main" xmlns=""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endParaRPr>
                <a:solidFill>
                  <a:prstClr val="black"/>
                </a:solidFill>
              </a:endParaRPr>
            </a:p>
          </p:txBody>
        </p:sp>
        <p:sp>
          <p:nvSpPr>
            <p:cNvPr id="65" name="Google Shape;869;p31">
              <a:extLst>
                <a:ext uri="{FF2B5EF4-FFF2-40B4-BE49-F238E27FC236}">
                  <a16:creationId xmlns:a16="http://schemas.microsoft.com/office/drawing/2014/main" xmlns=""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endParaRPr>
                <a:solidFill>
                  <a:prstClr val="black"/>
                </a:solidFill>
              </a:endParaRPr>
            </a:p>
          </p:txBody>
        </p:sp>
        <p:sp>
          <p:nvSpPr>
            <p:cNvPr id="66" name="Google Shape;870;p31">
              <a:extLst>
                <a:ext uri="{FF2B5EF4-FFF2-40B4-BE49-F238E27FC236}">
                  <a16:creationId xmlns:a16="http://schemas.microsoft.com/office/drawing/2014/main" xmlns=""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67" name="Google Shape;871;p31">
              <a:extLst>
                <a:ext uri="{FF2B5EF4-FFF2-40B4-BE49-F238E27FC236}">
                  <a16:creationId xmlns:a16="http://schemas.microsoft.com/office/drawing/2014/main" xmlns=""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endParaRPr>
                <a:solidFill>
                  <a:prstClr val="black"/>
                </a:solidFill>
              </a:endParaRPr>
            </a:p>
          </p:txBody>
        </p:sp>
        <p:sp>
          <p:nvSpPr>
            <p:cNvPr id="68" name="Google Shape;872;p31">
              <a:extLst>
                <a:ext uri="{FF2B5EF4-FFF2-40B4-BE49-F238E27FC236}">
                  <a16:creationId xmlns:a16="http://schemas.microsoft.com/office/drawing/2014/main" xmlns=""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endParaRPr>
                <a:solidFill>
                  <a:prstClr val="black"/>
                </a:solidFill>
              </a:endParaRPr>
            </a:p>
          </p:txBody>
        </p:sp>
        <p:sp>
          <p:nvSpPr>
            <p:cNvPr id="69" name="Google Shape;873;p31">
              <a:extLst>
                <a:ext uri="{FF2B5EF4-FFF2-40B4-BE49-F238E27FC236}">
                  <a16:creationId xmlns:a16="http://schemas.microsoft.com/office/drawing/2014/main" xmlns=""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endParaRPr>
                <a:solidFill>
                  <a:prstClr val="black"/>
                </a:solidFill>
              </a:endParaRPr>
            </a:p>
          </p:txBody>
        </p:sp>
        <p:sp>
          <p:nvSpPr>
            <p:cNvPr id="70" name="Google Shape;874;p31">
              <a:extLst>
                <a:ext uri="{FF2B5EF4-FFF2-40B4-BE49-F238E27FC236}">
                  <a16:creationId xmlns:a16="http://schemas.microsoft.com/office/drawing/2014/main" xmlns=""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71" name="Google Shape;875;p31">
              <a:extLst>
                <a:ext uri="{FF2B5EF4-FFF2-40B4-BE49-F238E27FC236}">
                  <a16:creationId xmlns:a16="http://schemas.microsoft.com/office/drawing/2014/main" xmlns=""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endParaRPr>
                <a:solidFill>
                  <a:prstClr val="black"/>
                </a:solidFill>
              </a:endParaRPr>
            </a:p>
          </p:txBody>
        </p:sp>
        <p:sp>
          <p:nvSpPr>
            <p:cNvPr id="72" name="Google Shape;876;p31">
              <a:extLst>
                <a:ext uri="{FF2B5EF4-FFF2-40B4-BE49-F238E27FC236}">
                  <a16:creationId xmlns:a16="http://schemas.microsoft.com/office/drawing/2014/main" xmlns=""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73" name="Google Shape;877;p31">
              <a:extLst>
                <a:ext uri="{FF2B5EF4-FFF2-40B4-BE49-F238E27FC236}">
                  <a16:creationId xmlns:a16="http://schemas.microsoft.com/office/drawing/2014/main" xmlns=""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endParaRPr>
                <a:solidFill>
                  <a:prstClr val="black"/>
                </a:solidFill>
              </a:endParaRPr>
            </a:p>
          </p:txBody>
        </p:sp>
        <p:sp>
          <p:nvSpPr>
            <p:cNvPr id="74" name="Google Shape;878;p31">
              <a:extLst>
                <a:ext uri="{FF2B5EF4-FFF2-40B4-BE49-F238E27FC236}">
                  <a16:creationId xmlns:a16="http://schemas.microsoft.com/office/drawing/2014/main" xmlns=""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endParaRPr>
                <a:solidFill>
                  <a:prstClr val="black"/>
                </a:solidFill>
              </a:endParaRPr>
            </a:p>
          </p:txBody>
        </p:sp>
        <p:sp>
          <p:nvSpPr>
            <p:cNvPr id="75" name="Google Shape;879;p31">
              <a:extLst>
                <a:ext uri="{FF2B5EF4-FFF2-40B4-BE49-F238E27FC236}">
                  <a16:creationId xmlns:a16="http://schemas.microsoft.com/office/drawing/2014/main" xmlns=""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sp>
          <p:nvSpPr>
            <p:cNvPr id="76" name="Google Shape;880;p31">
              <a:extLst>
                <a:ext uri="{FF2B5EF4-FFF2-40B4-BE49-F238E27FC236}">
                  <a16:creationId xmlns:a16="http://schemas.microsoft.com/office/drawing/2014/main" xmlns=""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endParaRPr>
                <a:solidFill>
                  <a:prstClr val="black"/>
                </a:solidFill>
              </a:endParaRPr>
            </a:p>
          </p:txBody>
        </p:sp>
        <p:sp>
          <p:nvSpPr>
            <p:cNvPr id="77" name="Google Shape;881;p31">
              <a:extLst>
                <a:ext uri="{FF2B5EF4-FFF2-40B4-BE49-F238E27FC236}">
                  <a16:creationId xmlns:a16="http://schemas.microsoft.com/office/drawing/2014/main" xmlns=""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solidFill>
                  <a:prstClr val="black"/>
                </a:solidFill>
              </a:endParaRPr>
            </a:p>
          </p:txBody>
        </p:sp>
      </p:grpSp>
      <p:sp>
        <p:nvSpPr>
          <p:cNvPr id="134" name="TextBox 133">
            <a:extLst>
              <a:ext uri="{FF2B5EF4-FFF2-40B4-BE49-F238E27FC236}">
                <a16:creationId xmlns:a16="http://schemas.microsoft.com/office/drawing/2014/main" xmlns="" id="{23418162-C26E-4370-9D2F-33E57C0A0B7E}"/>
              </a:ext>
            </a:extLst>
          </p:cNvPr>
          <p:cNvSpPr txBox="1"/>
          <p:nvPr userDrawn="1"/>
        </p:nvSpPr>
        <p:spPr>
          <a:xfrm>
            <a:off x="7514755" y="6517885"/>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7470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xmln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xmlns="" id="{13868546-2164-4C33-8F22-32B28A4FD9F0}"/>
              </a:ext>
            </a:extLst>
          </p:cNvPr>
          <p:cNvSpPr txBox="1"/>
          <p:nvPr userDrawn="1"/>
        </p:nvSpPr>
        <p:spPr>
          <a:xfrm>
            <a:off x="8942603" y="-31899"/>
            <a:ext cx="3249397" cy="276999"/>
          </a:xfrm>
          <a:prstGeom prst="rect">
            <a:avLst/>
          </a:prstGeom>
          <a:noFill/>
        </p:spPr>
        <p:txBody>
          <a:bodyPr wrap="square">
            <a:spAutoFit/>
          </a:bodyPr>
          <a:lstStyle/>
          <a:p>
            <a:r>
              <a:rPr lang="en-US" sz="1200" dirty="0" err="1">
                <a:solidFill>
                  <a:prstClr val="black"/>
                </a:solidFill>
                <a:cs typeface="Arial" panose="020B0604020202020204" pitchFamily="34" charset="0"/>
              </a:rPr>
              <a:t>Hương</a:t>
            </a:r>
            <a:r>
              <a:rPr lang="en-US" sz="1200" dirty="0">
                <a:solidFill>
                  <a:prstClr val="black"/>
                </a:solidFill>
                <a:cs typeface="Arial" panose="020B0604020202020204" pitchFamily="34" charset="0"/>
              </a:rPr>
              <a:t> </a:t>
            </a:r>
            <a:r>
              <a:rPr lang="en-US" sz="1200" dirty="0" err="1">
                <a:solidFill>
                  <a:prstClr val="black"/>
                </a:solidFill>
                <a:cs typeface="Arial" panose="020B0604020202020204" pitchFamily="34" charset="0"/>
              </a:rPr>
              <a:t>Thảo</a:t>
            </a:r>
            <a:r>
              <a:rPr lang="en-US" sz="1200" dirty="0">
                <a:solidFill>
                  <a:prstClr val="black"/>
                </a:solidFill>
                <a:cs typeface="Arial" panose="020B0604020202020204" pitchFamily="34" charset="0"/>
              </a:rPr>
              <a:t>: tranthao121004@gmail.com</a:t>
            </a:r>
            <a:endParaRPr lang="en-US" sz="1600" dirty="0">
              <a:solidFill>
                <a:prstClr val="black"/>
              </a:solidFill>
            </a:endParaRPr>
          </a:p>
        </p:txBody>
      </p:sp>
    </p:spTree>
    <p:extLst>
      <p:ext uri="{BB962C8B-B14F-4D97-AF65-F5344CB8AC3E}">
        <p14:creationId xmlns:p14="http://schemas.microsoft.com/office/powerpoint/2010/main" val="1879803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9571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834" y="88119"/>
            <a:ext cx="6639005" cy="3667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8834" y="513433"/>
            <a:ext cx="6639005" cy="1452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8833" y="2039471"/>
            <a:ext cx="1721224" cy="117152"/>
          </a:xfrm>
          <a:prstGeom prst="rect">
            <a:avLst/>
          </a:prstGeom>
        </p:spPr>
        <p:txBody>
          <a:bodyPr vert="horz" lIns="91440" tIns="45720" rIns="91440" bIns="45720" rtlCol="0" anchor="ctr"/>
          <a:lstStyle>
            <a:lvl1pPr algn="l">
              <a:defRPr sz="385">
                <a:solidFill>
                  <a:schemeClr val="tx1">
                    <a:tint val="75000"/>
                  </a:schemeClr>
                </a:solidFill>
              </a:defRPr>
            </a:lvl1pPr>
          </a:lstStyle>
          <a:p>
            <a:fld id="{1D8BD707-D9CF-40AE-B4C6-C98DA3205C09}" type="datetimeFigureOut">
              <a:rPr lang="en-US" smtClean="0"/>
              <a:pPr/>
              <a:t>12/31/22</a:t>
            </a:fld>
            <a:endParaRPr lang="en-US"/>
          </a:p>
        </p:txBody>
      </p:sp>
      <p:sp>
        <p:nvSpPr>
          <p:cNvPr id="5" name="Footer Placeholder 4"/>
          <p:cNvSpPr>
            <a:spLocks noGrp="1"/>
          </p:cNvSpPr>
          <p:nvPr>
            <p:ph type="ftr" sz="quarter" idx="3"/>
          </p:nvPr>
        </p:nvSpPr>
        <p:spPr>
          <a:xfrm>
            <a:off x="2520363" y="2039471"/>
            <a:ext cx="2335946" cy="117152"/>
          </a:xfrm>
          <a:prstGeom prst="rect">
            <a:avLst/>
          </a:prstGeom>
        </p:spPr>
        <p:txBody>
          <a:bodyPr vert="horz" lIns="91440" tIns="45720" rIns="91440" bIns="45720" rtlCol="0" anchor="ctr"/>
          <a:lstStyle>
            <a:lvl1pPr algn="ctr">
              <a:defRPr sz="38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86615" y="2039471"/>
            <a:ext cx="1721224" cy="117152"/>
          </a:xfrm>
          <a:prstGeom prst="rect">
            <a:avLst/>
          </a:prstGeom>
        </p:spPr>
        <p:txBody>
          <a:bodyPr vert="horz" lIns="91440" tIns="45720" rIns="91440" bIns="45720" rtlCol="0" anchor="ctr"/>
          <a:lstStyle>
            <a:lvl1pPr algn="r">
              <a:defRPr sz="38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7663914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iming>
    <p:tnLst>
      <p:par>
        <p:cTn id="1" dur="indefinite" restart="never" nodeType="tmRoot"/>
      </p:par>
    </p:tnLst>
  </p:timing>
  <p:txStyles>
    <p:titleStyle>
      <a:lvl1pPr algn="ctr" defTabSz="293431" rtl="0" eaLnBrk="1" latinLnBrk="0" hangingPunct="1">
        <a:spcBef>
          <a:spcPct val="0"/>
        </a:spcBef>
        <a:buNone/>
        <a:defRPr sz="1412" kern="1200">
          <a:solidFill>
            <a:schemeClr val="tx1"/>
          </a:solidFill>
          <a:latin typeface="+mj-lt"/>
          <a:ea typeface="+mj-ea"/>
          <a:cs typeface="+mj-cs"/>
        </a:defRPr>
      </a:lvl1pPr>
    </p:titleStyle>
    <p:bodyStyle>
      <a:lvl1pPr marL="110037" indent="-110037" algn="l" defTabSz="293431" rtl="0" eaLnBrk="1" latinLnBrk="0" hangingPunct="1">
        <a:spcBef>
          <a:spcPct val="20000"/>
        </a:spcBef>
        <a:buFont typeface="Arial" pitchFamily="34" charset="0"/>
        <a:buChar char="•"/>
        <a:defRPr sz="1027" kern="1200">
          <a:solidFill>
            <a:schemeClr val="tx1"/>
          </a:solidFill>
          <a:latin typeface="+mn-lt"/>
          <a:ea typeface="+mn-ea"/>
          <a:cs typeface="+mn-cs"/>
        </a:defRPr>
      </a:lvl1pPr>
      <a:lvl2pPr marL="238413" indent="-91697" algn="l" defTabSz="293431" rtl="0" eaLnBrk="1" latinLnBrk="0" hangingPunct="1">
        <a:spcBef>
          <a:spcPct val="20000"/>
        </a:spcBef>
        <a:buFont typeface="Arial" pitchFamily="34" charset="0"/>
        <a:buChar char="–"/>
        <a:defRPr sz="899" kern="1200">
          <a:solidFill>
            <a:schemeClr val="tx1"/>
          </a:solidFill>
          <a:latin typeface="+mn-lt"/>
          <a:ea typeface="+mn-ea"/>
          <a:cs typeface="+mn-cs"/>
        </a:defRPr>
      </a:lvl2pPr>
      <a:lvl3pPr marL="366789" indent="-73358" algn="l" defTabSz="293431" rtl="0" eaLnBrk="1" latinLnBrk="0" hangingPunct="1">
        <a:spcBef>
          <a:spcPct val="20000"/>
        </a:spcBef>
        <a:buFont typeface="Arial" pitchFamily="34" charset="0"/>
        <a:buChar char="•"/>
        <a:defRPr sz="770" kern="1200">
          <a:solidFill>
            <a:schemeClr val="tx1"/>
          </a:solidFill>
          <a:latin typeface="+mn-lt"/>
          <a:ea typeface="+mn-ea"/>
          <a:cs typeface="+mn-cs"/>
        </a:defRPr>
      </a:lvl3pPr>
      <a:lvl4pPr marL="513504"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4pPr>
      <a:lvl5pPr marL="660220"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5pPr>
      <a:lvl6pPr marL="806935"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6pPr>
      <a:lvl7pPr marL="953651"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7pPr>
      <a:lvl8pPr marL="1100366"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8pPr>
      <a:lvl9pPr marL="1247082"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9pPr>
    </p:bodyStyle>
    <p:otherStyle>
      <a:defPPr>
        <a:defRPr lang="en-US"/>
      </a:defPPr>
      <a:lvl1pPr marL="0" algn="l" defTabSz="293431" rtl="0" eaLnBrk="1" latinLnBrk="0" hangingPunct="1">
        <a:defRPr sz="578" kern="1200">
          <a:solidFill>
            <a:schemeClr val="tx1"/>
          </a:solidFill>
          <a:latin typeface="+mn-lt"/>
          <a:ea typeface="+mn-ea"/>
          <a:cs typeface="+mn-cs"/>
        </a:defRPr>
      </a:lvl1pPr>
      <a:lvl2pPr marL="146715" algn="l" defTabSz="293431" rtl="0" eaLnBrk="1" latinLnBrk="0" hangingPunct="1">
        <a:defRPr sz="578" kern="1200">
          <a:solidFill>
            <a:schemeClr val="tx1"/>
          </a:solidFill>
          <a:latin typeface="+mn-lt"/>
          <a:ea typeface="+mn-ea"/>
          <a:cs typeface="+mn-cs"/>
        </a:defRPr>
      </a:lvl2pPr>
      <a:lvl3pPr marL="293431" algn="l" defTabSz="293431" rtl="0" eaLnBrk="1" latinLnBrk="0" hangingPunct="1">
        <a:defRPr sz="578" kern="1200">
          <a:solidFill>
            <a:schemeClr val="tx1"/>
          </a:solidFill>
          <a:latin typeface="+mn-lt"/>
          <a:ea typeface="+mn-ea"/>
          <a:cs typeface="+mn-cs"/>
        </a:defRPr>
      </a:lvl3pPr>
      <a:lvl4pPr marL="440146" algn="l" defTabSz="293431" rtl="0" eaLnBrk="1" latinLnBrk="0" hangingPunct="1">
        <a:defRPr sz="578" kern="1200">
          <a:solidFill>
            <a:schemeClr val="tx1"/>
          </a:solidFill>
          <a:latin typeface="+mn-lt"/>
          <a:ea typeface="+mn-ea"/>
          <a:cs typeface="+mn-cs"/>
        </a:defRPr>
      </a:lvl4pPr>
      <a:lvl5pPr marL="586862" algn="l" defTabSz="293431" rtl="0" eaLnBrk="1" latinLnBrk="0" hangingPunct="1">
        <a:defRPr sz="578" kern="1200">
          <a:solidFill>
            <a:schemeClr val="tx1"/>
          </a:solidFill>
          <a:latin typeface="+mn-lt"/>
          <a:ea typeface="+mn-ea"/>
          <a:cs typeface="+mn-cs"/>
        </a:defRPr>
      </a:lvl5pPr>
      <a:lvl6pPr marL="733577" algn="l" defTabSz="293431" rtl="0" eaLnBrk="1" latinLnBrk="0" hangingPunct="1">
        <a:defRPr sz="578" kern="1200">
          <a:solidFill>
            <a:schemeClr val="tx1"/>
          </a:solidFill>
          <a:latin typeface="+mn-lt"/>
          <a:ea typeface="+mn-ea"/>
          <a:cs typeface="+mn-cs"/>
        </a:defRPr>
      </a:lvl6pPr>
      <a:lvl7pPr marL="880293" algn="l" defTabSz="293431" rtl="0" eaLnBrk="1" latinLnBrk="0" hangingPunct="1">
        <a:defRPr sz="578" kern="1200">
          <a:solidFill>
            <a:schemeClr val="tx1"/>
          </a:solidFill>
          <a:latin typeface="+mn-lt"/>
          <a:ea typeface="+mn-ea"/>
          <a:cs typeface="+mn-cs"/>
        </a:defRPr>
      </a:lvl7pPr>
      <a:lvl8pPr marL="1027008" algn="l" defTabSz="293431" rtl="0" eaLnBrk="1" latinLnBrk="0" hangingPunct="1">
        <a:defRPr sz="578" kern="1200">
          <a:solidFill>
            <a:schemeClr val="tx1"/>
          </a:solidFill>
          <a:latin typeface="+mn-lt"/>
          <a:ea typeface="+mn-ea"/>
          <a:cs typeface="+mn-cs"/>
        </a:defRPr>
      </a:lvl8pPr>
      <a:lvl9pPr marL="1173724" algn="l" defTabSz="293431" rtl="0" eaLnBrk="1" latinLnBrk="0" hangingPunct="1">
        <a:defRPr sz="57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31080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2.svg"/><Relationship Id="rId18" Type="http://schemas.openxmlformats.org/officeDocument/2006/relationships/image" Target="../media/image48.png"/><Relationship Id="rId26" Type="http://schemas.openxmlformats.org/officeDocument/2006/relationships/image" Target="../media/image32.svg"/><Relationship Id="rId3" Type="http://schemas.openxmlformats.org/officeDocument/2006/relationships/image" Target="../media/image12.svg"/><Relationship Id="rId21" Type="http://schemas.openxmlformats.org/officeDocument/2006/relationships/image" Target="../media/image50.png"/><Relationship Id="rId34" Type="http://schemas.openxmlformats.org/officeDocument/2006/relationships/image" Target="../media/image58.png"/><Relationship Id="rId7" Type="http://schemas.openxmlformats.org/officeDocument/2006/relationships/image" Target="../media/image16.svg"/><Relationship Id="rId12" Type="http://schemas.openxmlformats.org/officeDocument/2006/relationships/image" Target="../media/image45.png"/><Relationship Id="rId17" Type="http://schemas.openxmlformats.org/officeDocument/2006/relationships/image" Target="../media/image26.svg"/><Relationship Id="rId25" Type="http://schemas.openxmlformats.org/officeDocument/2006/relationships/image" Target="../media/image53.png"/><Relationship Id="rId33" Type="http://schemas.openxmlformats.org/officeDocument/2006/relationships/image" Target="../media/image57.png"/><Relationship Id="rId2" Type="http://schemas.openxmlformats.org/officeDocument/2006/relationships/image" Target="../media/image40.png"/><Relationship Id="rId16" Type="http://schemas.openxmlformats.org/officeDocument/2006/relationships/image" Target="../media/image47.png"/><Relationship Id="rId20" Type="http://schemas.openxmlformats.org/officeDocument/2006/relationships/image" Target="../media/image49.png"/><Relationship Id="rId29" Type="http://schemas.openxmlformats.org/officeDocument/2006/relationships/image" Target="../media/image55.png"/><Relationship Id="rId1" Type="http://schemas.openxmlformats.org/officeDocument/2006/relationships/slideLayout" Target="../slideLayouts/slideLayout32.xml"/><Relationship Id="rId6" Type="http://schemas.openxmlformats.org/officeDocument/2006/relationships/image" Target="../media/image42.png"/><Relationship Id="rId11" Type="http://schemas.openxmlformats.org/officeDocument/2006/relationships/image" Target="../media/image20.svg"/><Relationship Id="rId24" Type="http://schemas.openxmlformats.org/officeDocument/2006/relationships/image" Target="../media/image52.png"/><Relationship Id="rId32" Type="http://schemas.openxmlformats.org/officeDocument/2006/relationships/image" Target="../media/image38.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51.png"/><Relationship Id="rId28" Type="http://schemas.openxmlformats.org/officeDocument/2006/relationships/image" Target="../media/image34.svg"/><Relationship Id="rId10" Type="http://schemas.openxmlformats.org/officeDocument/2006/relationships/image" Target="../media/image44.png"/><Relationship Id="rId19" Type="http://schemas.openxmlformats.org/officeDocument/2006/relationships/image" Target="../media/image28.svg"/><Relationship Id="rId31"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18.svg"/><Relationship Id="rId14" Type="http://schemas.openxmlformats.org/officeDocument/2006/relationships/image" Target="../media/image46.png"/><Relationship Id="rId22" Type="http://schemas.openxmlformats.org/officeDocument/2006/relationships/image" Target="../media/image30.svg"/><Relationship Id="rId27" Type="http://schemas.openxmlformats.org/officeDocument/2006/relationships/image" Target="../media/image54.png"/><Relationship Id="rId30" Type="http://schemas.openxmlformats.org/officeDocument/2006/relationships/image" Target="../media/image36.svg"/><Relationship Id="rId35"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52.svg"/><Relationship Id="rId18" Type="http://schemas.openxmlformats.org/officeDocument/2006/relationships/image" Target="../media/image67.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64.png"/><Relationship Id="rId17" Type="http://schemas.openxmlformats.org/officeDocument/2006/relationships/image" Target="../media/image56.svg"/><Relationship Id="rId2" Type="http://schemas.openxmlformats.org/officeDocument/2006/relationships/image" Target="../media/image59.png"/><Relationship Id="rId16" Type="http://schemas.openxmlformats.org/officeDocument/2006/relationships/image" Target="../media/image66.png"/><Relationship Id="rId20" Type="http://schemas.openxmlformats.org/officeDocument/2006/relationships/image" Target="../media/image68.gif"/><Relationship Id="rId1" Type="http://schemas.openxmlformats.org/officeDocument/2006/relationships/slideLayout" Target="../slideLayouts/slideLayout32.xml"/><Relationship Id="rId6" Type="http://schemas.openxmlformats.org/officeDocument/2006/relationships/image" Target="../media/image61.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4.svg"/><Relationship Id="rId10" Type="http://schemas.openxmlformats.org/officeDocument/2006/relationships/image" Target="../media/image63.png"/><Relationship Id="rId19" Type="http://schemas.openxmlformats.org/officeDocument/2006/relationships/image" Target="../media/image58.svg"/><Relationship Id="rId4" Type="http://schemas.openxmlformats.org/officeDocument/2006/relationships/image" Target="../media/image60.png"/><Relationship Id="rId9" Type="http://schemas.openxmlformats.org/officeDocument/2006/relationships/image" Target="../media/image48.svg"/><Relationship Id="rId14" Type="http://schemas.openxmlformats.org/officeDocument/2006/relationships/image" Target="../media/image65.png"/></Relationships>
</file>

<file path=ppt/slides/_rels/slide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38.png"/><Relationship Id="rId5" Type="http://schemas.microsoft.com/office/2007/relationships/hdphoto" Target="../media/hdphoto2.wdp"/><Relationship Id="rId4" Type="http://schemas.openxmlformats.org/officeDocument/2006/relationships/image" Target="../media/image37.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909060" y="2785992"/>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a:t>
            </a:r>
            <a:r>
              <a:rPr lang="en-US" sz="3600" b="1" kern="1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 TOÁN</a:t>
            </a:r>
            <a:endPar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endParaRP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a:t>
            </a:r>
            <a:r>
              <a:rPr lang="en-US" sz="3600" b="1" dirty="0" smtClean="0">
                <a:solidFill>
                  <a:srgbClr val="FF0000"/>
                </a:solidFill>
                <a:cs typeface="Times New Roman" pitchFamily="18" charset="0"/>
              </a:rPr>
              <a:t>3</a:t>
            </a:r>
            <a:endParaRPr lang="en-US" sz="3600" b="1" dirty="0">
              <a:solidFill>
                <a:srgbClr val="FF0000"/>
              </a:solidFill>
              <a:cs typeface="Times New Roman" pitchFamily="18" charset="0"/>
            </a:endParaRPr>
          </a:p>
        </p:txBody>
      </p:sp>
      <p:sp>
        <p:nvSpPr>
          <p:cNvPr id="12" name="TextBox 14">
            <a:extLst>
              <a:ext uri="{FF2B5EF4-FFF2-40B4-BE49-F238E27FC236}">
                <a16:creationId xmlns:a16="http://schemas.microsoft.com/office/drawing/2014/main" xmlns="" id="{038EBA7F-34F2-4ECE-BCA6-B7BCB30B21FB}"/>
              </a:ext>
            </a:extLst>
          </p:cNvPr>
          <p:cNvSpPr txBox="1">
            <a:spLocks noChangeArrowheads="1"/>
          </p:cNvSpPr>
          <p:nvPr/>
        </p:nvSpPr>
        <p:spPr bwMode="auto">
          <a:xfrm>
            <a:off x="301319" y="4975745"/>
            <a:ext cx="11577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err="1" smtClean="0">
                <a:solidFill>
                  <a:srgbClr val="7030A0"/>
                </a:solidFill>
                <a:cs typeface="Times New Roman" pitchFamily="18" charset="0"/>
              </a:rPr>
              <a:t>Bài</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Luyện</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tập</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chung</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tiết</a:t>
            </a:r>
            <a:r>
              <a:rPr lang="en-US" sz="3600" b="1" dirty="0" smtClean="0">
                <a:solidFill>
                  <a:srgbClr val="7030A0"/>
                </a:solidFill>
                <a:cs typeface="Times New Roman" pitchFamily="18" charset="0"/>
              </a:rPr>
              <a:t> </a:t>
            </a:r>
            <a:r>
              <a:rPr lang="en-US" sz="3600" b="1" dirty="0" smtClean="0">
                <a:solidFill>
                  <a:srgbClr val="7030A0"/>
                </a:solidFill>
                <a:cs typeface="Times New Roman" pitchFamily="18" charset="0"/>
              </a:rPr>
              <a:t>2)</a:t>
            </a:r>
            <a:endParaRPr lang="en-US" sz="3600" b="1" dirty="0">
              <a:solidFill>
                <a:srgbClr val="7030A0"/>
              </a:solidFill>
              <a:cs typeface="Times New Roman" pitchFamily="18" charset="0"/>
            </a:endParaRPr>
          </a:p>
        </p:txBody>
      </p:sp>
      <p:pic>
        <p:nvPicPr>
          <p:cNvPr id="13" name="Picture 12">
            <a:extLst>
              <a:ext uri="{FF2B5EF4-FFF2-40B4-BE49-F238E27FC236}">
                <a16:creationId xmlns:a16="http://schemas.microsoft.com/office/drawing/2014/main" xmlns=""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Tree>
    <p:extLst>
      <p:ext uri="{BB962C8B-B14F-4D97-AF65-F5344CB8AC3E}">
        <p14:creationId xmlns:p14="http://schemas.microsoft.com/office/powerpoint/2010/main" val="493408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204134">
            <a:off x="-1649037" y="-319832"/>
            <a:ext cx="15253400" cy="1372805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47997">
            <a:off x="1278121" y="3711945"/>
            <a:ext cx="3552973" cy="21850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250697">
            <a:off x="6767875" y="146775"/>
            <a:ext cx="1940535" cy="119342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944" y="4054680"/>
            <a:ext cx="8952111" cy="280872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112621">
            <a:off x="150629" y="-561585"/>
            <a:ext cx="2402342" cy="227622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995067" y="2694001"/>
            <a:ext cx="915918" cy="1234691"/>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037658" y="2146459"/>
            <a:ext cx="867422" cy="501527"/>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09020" y="3429000"/>
            <a:ext cx="889362" cy="878043"/>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27416" y="2071397"/>
            <a:ext cx="651787" cy="656562"/>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8024772" y="1578277"/>
            <a:ext cx="266880" cy="29834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3912953" y="436071"/>
            <a:ext cx="266880" cy="298342"/>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288084" y="4836767"/>
            <a:ext cx="488637" cy="546242"/>
          </a:xfrm>
          <a:prstGeom prst="rect">
            <a:avLst/>
          </a:prstGeom>
        </p:spPr>
      </p:pic>
      <p:pic>
        <p:nvPicPr>
          <p:cNvPr id="14" name="Picture 1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flipH="1">
            <a:off x="3494830" y="3589626"/>
            <a:ext cx="502518" cy="418346"/>
          </a:xfrm>
          <a:prstGeom prst="rect">
            <a:avLst/>
          </a:prstGeom>
        </p:spPr>
      </p:pic>
      <p:pic>
        <p:nvPicPr>
          <p:cNvPr id="15" name="Picture 15"/>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778660" y="4726887"/>
            <a:ext cx="569731" cy="474301"/>
          </a:xfrm>
          <a:prstGeom prst="rect">
            <a:avLst/>
          </a:prstGeom>
        </p:spPr>
      </p:pic>
      <p:pic>
        <p:nvPicPr>
          <p:cNvPr id="16"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463477" y="1776944"/>
            <a:ext cx="311171" cy="259050"/>
          </a:xfrm>
          <a:prstGeom prst="rect">
            <a:avLst/>
          </a:prstGeom>
        </p:spPr>
      </p:pic>
      <p:pic>
        <p:nvPicPr>
          <p:cNvPr id="17" name="Picture 17"/>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b="64354"/>
          <a:stretch>
            <a:fillRect/>
          </a:stretch>
        </p:blipFill>
        <p:spPr>
          <a:xfrm>
            <a:off x="2088364" y="675174"/>
            <a:ext cx="7500921" cy="3819606"/>
          </a:xfrm>
          <a:prstGeom prst="rect">
            <a:avLst/>
          </a:prstGeom>
        </p:spPr>
      </p:pic>
      <p:sp>
        <p:nvSpPr>
          <p:cNvPr id="22" name="TextBox 22"/>
          <p:cNvSpPr txBox="1"/>
          <p:nvPr/>
        </p:nvSpPr>
        <p:spPr>
          <a:xfrm>
            <a:off x="2646744" y="1981136"/>
            <a:ext cx="6731396" cy="1397819"/>
          </a:xfrm>
          <a:prstGeom prst="rect">
            <a:avLst/>
          </a:prstGeom>
        </p:spPr>
        <p:txBody>
          <a:bodyPr wrap="square" lIns="0" tIns="0" rIns="0" bIns="0" rtlCol="0" anchor="t">
            <a:spAutoFit/>
          </a:bodyPr>
          <a:lstStyle/>
          <a:p>
            <a:pPr algn="ctr" defTabSz="293431">
              <a:lnSpc>
                <a:spcPts val="10900"/>
              </a:lnSpc>
            </a:pPr>
            <a:r>
              <a:rPr lang="en-US" sz="6000" dirty="0" err="1" smtClean="0">
                <a:solidFill>
                  <a:srgbClr val="C00000"/>
                </a:solidFill>
                <a:latin typeface="Times New Roman" panose="02020603050405020304" pitchFamily="18" charset="0"/>
                <a:cs typeface="Times New Roman" panose="02020603050405020304" pitchFamily="18" charset="0"/>
              </a:rPr>
              <a:t>Trò</a:t>
            </a:r>
            <a:r>
              <a:rPr lang="en-US" sz="6000" dirty="0" smtClean="0">
                <a:solidFill>
                  <a:srgbClr val="C00000"/>
                </a:solidFill>
                <a:latin typeface="Times New Roman" panose="02020603050405020304" pitchFamily="18" charset="0"/>
                <a:cs typeface="Times New Roman" panose="02020603050405020304" pitchFamily="18" charset="0"/>
              </a:rPr>
              <a:t> </a:t>
            </a:r>
            <a:r>
              <a:rPr lang="en-US" sz="6000" dirty="0" err="1">
                <a:solidFill>
                  <a:srgbClr val="C00000"/>
                </a:solidFill>
                <a:latin typeface="Times New Roman" panose="02020603050405020304" pitchFamily="18" charset="0"/>
                <a:cs typeface="Times New Roman" panose="02020603050405020304" pitchFamily="18" charset="0"/>
              </a:rPr>
              <a:t>ch</a:t>
            </a:r>
            <a:r>
              <a:rPr lang="vi-VN" sz="6000" dirty="0">
                <a:solidFill>
                  <a:srgbClr val="C00000"/>
                </a:solidFill>
                <a:latin typeface="Times New Roman" panose="02020603050405020304" pitchFamily="18" charset="0"/>
                <a:cs typeface="Times New Roman" panose="02020603050405020304" pitchFamily="18" charset="0"/>
              </a:rPr>
              <a:t>ơ</a:t>
            </a:r>
            <a:r>
              <a:rPr lang="en-US" sz="6000" dirty="0" err="1">
                <a:solidFill>
                  <a:srgbClr val="C00000"/>
                </a:solidFill>
                <a:latin typeface="Times New Roman" panose="02020603050405020304" pitchFamily="18" charset="0"/>
                <a:cs typeface="Times New Roman" panose="02020603050405020304" pitchFamily="18" charset="0"/>
              </a:rPr>
              <a:t>i</a:t>
            </a:r>
            <a:r>
              <a:rPr lang="en-US" sz="6000" dirty="0">
                <a:solidFill>
                  <a:srgbClr val="C00000"/>
                </a:solidFill>
                <a:latin typeface="Times New Roman" panose="02020603050405020304" pitchFamily="18" charset="0"/>
                <a:cs typeface="Times New Roman" panose="02020603050405020304" pitchFamily="18" charset="0"/>
              </a:rPr>
              <a:t> </a:t>
            </a:r>
            <a:r>
              <a:rPr lang="en-US" sz="6000" dirty="0" err="1">
                <a:solidFill>
                  <a:srgbClr val="C00000"/>
                </a:solidFill>
                <a:latin typeface="Times New Roman" panose="02020603050405020304" pitchFamily="18" charset="0"/>
                <a:cs typeface="Times New Roman" panose="02020603050405020304" pitchFamily="18" charset="0"/>
              </a:rPr>
              <a:t>hái</a:t>
            </a:r>
            <a:r>
              <a:rPr lang="en-US" sz="6000" dirty="0">
                <a:solidFill>
                  <a:srgbClr val="C00000"/>
                </a:solidFill>
                <a:latin typeface="Times New Roman" panose="02020603050405020304" pitchFamily="18" charset="0"/>
                <a:cs typeface="Times New Roman" panose="02020603050405020304" pitchFamily="18" charset="0"/>
              </a:rPr>
              <a:t> </a:t>
            </a:r>
            <a:r>
              <a:rPr lang="en-US" sz="6000" dirty="0" err="1">
                <a:solidFill>
                  <a:srgbClr val="C00000"/>
                </a:solidFill>
                <a:latin typeface="Times New Roman" panose="02020603050405020304" pitchFamily="18" charset="0"/>
                <a:cs typeface="Times New Roman" panose="02020603050405020304" pitchFamily="18" charset="0"/>
              </a:rPr>
              <a:t>hoa</a:t>
            </a:r>
            <a:endParaRPr lang="en-US" sz="6000" dirty="0">
              <a:solidFill>
                <a:srgbClr val="C00000"/>
              </a:solidFill>
              <a:latin typeface="Times New Roman" panose="02020603050405020304" pitchFamily="18" charset="0"/>
              <a:cs typeface="Times New Roman" panose="02020603050405020304" pitchFamily="18" charset="0"/>
            </a:endParaRPr>
          </a:p>
        </p:txBody>
      </p:sp>
      <p:pic>
        <p:nvPicPr>
          <p:cNvPr id="29" name="Picture 2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5912156" y="4518482"/>
            <a:ext cx="1093463" cy="1165512"/>
          </a:xfrm>
          <a:prstGeom prst="rect">
            <a:avLst/>
          </a:prstGeom>
        </p:spPr>
      </p:pic>
      <p:pic>
        <p:nvPicPr>
          <p:cNvPr id="30" name="Picture 30"/>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1338838" y="4474476"/>
            <a:ext cx="1802305" cy="1825539"/>
          </a:xfrm>
          <a:prstGeom prst="rect">
            <a:avLst/>
          </a:prstGeom>
        </p:spPr>
      </p:pic>
      <p:pic>
        <p:nvPicPr>
          <p:cNvPr id="31" name="Picture 31"/>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rot="1050075">
            <a:off x="4102331" y="4293577"/>
            <a:ext cx="678757" cy="1430328"/>
          </a:xfrm>
          <a:prstGeom prst="rect">
            <a:avLst/>
          </a:prstGeom>
        </p:spPr>
      </p:pic>
      <p:pic>
        <p:nvPicPr>
          <p:cNvPr id="32" name="Picture 3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133371" y="3645559"/>
            <a:ext cx="488637" cy="546242"/>
          </a:xfrm>
          <a:prstGeom prst="rect">
            <a:avLst/>
          </a:prstGeom>
        </p:spPr>
      </p:pic>
      <p:pic>
        <p:nvPicPr>
          <p:cNvPr id="33" name="Picture 3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774648" y="2751290"/>
            <a:ext cx="266880" cy="298342"/>
          </a:xfrm>
          <a:prstGeom prst="rect">
            <a:avLst/>
          </a:prstGeom>
        </p:spPr>
      </p:pic>
      <p:pic>
        <p:nvPicPr>
          <p:cNvPr id="34" name="Picture 34"/>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824574" y="3646743"/>
            <a:ext cx="433908" cy="361229"/>
          </a:xfrm>
          <a:prstGeom prst="rect">
            <a:avLst/>
          </a:prstGeom>
        </p:spPr>
      </p:pic>
      <p:pic>
        <p:nvPicPr>
          <p:cNvPr id="35" name="Picture 35"/>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flipH="1">
            <a:off x="9510056" y="-984058"/>
            <a:ext cx="2346157" cy="330021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EADD"/>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84655">
            <a:off x="8700613" y="4667042"/>
            <a:ext cx="3592586" cy="531251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80283" y="518443"/>
            <a:ext cx="734102" cy="823992"/>
          </a:xfrm>
          <a:prstGeom prst="rect">
            <a:avLst/>
          </a:prstGeom>
        </p:spPr>
      </p:pic>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1525" y="-1462599"/>
            <a:ext cx="3307944" cy="4891599"/>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8915" y="4917912"/>
            <a:ext cx="2405385" cy="2405385"/>
          </a:xfrm>
          <a:prstGeom prst="rect">
            <a:avLst/>
          </a:prstGeom>
        </p:spPr>
      </p:pic>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386393" y="2524480"/>
            <a:ext cx="1657764" cy="1591452"/>
          </a:xfrm>
          <a:prstGeom prst="rect">
            <a:avLst/>
          </a:prstGeom>
        </p:spPr>
      </p:pic>
      <p:pic>
        <p:nvPicPr>
          <p:cNvPr id="29" name="Picture 2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09560" y="2035074"/>
            <a:ext cx="1657764" cy="1849433"/>
          </a:xfrm>
          <a:prstGeom prst="rect">
            <a:avLst/>
          </a:prstGeom>
        </p:spPr>
      </p:pic>
      <p:pic>
        <p:nvPicPr>
          <p:cNvPr id="30" name="Picture 3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022677" y="-135020"/>
            <a:ext cx="2431539" cy="2791953"/>
          </a:xfrm>
          <a:prstGeom prst="rect">
            <a:avLst/>
          </a:prstGeom>
        </p:spPr>
      </p:pic>
      <p:pic>
        <p:nvPicPr>
          <p:cNvPr id="31" name="Picture 3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294667">
            <a:off x="6742623" y="4467078"/>
            <a:ext cx="1417193" cy="4168216"/>
          </a:xfrm>
          <a:prstGeom prst="rect">
            <a:avLst/>
          </a:prstGeom>
        </p:spPr>
      </p:pic>
      <p:pic>
        <p:nvPicPr>
          <p:cNvPr id="32" name="Picture 3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966018" y="-374269"/>
            <a:ext cx="3960546" cy="1505007"/>
          </a:xfrm>
          <a:prstGeom prst="rect">
            <a:avLst/>
          </a:prstGeom>
        </p:spPr>
      </p:pic>
      <p:pic>
        <p:nvPicPr>
          <p:cNvPr id="34" name="Picture 3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050113" y="-1728412"/>
            <a:ext cx="3713012" cy="3601623"/>
          </a:xfrm>
          <a:prstGeom prst="rect">
            <a:avLst/>
          </a:prstGeom>
        </p:spPr>
      </p:pic>
      <p:pic>
        <p:nvPicPr>
          <p:cNvPr id="46" name="Picture 46"/>
          <p:cNvPicPr>
            <a:picLocks noChangeAspect="1"/>
          </p:cNvPicPr>
          <p:nvPr/>
        </p:nvPicPr>
        <p:blipFill>
          <a:blip r:embed="rId20"/>
          <a:srcRect/>
          <a:stretch>
            <a:fillRect/>
          </a:stretch>
        </p:blipFill>
        <p:spPr>
          <a:xfrm>
            <a:off x="2790135" y="1429901"/>
            <a:ext cx="7018713" cy="42112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xmlns="" id="{53684A47-CE57-B3A3-9D92-4ECAA8811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162" y="819150"/>
            <a:ext cx="30432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3">
            <a:extLst>
              <a:ext uri="{FF2B5EF4-FFF2-40B4-BE49-F238E27FC236}">
                <a16:creationId xmlns:a16="http://schemas.microsoft.com/office/drawing/2014/main" xmlns="" id="{D293320C-3AE6-5CE5-E7C2-4D1A08F6E925}"/>
              </a:ext>
            </a:extLst>
          </p:cNvPr>
          <p:cNvSpPr/>
          <p:nvPr/>
        </p:nvSpPr>
        <p:spPr>
          <a:xfrm flipV="1">
            <a:off x="974894" y="628649"/>
            <a:ext cx="2444581" cy="685799"/>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xmlns="" id="{98D4A36A-D11F-300D-1860-B66BADFDB713}"/>
              </a:ext>
            </a:extLst>
          </p:cNvPr>
          <p:cNvSpPr txBox="1"/>
          <p:nvPr/>
        </p:nvSpPr>
        <p:spPr>
          <a:xfrm>
            <a:off x="1228725" y="628650"/>
            <a:ext cx="2057400"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Khởi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endParaRPr lang="en-US" sz="3200" b="1" dirty="0">
              <a:latin typeface="Times New Roman" panose="02020603050405020304" pitchFamily="18" charset="0"/>
              <a:cs typeface="Times New Roman" panose="02020603050405020304" pitchFamily="18" charset="0"/>
            </a:endParaRPr>
          </a:p>
        </p:txBody>
      </p:sp>
      <p:sp>
        <p:nvSpPr>
          <p:cNvPr id="11" name="Thought Bubble: Cloud 10">
            <a:extLst>
              <a:ext uri="{FF2B5EF4-FFF2-40B4-BE49-F238E27FC236}">
                <a16:creationId xmlns:a16="http://schemas.microsoft.com/office/drawing/2014/main" xmlns="" id="{76A1D0D3-608D-B60F-F9CD-9FB941336D75}"/>
              </a:ext>
            </a:extLst>
          </p:cNvPr>
          <p:cNvSpPr/>
          <p:nvPr/>
        </p:nvSpPr>
        <p:spPr>
          <a:xfrm rot="9463787">
            <a:off x="560011" y="2490050"/>
            <a:ext cx="5143271" cy="2721528"/>
          </a:xfrm>
          <a:prstGeom prst="cloudCallout">
            <a:avLst>
              <a:gd name="adj1" fmla="val -7561"/>
              <a:gd name="adj2" fmla="val 8261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120E9C5-5704-20E3-3718-229B84A5226D}"/>
              </a:ext>
            </a:extLst>
          </p:cNvPr>
          <p:cNvSpPr txBox="1"/>
          <p:nvPr/>
        </p:nvSpPr>
        <p:spPr>
          <a:xfrm rot="20780931">
            <a:off x="1607646" y="3065985"/>
            <a:ext cx="3219451"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p:txBody>
      </p:sp>
      <p:sp>
        <p:nvSpPr>
          <p:cNvPr id="2" name="Oval 1"/>
          <p:cNvSpPr/>
          <p:nvPr/>
        </p:nvSpPr>
        <p:spPr>
          <a:xfrm>
            <a:off x="9744075" y="6400800"/>
            <a:ext cx="2085975"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3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outVertical)">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FEF95FE-A130-482B-B682-13A2916D45EA}"/>
              </a:ext>
            </a:extLst>
          </p:cNvPr>
          <p:cNvSpPr/>
          <p:nvPr/>
        </p:nvSpPr>
        <p:spPr>
          <a:xfrm>
            <a:off x="2729948" y="1835355"/>
            <a:ext cx="6732104" cy="17194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83B578C-3633-405D-AA68-BA04F981C471}"/>
              </a:ext>
            </a:extLst>
          </p:cNvPr>
          <p:cNvSpPr/>
          <p:nvPr/>
        </p:nvSpPr>
        <p:spPr>
          <a:xfrm>
            <a:off x="3119223" y="2033370"/>
            <a:ext cx="5953554" cy="1323439"/>
          </a:xfrm>
          <a:prstGeom prst="rect">
            <a:avLst/>
          </a:prstGeom>
          <a:noFill/>
        </p:spPr>
        <p:txBody>
          <a:bodyPr wrap="square" lIns="91440" tIns="45720" rIns="91440" bIns="45720">
            <a:spAutoFit/>
          </a:bodyPr>
          <a:lstStyle/>
          <a:p>
            <a:pPr algn="ctr"/>
            <a:r>
              <a:rPr lang="en-US" sz="8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Khám</a:t>
            </a:r>
            <a:r>
              <a:rPr lang="en-US" sz="8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8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phá</a:t>
            </a:r>
            <a:endParaRPr lang="en-US" sz="80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4" name="Oval 3"/>
          <p:cNvSpPr/>
          <p:nvPr/>
        </p:nvSpPr>
        <p:spPr>
          <a:xfrm>
            <a:off x="9734550" y="6400800"/>
            <a:ext cx="1743075" cy="390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375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xmlns=""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xmlns=""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xmlns=""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xmlns="" id="{666D02AC-79E3-8248-9840-6A37C58AFCA9}"/>
              </a:ext>
            </a:extLst>
          </p:cNvPr>
          <p:cNvSpPr/>
          <p:nvPr/>
        </p:nvSpPr>
        <p:spPr>
          <a:xfrm>
            <a:off x="1935230" y="1112981"/>
            <a:ext cx="2922519"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TextBox 44">
            <a:extLst>
              <a:ext uri="{FF2B5EF4-FFF2-40B4-BE49-F238E27FC236}">
                <a16:creationId xmlns:a16="http://schemas.microsoft.com/office/drawing/2014/main" xmlns="" id="{C6B3037E-AC3D-8441-A1CC-97DC8F82B4C6}"/>
              </a:ext>
            </a:extLst>
          </p:cNvPr>
          <p:cNvSpPr txBox="1"/>
          <p:nvPr/>
        </p:nvSpPr>
        <p:spPr>
          <a:xfrm>
            <a:off x="1643072" y="1087130"/>
            <a:ext cx="3607117" cy="523220"/>
          </a:xfrm>
          <a:prstGeom prst="rect">
            <a:avLst/>
          </a:prstGeom>
          <a:noFill/>
        </p:spPr>
        <p:txBody>
          <a:bodyPr wrap="square" rtlCol="0">
            <a:spAutoFit/>
          </a:bodyPr>
          <a:lstStyle/>
          <a:p>
            <a:pPr algn="ctr"/>
            <a:r>
              <a:rPr lang="x-none" sz="2800" dirty="0">
                <a:latin typeface="Times New Roman" panose="02020603050405020304" pitchFamily="18" charset="0"/>
                <a:cs typeface="Times New Roman" panose="02020603050405020304" pitchFamily="18" charset="0"/>
              </a:rPr>
              <a:t>Đ</a:t>
            </a:r>
            <a:r>
              <a:rPr lang="en-US" sz="2800" dirty="0" err="1">
                <a:latin typeface="Times New Roman" panose="02020603050405020304" pitchFamily="18" charset="0"/>
                <a:cs typeface="Times New Roman" panose="02020603050405020304" pitchFamily="18" charset="0"/>
              </a:rPr>
              <a:t>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endParaRPr lang="x-none" sz="2800" dirty="0">
              <a:latin typeface="Times New Roman" panose="02020603050405020304" pitchFamily="18" charset="0"/>
              <a:cs typeface="Times New Roman" panose="02020603050405020304" pitchFamily="18" charset="0"/>
            </a:endParaRPr>
          </a:p>
        </p:txBody>
      </p:sp>
      <p:sp>
        <p:nvSpPr>
          <p:cNvPr id="46" name="Rectangle 45">
            <a:extLst>
              <a:ext uri="{FF2B5EF4-FFF2-40B4-BE49-F238E27FC236}">
                <a16:creationId xmlns:a16="http://schemas.microsoft.com/office/drawing/2014/main" xmlns="" id="{A493CE9F-241F-884B-92FF-A51D35C2B3F6}"/>
              </a:ext>
            </a:extLst>
          </p:cNvPr>
          <p:cNvSpPr/>
          <p:nvPr/>
        </p:nvSpPr>
        <p:spPr>
          <a:xfrm>
            <a:off x="2255370" y="3356353"/>
            <a:ext cx="697627" cy="707886"/>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72</a:t>
            </a:r>
            <a:endParaRPr lang="vi-VN" sz="4000" dirty="0">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xmlns="" id="{01E0F44A-0F60-3846-A88A-48829EB0E7B8}"/>
              </a:ext>
            </a:extLst>
          </p:cNvPr>
          <p:cNvSpPr/>
          <p:nvPr/>
        </p:nvSpPr>
        <p:spPr>
          <a:xfrm>
            <a:off x="1939574" y="3806028"/>
            <a:ext cx="415498" cy="646331"/>
          </a:xfrm>
          <a:prstGeom prst="rect">
            <a:avLst/>
          </a:prstGeom>
        </p:spPr>
        <p:txBody>
          <a:bodyPr wrap="none">
            <a:spAutoFit/>
          </a:bodyPr>
          <a:lstStyle/>
          <a:p>
            <a:r>
              <a:rPr lang="en-US" sz="3600" dirty="0"/>
              <a:t>x</a:t>
            </a:r>
            <a:endParaRPr lang="vi-VN" sz="3600" dirty="0"/>
          </a:p>
        </p:txBody>
      </p:sp>
      <p:sp>
        <p:nvSpPr>
          <p:cNvPr id="48" name="Rectangle 47">
            <a:extLst>
              <a:ext uri="{FF2B5EF4-FFF2-40B4-BE49-F238E27FC236}">
                <a16:creationId xmlns:a16="http://schemas.microsoft.com/office/drawing/2014/main" xmlns="" id="{C4D336D7-8138-6C44-8236-4131DA8931F9}"/>
              </a:ext>
            </a:extLst>
          </p:cNvPr>
          <p:cNvSpPr/>
          <p:nvPr/>
        </p:nvSpPr>
        <p:spPr>
          <a:xfrm>
            <a:off x="2581126" y="4138598"/>
            <a:ext cx="449442" cy="707886"/>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3</a:t>
            </a:r>
            <a:endParaRPr lang="vi-VN" sz="4000" dirty="0">
              <a:latin typeface="Times New Roman" panose="02020603050405020304" pitchFamily="18"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xmlns="" id="{D40CDBBF-3FC5-3846-A4DD-0812E7C2AC4F}"/>
              </a:ext>
            </a:extLst>
          </p:cNvPr>
          <p:cNvCxnSpPr/>
          <p:nvPr/>
        </p:nvCxnSpPr>
        <p:spPr>
          <a:xfrm>
            <a:off x="2113836" y="4914236"/>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xmlns="" id="{00626C49-AD48-5D45-80B3-04EDDAA1651C}"/>
              </a:ext>
            </a:extLst>
          </p:cNvPr>
          <p:cNvSpPr/>
          <p:nvPr/>
        </p:nvSpPr>
        <p:spPr>
          <a:xfrm>
            <a:off x="2647047" y="4981989"/>
            <a:ext cx="317600" cy="707886"/>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6</a:t>
            </a:r>
            <a:endParaRPr lang="vi-VN" sz="4000" dirty="0">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xmlns="" id="{AF38F6A9-9122-844E-9790-C093D79649E4}"/>
              </a:ext>
            </a:extLst>
          </p:cNvPr>
          <p:cNvSpPr/>
          <p:nvPr/>
        </p:nvSpPr>
        <p:spPr>
          <a:xfrm>
            <a:off x="2324349" y="4954418"/>
            <a:ext cx="441146" cy="707886"/>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1</a:t>
            </a:r>
            <a:endParaRPr lang="vi-VN" sz="4000" dirty="0">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xmlns="" id="{8D4A7FB0-62E6-9B4E-A119-ABAEC706FD2F}"/>
              </a:ext>
            </a:extLst>
          </p:cNvPr>
          <p:cNvSpPr/>
          <p:nvPr/>
        </p:nvSpPr>
        <p:spPr>
          <a:xfrm>
            <a:off x="5542351" y="3412018"/>
            <a:ext cx="935064" cy="707886"/>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116</a:t>
            </a:r>
            <a:endParaRPr lang="vi-VN" sz="4000" dirty="0">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xmlns="" id="{6C4A48F6-ED71-6043-BE22-BC68B604DAAA}"/>
              </a:ext>
            </a:extLst>
          </p:cNvPr>
          <p:cNvSpPr/>
          <p:nvPr/>
        </p:nvSpPr>
        <p:spPr>
          <a:xfrm>
            <a:off x="5170055" y="3843823"/>
            <a:ext cx="415498" cy="646331"/>
          </a:xfrm>
          <a:prstGeom prst="rect">
            <a:avLst/>
          </a:prstGeom>
        </p:spPr>
        <p:txBody>
          <a:bodyPr wrap="none">
            <a:spAutoFit/>
          </a:bodyPr>
          <a:lstStyle/>
          <a:p>
            <a:r>
              <a:rPr lang="en-US" sz="3600" dirty="0">
                <a:latin typeface="Times New Roman" panose="02020603050405020304" pitchFamily="18" charset="0"/>
                <a:cs typeface="Times New Roman" panose="02020603050405020304" pitchFamily="18" charset="0"/>
              </a:rPr>
              <a:t>x</a:t>
            </a:r>
            <a:endParaRPr lang="vi-VN" sz="3600" dirty="0">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xmlns="" id="{CBC01C91-E34C-2448-89DF-4C57C1B94B3A}"/>
              </a:ext>
            </a:extLst>
          </p:cNvPr>
          <p:cNvSpPr/>
          <p:nvPr/>
        </p:nvSpPr>
        <p:spPr>
          <a:xfrm>
            <a:off x="6109893" y="4142978"/>
            <a:ext cx="647420" cy="707886"/>
          </a:xfrm>
          <a:prstGeom prst="rect">
            <a:avLst/>
          </a:prstGeom>
        </p:spPr>
        <p:txBody>
          <a:bodyPr wrap="square">
            <a:spAutoFit/>
          </a:bodyPr>
          <a:lstStyle/>
          <a:p>
            <a:r>
              <a:rPr lang="vi-VN" sz="4000" dirty="0">
                <a:latin typeface="Times New Roman" panose="02020603050405020304" pitchFamily="18" charset="0"/>
                <a:cs typeface="Times New Roman" panose="02020603050405020304" pitchFamily="18" charset="0"/>
              </a:rPr>
              <a:t>6</a:t>
            </a:r>
          </a:p>
        </p:txBody>
      </p:sp>
      <p:cxnSp>
        <p:nvCxnSpPr>
          <p:cNvPr id="55" name="Straight Connector 54">
            <a:extLst>
              <a:ext uri="{FF2B5EF4-FFF2-40B4-BE49-F238E27FC236}">
                <a16:creationId xmlns:a16="http://schemas.microsoft.com/office/drawing/2014/main" xmlns="" id="{5EC4CABC-2C3A-8D41-A524-82417D1E0D78}"/>
              </a:ext>
            </a:extLst>
          </p:cNvPr>
          <p:cNvCxnSpPr/>
          <p:nvPr/>
        </p:nvCxnSpPr>
        <p:spPr>
          <a:xfrm>
            <a:off x="5575825" y="4904947"/>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E0BA263E-8477-F341-BBCD-99043C53662A}"/>
              </a:ext>
            </a:extLst>
          </p:cNvPr>
          <p:cNvSpPr/>
          <p:nvPr/>
        </p:nvSpPr>
        <p:spPr>
          <a:xfrm>
            <a:off x="6012324" y="4982105"/>
            <a:ext cx="583814" cy="707886"/>
          </a:xfrm>
          <a:prstGeom prst="rect">
            <a:avLst/>
          </a:prstGeom>
        </p:spPr>
        <p:txBody>
          <a:bodyPr wrap="none">
            <a:spAutoFit/>
          </a:bodyPr>
          <a:lstStyle/>
          <a:p>
            <a:r>
              <a:rPr lang="en-US" sz="4000" dirty="0"/>
              <a:t> </a:t>
            </a:r>
            <a:r>
              <a:rPr lang="en-US" sz="4000" dirty="0">
                <a:latin typeface="Times New Roman" panose="02020603050405020304" pitchFamily="18" charset="0"/>
                <a:cs typeface="Times New Roman" panose="02020603050405020304" pitchFamily="18" charset="0"/>
              </a:rPr>
              <a:t>6</a:t>
            </a:r>
            <a:endParaRPr lang="vi-VN" sz="4000" dirty="0">
              <a:latin typeface="Times New Roman" panose="02020603050405020304" pitchFamily="18" charset="0"/>
              <a:cs typeface="Times New Roman" panose="02020603050405020304" pitchFamily="18" charset="0"/>
            </a:endParaRPr>
          </a:p>
        </p:txBody>
      </p:sp>
      <p:sp>
        <p:nvSpPr>
          <p:cNvPr id="57" name="Rectangle 56">
            <a:extLst>
              <a:ext uri="{FF2B5EF4-FFF2-40B4-BE49-F238E27FC236}">
                <a16:creationId xmlns:a16="http://schemas.microsoft.com/office/drawing/2014/main" xmlns="" id="{561C6053-9ED1-C64C-91EB-C54358C43139}"/>
              </a:ext>
            </a:extLst>
          </p:cNvPr>
          <p:cNvSpPr/>
          <p:nvPr/>
        </p:nvSpPr>
        <p:spPr>
          <a:xfrm>
            <a:off x="5731229" y="5015292"/>
            <a:ext cx="583814" cy="707886"/>
          </a:xfrm>
          <a:prstGeom prst="rect">
            <a:avLst/>
          </a:prstGeom>
        </p:spPr>
        <p:txBody>
          <a:bodyPr wrap="none">
            <a:spAutoFit/>
          </a:bodyPr>
          <a:lstStyle/>
          <a:p>
            <a:r>
              <a:rPr lang="en-US" sz="4000" dirty="0"/>
              <a:t> </a:t>
            </a:r>
            <a:r>
              <a:rPr lang="en-US" sz="4000" dirty="0">
                <a:latin typeface="Times New Roman" panose="02020603050405020304" pitchFamily="18" charset="0"/>
                <a:cs typeface="Times New Roman" panose="02020603050405020304" pitchFamily="18" charset="0"/>
              </a:rPr>
              <a:t>9</a:t>
            </a:r>
            <a:endParaRPr lang="vi-VN" sz="4000" dirty="0">
              <a:latin typeface="Times New Roman" panose="02020603050405020304" pitchFamily="18" charset="0"/>
              <a:cs typeface="Times New Roman" panose="02020603050405020304" pitchFamily="18" charset="0"/>
            </a:endParaRPr>
          </a:p>
        </p:txBody>
      </p:sp>
      <p:sp>
        <p:nvSpPr>
          <p:cNvPr id="58" name="Rectangle 57">
            <a:extLst>
              <a:ext uri="{FF2B5EF4-FFF2-40B4-BE49-F238E27FC236}">
                <a16:creationId xmlns:a16="http://schemas.microsoft.com/office/drawing/2014/main" xmlns="" id="{C8E877C7-2E94-944C-A3B9-54F168A84490}"/>
              </a:ext>
            </a:extLst>
          </p:cNvPr>
          <p:cNvSpPr/>
          <p:nvPr/>
        </p:nvSpPr>
        <p:spPr>
          <a:xfrm>
            <a:off x="9008140" y="3436211"/>
            <a:ext cx="1040670" cy="707886"/>
          </a:xfrm>
          <a:prstGeom prst="rect">
            <a:avLst/>
          </a:prstGeom>
        </p:spPr>
        <p:txBody>
          <a:bodyPr wrap="none">
            <a:spAutoFit/>
          </a:bodyPr>
          <a:lstStyle/>
          <a:p>
            <a:r>
              <a:rPr lang="en-US" sz="4000" dirty="0"/>
              <a:t>106</a:t>
            </a:r>
            <a:endParaRPr lang="vi-VN" sz="4000" dirty="0"/>
          </a:p>
        </p:txBody>
      </p:sp>
      <p:sp>
        <p:nvSpPr>
          <p:cNvPr id="59" name="Rectangle 58">
            <a:extLst>
              <a:ext uri="{FF2B5EF4-FFF2-40B4-BE49-F238E27FC236}">
                <a16:creationId xmlns:a16="http://schemas.microsoft.com/office/drawing/2014/main" xmlns="" id="{B4640495-9202-624D-A7F0-B36A226C3B60}"/>
              </a:ext>
            </a:extLst>
          </p:cNvPr>
          <p:cNvSpPr/>
          <p:nvPr/>
        </p:nvSpPr>
        <p:spPr>
          <a:xfrm>
            <a:off x="8531822" y="3765961"/>
            <a:ext cx="415498" cy="646331"/>
          </a:xfrm>
          <a:prstGeom prst="rect">
            <a:avLst/>
          </a:prstGeom>
        </p:spPr>
        <p:txBody>
          <a:bodyPr wrap="none">
            <a:spAutoFit/>
          </a:bodyPr>
          <a:lstStyle/>
          <a:p>
            <a:r>
              <a:rPr lang="en-US" sz="3600" dirty="0"/>
              <a:t>x</a:t>
            </a:r>
            <a:endParaRPr lang="vi-VN" sz="3600" dirty="0"/>
          </a:p>
        </p:txBody>
      </p:sp>
      <p:sp>
        <p:nvSpPr>
          <p:cNvPr id="60" name="Rectangle 59">
            <a:extLst>
              <a:ext uri="{FF2B5EF4-FFF2-40B4-BE49-F238E27FC236}">
                <a16:creationId xmlns:a16="http://schemas.microsoft.com/office/drawing/2014/main" xmlns="" id="{72197415-8D66-9D41-B6BB-C52EBA407058}"/>
              </a:ext>
            </a:extLst>
          </p:cNvPr>
          <p:cNvSpPr/>
          <p:nvPr/>
        </p:nvSpPr>
        <p:spPr>
          <a:xfrm>
            <a:off x="9322433" y="4081179"/>
            <a:ext cx="880634" cy="707886"/>
          </a:xfrm>
          <a:prstGeom prst="rect">
            <a:avLst/>
          </a:prstGeom>
        </p:spPr>
        <p:txBody>
          <a:bodyPr wrap="square">
            <a:spAutoFit/>
          </a:bodyPr>
          <a:lstStyle/>
          <a:p>
            <a:r>
              <a:rPr lang="en-US" sz="4000" dirty="0"/>
              <a:t>  </a:t>
            </a:r>
            <a:r>
              <a:rPr lang="en-US" sz="4000" dirty="0">
                <a:latin typeface="Times New Roman" panose="02020603050405020304" pitchFamily="18" charset="0"/>
                <a:cs typeface="Times New Roman" panose="02020603050405020304" pitchFamily="18" charset="0"/>
              </a:rPr>
              <a:t>8</a:t>
            </a:r>
            <a:endParaRPr lang="vi-VN" sz="4000" dirty="0">
              <a:latin typeface="Times New Roman" panose="02020603050405020304" pitchFamily="18"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xmlns="" id="{BAD9F156-8E23-4149-9EA6-ED50FCDD4ECA}"/>
              </a:ext>
            </a:extLst>
          </p:cNvPr>
          <p:cNvCxnSpPr/>
          <p:nvPr/>
        </p:nvCxnSpPr>
        <p:spPr>
          <a:xfrm>
            <a:off x="9187871" y="4827086"/>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xmlns="" id="{A03F70C8-2A9D-1843-AB9F-B1BA20C330B9}"/>
              </a:ext>
            </a:extLst>
          </p:cNvPr>
          <p:cNvSpPr/>
          <p:nvPr/>
        </p:nvSpPr>
        <p:spPr>
          <a:xfrm>
            <a:off x="9608350" y="4937927"/>
            <a:ext cx="470000" cy="707886"/>
          </a:xfrm>
          <a:prstGeom prst="rect">
            <a:avLst/>
          </a:prstGeom>
        </p:spPr>
        <p:txBody>
          <a:bodyPr wrap="none">
            <a:spAutoFit/>
          </a:bodyPr>
          <a:lstStyle/>
          <a:p>
            <a:r>
              <a:rPr lang="en-US" sz="4000" dirty="0"/>
              <a:t>8</a:t>
            </a:r>
            <a:endParaRPr lang="vi-VN" sz="4000" dirty="0"/>
          </a:p>
        </p:txBody>
      </p:sp>
      <p:sp>
        <p:nvSpPr>
          <p:cNvPr id="63" name="Rectangle 62">
            <a:extLst>
              <a:ext uri="{FF2B5EF4-FFF2-40B4-BE49-F238E27FC236}">
                <a16:creationId xmlns:a16="http://schemas.microsoft.com/office/drawing/2014/main" xmlns="" id="{2AB503B3-C3F1-1B4C-9CE4-48D60FB0EB29}"/>
              </a:ext>
            </a:extLst>
          </p:cNvPr>
          <p:cNvSpPr/>
          <p:nvPr/>
        </p:nvSpPr>
        <p:spPr>
          <a:xfrm>
            <a:off x="9305064" y="4934814"/>
            <a:ext cx="840295" cy="707886"/>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4  </a:t>
            </a:r>
            <a:r>
              <a:rPr lang="en-US" sz="4000" dirty="0"/>
              <a:t> </a:t>
            </a:r>
            <a:endParaRPr lang="vi-VN" sz="4000" dirty="0"/>
          </a:p>
        </p:txBody>
      </p:sp>
      <p:sp>
        <p:nvSpPr>
          <p:cNvPr id="3" name="Rounded Rectangle 66">
            <a:extLst>
              <a:ext uri="{FF2B5EF4-FFF2-40B4-BE49-F238E27FC236}">
                <a16:creationId xmlns:a16="http://schemas.microsoft.com/office/drawing/2014/main" xmlns="" id="{FD3A553C-9B27-3745-12D3-636FB3568A1D}"/>
              </a:ext>
            </a:extLst>
          </p:cNvPr>
          <p:cNvSpPr/>
          <p:nvPr/>
        </p:nvSpPr>
        <p:spPr>
          <a:xfrm>
            <a:off x="1574057" y="2054149"/>
            <a:ext cx="2284700" cy="675639"/>
          </a:xfrm>
          <a:prstGeom prst="roundRect">
            <a:avLst>
              <a:gd name="adj"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Times New Roman" panose="02020603050405020304" pitchFamily="18" charset="0"/>
                <a:cs typeface="Times New Roman" panose="02020603050405020304" pitchFamily="18" charset="0"/>
              </a:rPr>
              <a:t>72 x 3</a:t>
            </a:r>
            <a:endParaRPr lang="x-none" sz="3600" dirty="0">
              <a:solidFill>
                <a:srgbClr val="002060"/>
              </a:solidFill>
              <a:latin typeface="Times New Roman" panose="02020603050405020304" pitchFamily="18" charset="0"/>
              <a:cs typeface="Times New Roman" panose="02020603050405020304" pitchFamily="18" charset="0"/>
            </a:endParaRPr>
          </a:p>
        </p:txBody>
      </p:sp>
      <p:sp>
        <p:nvSpPr>
          <p:cNvPr id="8" name="Rounded Rectangle 67">
            <a:extLst>
              <a:ext uri="{FF2B5EF4-FFF2-40B4-BE49-F238E27FC236}">
                <a16:creationId xmlns:a16="http://schemas.microsoft.com/office/drawing/2014/main" xmlns="" id="{D536DC29-502F-6BAF-E4F8-473DD6D69247}"/>
              </a:ext>
            </a:extLst>
          </p:cNvPr>
          <p:cNvSpPr/>
          <p:nvPr/>
        </p:nvSpPr>
        <p:spPr>
          <a:xfrm>
            <a:off x="5183938" y="2054149"/>
            <a:ext cx="2102687"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116 x 6</a:t>
            </a:r>
            <a:endParaRPr lang="x-none" sz="3600"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68">
            <a:extLst>
              <a:ext uri="{FF2B5EF4-FFF2-40B4-BE49-F238E27FC236}">
                <a16:creationId xmlns:a16="http://schemas.microsoft.com/office/drawing/2014/main" xmlns="" id="{0304076E-4198-5D41-C3AC-BEC9EFCDA70C}"/>
              </a:ext>
            </a:extLst>
          </p:cNvPr>
          <p:cNvSpPr/>
          <p:nvPr/>
        </p:nvSpPr>
        <p:spPr>
          <a:xfrm>
            <a:off x="8615978" y="1968424"/>
            <a:ext cx="2001965"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106 x 8</a:t>
            </a:r>
            <a:endParaRPr lang="x-none" sz="3600"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8E00D5D1-0C34-6A0B-2D78-EE6F89C9AFC5}"/>
              </a:ext>
            </a:extLst>
          </p:cNvPr>
          <p:cNvSpPr/>
          <p:nvPr/>
        </p:nvSpPr>
        <p:spPr>
          <a:xfrm>
            <a:off x="2020370" y="4945177"/>
            <a:ext cx="441146" cy="707886"/>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2</a:t>
            </a:r>
            <a:endParaRPr lang="vi-VN" sz="40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2AF3C8FF-0108-B319-7B6B-AA1E608E13C6}"/>
              </a:ext>
            </a:extLst>
          </p:cNvPr>
          <p:cNvSpPr/>
          <p:nvPr/>
        </p:nvSpPr>
        <p:spPr>
          <a:xfrm>
            <a:off x="5341514" y="4982105"/>
            <a:ext cx="1293210" cy="707886"/>
          </a:xfrm>
          <a:prstGeom prst="rect">
            <a:avLst/>
          </a:prstGeom>
        </p:spPr>
        <p:txBody>
          <a:bodyPr wrap="square">
            <a:spAutoFit/>
          </a:bodyPr>
          <a:lstStyle/>
          <a:p>
            <a:r>
              <a:rPr lang="en-US" sz="4000" dirty="0">
                <a:latin typeface="Times New Roman" panose="02020603050405020304" pitchFamily="18" charset="0"/>
                <a:cs typeface="Times New Roman" panose="02020603050405020304" pitchFamily="18" charset="0"/>
              </a:rPr>
              <a:t> 6</a:t>
            </a:r>
            <a:endParaRPr lang="vi-VN" sz="40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3E24F881-A8C4-DD52-A4D0-7335F0848DC9}"/>
              </a:ext>
            </a:extLst>
          </p:cNvPr>
          <p:cNvSpPr/>
          <p:nvPr/>
        </p:nvSpPr>
        <p:spPr>
          <a:xfrm>
            <a:off x="8995682" y="4928026"/>
            <a:ext cx="569387" cy="707886"/>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8 </a:t>
            </a:r>
            <a:endParaRPr lang="vi-VN" sz="4000" dirty="0">
              <a:latin typeface="Times New Roman" panose="02020603050405020304" pitchFamily="18" charset="0"/>
              <a:cs typeface="Times New Roman" panose="02020603050405020304" pitchFamily="18" charset="0"/>
            </a:endParaRPr>
          </a:p>
        </p:txBody>
      </p:sp>
      <p:sp>
        <p:nvSpPr>
          <p:cNvPr id="4" name="Oval 3"/>
          <p:cNvSpPr/>
          <p:nvPr/>
        </p:nvSpPr>
        <p:spPr>
          <a:xfrm>
            <a:off x="9608349" y="6400797"/>
            <a:ext cx="1862875" cy="333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553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up)">
                                      <p:cBhvr>
                                        <p:cTn id="24" dur="500"/>
                                        <p:tgtEl>
                                          <p:spTgt spid="48"/>
                                        </p:tgtEl>
                                      </p:cBhvr>
                                    </p:animEffect>
                                  </p:childTnLst>
                                </p:cTn>
                              </p:par>
                              <p:par>
                                <p:cTn id="25" presetID="22" presetClass="entr" presetSubtype="1"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up)">
                                      <p:cBhvr>
                                        <p:cTn id="30" dur="500"/>
                                        <p:tgtEl>
                                          <p:spTgt spid="5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up)">
                                      <p:cBhvr>
                                        <p:cTn id="41" dur="500"/>
                                        <p:tgtEl>
                                          <p:spTgt spid="5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up)">
                                      <p:cBhvr>
                                        <p:cTn id="47" dur="500"/>
                                        <p:tgtEl>
                                          <p:spTgt spid="54"/>
                                        </p:tgtEl>
                                      </p:cBhvr>
                                    </p:animEffect>
                                  </p:childTnLst>
                                </p:cTn>
                              </p:par>
                              <p:par>
                                <p:cTn id="48" presetID="22" presetClass="entr" presetSubtype="1"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up)">
                                      <p:cBhvr>
                                        <p:cTn id="53" dur="500"/>
                                        <p:tgtEl>
                                          <p:spTgt spid="5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500"/>
                                        <p:tgtEl>
                                          <p:spTgt spid="5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par>
                                <p:cTn id="71" presetID="22" presetClass="entr" presetSubtype="1"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up)">
                                      <p:cBhvr>
                                        <p:cTn id="73" dur="500"/>
                                        <p:tgtEl>
                                          <p:spTgt spid="61"/>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up)">
                                      <p:cBhvr>
                                        <p:cTn id="76" dur="500"/>
                                        <p:tgtEl>
                                          <p:spTgt spid="62"/>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up)">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0" grpId="0"/>
      <p:bldP spid="51" grpId="0"/>
      <p:bldP spid="52" grpId="0"/>
      <p:bldP spid="53" grpId="0"/>
      <p:bldP spid="54" grpId="0"/>
      <p:bldP spid="56" grpId="0"/>
      <p:bldP spid="57" grpId="0"/>
      <p:bldP spid="58" grpId="0"/>
      <p:bldP spid="59" grpId="0"/>
      <p:bldP spid="60" grpId="0"/>
      <p:bldP spid="62" grpId="0"/>
      <p:bldP spid="63" grpId="0"/>
      <p:bldP spid="3" grpId="0" animBg="1"/>
      <p:bldP spid="8" grpId="0" animBg="1"/>
      <p:bldP spid="10" grpId="0" animBg="1"/>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3C3464B-36F3-BF4F-BA60-2937E94FB24F}"/>
              </a:ext>
            </a:extLst>
          </p:cNvPr>
          <p:cNvGrpSpPr/>
          <p:nvPr/>
        </p:nvGrpSpPr>
        <p:grpSpPr>
          <a:xfrm>
            <a:off x="967244" y="292266"/>
            <a:ext cx="605826" cy="830997"/>
            <a:chOff x="3174278" y="237323"/>
            <a:chExt cx="605826" cy="830997"/>
          </a:xfrm>
        </p:grpSpPr>
        <p:sp>
          <p:nvSpPr>
            <p:cNvPr id="3" name="Oval 2">
              <a:extLst>
                <a:ext uri="{FF2B5EF4-FFF2-40B4-BE49-F238E27FC236}">
                  <a16:creationId xmlns:a16="http://schemas.microsoft.com/office/drawing/2014/main" xmlns=""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2</a:t>
              </a:r>
              <a:endParaRPr lang="x-none" sz="4800" b="1" i="1" dirty="0">
                <a:solidFill>
                  <a:schemeClr val="bg1"/>
                </a:solidFill>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xmlns="" id="{E1AC9D9D-52B3-B043-BD1A-99039CC75FC5}"/>
              </a:ext>
            </a:extLst>
          </p:cNvPr>
          <p:cNvSpPr txBox="1"/>
          <p:nvPr/>
        </p:nvSpPr>
        <p:spPr>
          <a:xfrm>
            <a:off x="1740721" y="418543"/>
            <a:ext cx="587828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p:txBody>
      </p:sp>
      <p:pic>
        <p:nvPicPr>
          <p:cNvPr id="1026" name="Picture 2" descr="Toán lớp 3 trang 120, 121 Bài 44: Ôn tập chung | Kết nối tri thức">
            <a:extLst>
              <a:ext uri="{FF2B5EF4-FFF2-40B4-BE49-F238E27FC236}">
                <a16:creationId xmlns:a16="http://schemas.microsoft.com/office/drawing/2014/main" xmlns="" id="{A2D13BA8-98CE-5ED0-5A63-A5241A819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669" y="1040595"/>
            <a:ext cx="8299732" cy="149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Toán lớp 3 trang 120, 121 Bài 44: Ôn tập chung | Kết nối tri thức">
            <a:extLst>
              <a:ext uri="{FF2B5EF4-FFF2-40B4-BE49-F238E27FC236}">
                <a16:creationId xmlns:a16="http://schemas.microsoft.com/office/drawing/2014/main" xmlns="" id="{304FB4B0-245C-EE06-21B5-3FC3D91350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806"/>
          <a:stretch/>
        </p:blipFill>
        <p:spPr bwMode="auto">
          <a:xfrm>
            <a:off x="1172456" y="2920405"/>
            <a:ext cx="2894786" cy="31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Toán lớp 3 trang 120, 121 Bài 44: Ôn tập chung | Kết nối tri thức">
            <a:extLst>
              <a:ext uri="{FF2B5EF4-FFF2-40B4-BE49-F238E27FC236}">
                <a16:creationId xmlns:a16="http://schemas.microsoft.com/office/drawing/2014/main" xmlns="" id="{8E534AA8-CE50-4458-8BF6-148159F282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43" t="22361" r="34062"/>
          <a:stretch/>
        </p:blipFill>
        <p:spPr bwMode="auto">
          <a:xfrm>
            <a:off x="4379185" y="2742775"/>
            <a:ext cx="2894787" cy="246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Toán lớp 3 trang 120, 121 Bài 44: Ôn tập chung | Kết nối tri thức">
            <a:extLst>
              <a:ext uri="{FF2B5EF4-FFF2-40B4-BE49-F238E27FC236}">
                <a16:creationId xmlns:a16="http://schemas.microsoft.com/office/drawing/2014/main" xmlns="" id="{B940FFD1-12D4-4FED-A84A-F1CEAA9F52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06"/>
          <a:stretch/>
        </p:blipFill>
        <p:spPr bwMode="auto">
          <a:xfrm>
            <a:off x="7585915" y="2920405"/>
            <a:ext cx="2894787" cy="31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9753600" y="6419850"/>
            <a:ext cx="1647825" cy="371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957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left)">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án lớp 3 trang 120, 121 Bài 44: Ôn tập chung | Kết nối tri thức">
            <a:extLst>
              <a:ext uri="{FF2B5EF4-FFF2-40B4-BE49-F238E27FC236}">
                <a16:creationId xmlns:a16="http://schemas.microsoft.com/office/drawing/2014/main" xmlns="" id="{8D052B31-2F5C-C21A-D879-124C434EC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071" y="1438275"/>
            <a:ext cx="7719304"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345F87FF-B75D-A3B3-CC00-BCB94C71E088}"/>
              </a:ext>
            </a:extLst>
          </p:cNvPr>
          <p:cNvSpPr txBox="1"/>
          <p:nvPr/>
        </p:nvSpPr>
        <p:spPr>
          <a:xfrm>
            <a:off x="4991100" y="3414614"/>
            <a:ext cx="1524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endParaRPr lang="en-US" sz="2800" dirty="0">
              <a:latin typeface="Times New Roman" panose="02020603050405020304" pitchFamily="18" charset="0"/>
              <a:cs typeface="Times New Roman" panose="02020603050405020304" pitchFamily="18" charset="0"/>
            </a:endParaRPr>
          </a:p>
        </p:txBody>
      </p:sp>
      <p:sp>
        <p:nvSpPr>
          <p:cNvPr id="28" name="Rounded Rectangle 43">
            <a:extLst>
              <a:ext uri="{FF2B5EF4-FFF2-40B4-BE49-F238E27FC236}">
                <a16:creationId xmlns:a16="http://schemas.microsoft.com/office/drawing/2014/main" xmlns="" id="{1A5A97C8-3D4A-D39D-F0FD-B03AE98E3D8B}"/>
              </a:ext>
            </a:extLst>
          </p:cNvPr>
          <p:cNvSpPr/>
          <p:nvPr/>
        </p:nvSpPr>
        <p:spPr>
          <a:xfrm>
            <a:off x="2908903" y="4010023"/>
            <a:ext cx="5688393" cy="1476375"/>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TextBox 28">
            <a:extLst>
              <a:ext uri="{FF2B5EF4-FFF2-40B4-BE49-F238E27FC236}">
                <a16:creationId xmlns:a16="http://schemas.microsoft.com/office/drawing/2014/main" xmlns="" id="{E14690A6-004F-17E7-5560-6445A1AE3572}"/>
              </a:ext>
            </a:extLst>
          </p:cNvPr>
          <p:cNvSpPr txBox="1"/>
          <p:nvPr/>
        </p:nvSpPr>
        <p:spPr>
          <a:xfrm>
            <a:off x="3345908" y="4131159"/>
            <a:ext cx="5042660" cy="1384995"/>
          </a:xfrm>
          <a:prstGeom prst="rect">
            <a:avLst/>
          </a:prstGeom>
          <a:noFill/>
        </p:spPr>
        <p:txBody>
          <a:bodyPr wrap="square" rtlCol="0">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Độ dài đường gấp khúc ABCD là:</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30 + 42 + 28 = 100 (mm)</a:t>
            </a:r>
            <a:endParaRPr lang="en-US" sz="2800" b="0" i="0" dirty="0">
              <a:solidFill>
                <a:srgbClr val="000000"/>
              </a:solidFill>
              <a:effectLst/>
              <a:latin typeface="Times New Roman" panose="02020603050405020304" pitchFamily="18" charset="0"/>
              <a:cs typeface="Times New Roman" panose="02020603050405020304" pitchFamily="18" charset="0"/>
            </a:endParaRPr>
          </a:p>
          <a:p>
            <a:pPr algn="r"/>
            <a:r>
              <a:rPr lang="en-US" sz="2800" dirty="0" err="1">
                <a:solidFill>
                  <a:srgbClr val="000000"/>
                </a:solidFill>
                <a:latin typeface="Times New Roman" panose="02020603050405020304" pitchFamily="18" charset="0"/>
                <a:cs typeface="Times New Roman" panose="02020603050405020304" pitchFamily="18" charset="0"/>
              </a:rPr>
              <a:t>Đáp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số</a:t>
            </a:r>
            <a:r>
              <a:rPr lang="en-US" sz="2800" dirty="0">
                <a:solidFill>
                  <a:srgbClr val="000000"/>
                </a:solidFill>
                <a:latin typeface="Times New Roman" panose="02020603050405020304" pitchFamily="18" charset="0"/>
                <a:cs typeface="Times New Roman" panose="02020603050405020304" pitchFamily="18" charset="0"/>
              </a:rPr>
              <a:t>: 100mm</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C8FD692F-97AD-70D7-A2CD-AED95BB8B6F9}"/>
              </a:ext>
            </a:extLst>
          </p:cNvPr>
          <p:cNvSpPr txBox="1"/>
          <p:nvPr/>
        </p:nvSpPr>
        <p:spPr>
          <a:xfrm>
            <a:off x="1681210" y="512196"/>
            <a:ext cx="741516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a,Tính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khúc</a:t>
            </a:r>
            <a:r>
              <a:rPr lang="en-US" sz="2800" dirty="0">
                <a:latin typeface="Times New Roman" panose="02020603050405020304" pitchFamily="18" charset="0"/>
                <a:cs typeface="Times New Roman" panose="02020603050405020304" pitchFamily="18" charset="0"/>
              </a:rPr>
              <a:t> ABCD</a:t>
            </a:r>
            <a:endParaRPr lang="x-none" sz="2800" dirty="0">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BC80EAB7-0FCD-4431-AEA2-4A62DA585B34}"/>
              </a:ext>
            </a:extLst>
          </p:cNvPr>
          <p:cNvGrpSpPr/>
          <p:nvPr/>
        </p:nvGrpSpPr>
        <p:grpSpPr>
          <a:xfrm>
            <a:off x="967244" y="292266"/>
            <a:ext cx="605826" cy="830997"/>
            <a:chOff x="3174278" y="237323"/>
            <a:chExt cx="605826" cy="830997"/>
          </a:xfrm>
        </p:grpSpPr>
        <p:sp>
          <p:nvSpPr>
            <p:cNvPr id="10" name="Oval 9">
              <a:extLst>
                <a:ext uri="{FF2B5EF4-FFF2-40B4-BE49-F238E27FC236}">
                  <a16:creationId xmlns:a16="http://schemas.microsoft.com/office/drawing/2014/main" xmlns="" id="{F496A071-F09B-4CE6-884A-FF67DDFCC8B9}"/>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TextBox 10">
              <a:extLst>
                <a:ext uri="{FF2B5EF4-FFF2-40B4-BE49-F238E27FC236}">
                  <a16:creationId xmlns:a16="http://schemas.microsoft.com/office/drawing/2014/main" xmlns="" id="{6C3CF0AF-2C5A-462D-A153-7FC0134B739A}"/>
                </a:ext>
              </a:extLst>
            </p:cNvPr>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3</a:t>
              </a:r>
              <a:endParaRPr lang="x-none" sz="4800" b="1" i="1" dirty="0">
                <a:solidFill>
                  <a:schemeClr val="bg1"/>
                </a:solidFill>
                <a:latin typeface="Times New Roman" panose="02020603050405020304" pitchFamily="18" charset="0"/>
                <a:cs typeface="Times New Roman" panose="02020603050405020304" pitchFamily="18" charset="0"/>
              </a:endParaRPr>
            </a:p>
          </p:txBody>
        </p:sp>
      </p:grpSp>
      <p:sp>
        <p:nvSpPr>
          <p:cNvPr id="2" name="Oval 1"/>
          <p:cNvSpPr/>
          <p:nvPr/>
        </p:nvSpPr>
        <p:spPr>
          <a:xfrm>
            <a:off x="9791700" y="6486525"/>
            <a:ext cx="1762125" cy="266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319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D3028AB-3AC3-870F-A2CD-C87442B842E2}"/>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latin typeface="Times New Roman" panose="02020603050405020304" pitchFamily="18" charset="0"/>
                <a:cs typeface="Times New Roman" panose="02020603050405020304" pitchFamily="18" charset="0"/>
              </a:rPr>
              <a:t>b,Túi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gam?</a:t>
            </a:r>
            <a:endParaRPr lang="x-none" sz="2800" dirty="0">
              <a:latin typeface="Times New Roman" panose="02020603050405020304" pitchFamily="18" charset="0"/>
              <a:cs typeface="Times New Roman" panose="02020603050405020304" pitchFamily="18" charset="0"/>
            </a:endParaRPr>
          </a:p>
        </p:txBody>
      </p:sp>
      <p:pic>
        <p:nvPicPr>
          <p:cNvPr id="3074" name="Picture 2" descr="Toán lớp 3 trang 120, 121 Bài 44: Ôn tập chung | Kết nối tri thức">
            <a:extLst>
              <a:ext uri="{FF2B5EF4-FFF2-40B4-BE49-F238E27FC236}">
                <a16:creationId xmlns:a16="http://schemas.microsoft.com/office/drawing/2014/main" xmlns="" id="{7C41B037-05CB-4634-51CD-8E7210A48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67" y="1118084"/>
            <a:ext cx="45910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6E93E454-9355-69C3-0C20-171C175B48CB}"/>
              </a:ext>
            </a:extLst>
          </p:cNvPr>
          <p:cNvSpPr txBox="1"/>
          <p:nvPr/>
        </p:nvSpPr>
        <p:spPr>
          <a:xfrm>
            <a:off x="4723086" y="3436883"/>
            <a:ext cx="1524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endParaRPr lang="en-US" sz="2800" dirty="0">
              <a:latin typeface="Times New Roman" panose="02020603050405020304" pitchFamily="18" charset="0"/>
              <a:cs typeface="Times New Roman" panose="02020603050405020304" pitchFamily="18" charset="0"/>
            </a:endParaRPr>
          </a:p>
        </p:txBody>
      </p:sp>
      <p:sp>
        <p:nvSpPr>
          <p:cNvPr id="7" name="Rounded Rectangle 43">
            <a:extLst>
              <a:ext uri="{FF2B5EF4-FFF2-40B4-BE49-F238E27FC236}">
                <a16:creationId xmlns:a16="http://schemas.microsoft.com/office/drawing/2014/main" xmlns="" id="{AB7C2E47-C31E-19B8-7E50-AF0C2EBD56CD}"/>
              </a:ext>
            </a:extLst>
          </p:cNvPr>
          <p:cNvSpPr/>
          <p:nvPr/>
        </p:nvSpPr>
        <p:spPr>
          <a:xfrm>
            <a:off x="3093267" y="4095750"/>
            <a:ext cx="4879158" cy="2085975"/>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FAE4D106-5FE0-2D37-C49D-DFB071DD32C2}"/>
              </a:ext>
            </a:extLst>
          </p:cNvPr>
          <p:cNvSpPr txBox="1"/>
          <p:nvPr/>
        </p:nvSpPr>
        <p:spPr>
          <a:xfrm>
            <a:off x="3599136" y="4095750"/>
            <a:ext cx="4562476" cy="1815882"/>
          </a:xfrm>
          <a:prstGeom prst="rect">
            <a:avLst/>
          </a:prstGeom>
          <a:noFill/>
        </p:spPr>
        <p:txBody>
          <a:bodyPr wrap="square" rtlCol="0">
            <a:spAutoFit/>
          </a:bodyPr>
          <a:lstStyle/>
          <a:p>
            <a:pPr algn="just"/>
            <a:r>
              <a:rPr lang="en-US" sz="2800" b="0" i="0" dirty="0" err="1">
                <a:solidFill>
                  <a:srgbClr val="000000"/>
                </a:solidFill>
                <a:effectLst/>
                <a:latin typeface="Times New Roman" panose="02020603050405020304" pitchFamily="18" charset="0"/>
                <a:cs typeface="Times New Roman" panose="02020603050405020304" pitchFamily="18" charset="0"/>
              </a:rPr>
              <a:t>Túi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muối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nặng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gam </a:t>
            </a:r>
            <a:r>
              <a:rPr lang="en-US" sz="2800" b="0" i="0" dirty="0" err="1">
                <a:solidFill>
                  <a:srgbClr val="000000"/>
                </a:solidFill>
                <a:effectLst/>
                <a:latin typeface="Times New Roman" panose="02020603050405020304" pitchFamily="18" charset="0"/>
                <a:cs typeface="Times New Roman" panose="02020603050405020304" pitchFamily="18" charset="0"/>
              </a:rPr>
              <a:t>là</a:t>
            </a:r>
            <a:r>
              <a:rPr lang="en-US" sz="28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200 + 200 + 100 = 500 (g)</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Đáp</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a) 100mm</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en-US" sz="2800" b="0" i="0" dirty="0">
                <a:solidFill>
                  <a:srgbClr val="000000"/>
                </a:solidFill>
                <a:effectLst/>
                <a:latin typeface="Times New Roman" panose="02020603050405020304" pitchFamily="18" charset="0"/>
                <a:cs typeface="Times New Roman" panose="02020603050405020304" pitchFamily="18" charset="0"/>
              </a:rPr>
              <a:t> b) 500g</a:t>
            </a:r>
          </a:p>
        </p:txBody>
      </p:sp>
      <p:sp>
        <p:nvSpPr>
          <p:cNvPr id="3" name="Oval 2"/>
          <p:cNvSpPr/>
          <p:nvPr/>
        </p:nvSpPr>
        <p:spPr>
          <a:xfrm>
            <a:off x="9610725" y="6372225"/>
            <a:ext cx="2028825"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731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89EFE43-C948-6FDD-8351-869BA6F41107}"/>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endParaRPr lang="x-none" sz="2800" dirty="0">
              <a:latin typeface="Times New Roman" panose="02020603050405020304" pitchFamily="18" charset="0"/>
              <a:cs typeface="Times New Roman" panose="02020603050405020304" pitchFamily="18" charset="0"/>
            </a:endParaRPr>
          </a:p>
        </p:txBody>
      </p:sp>
      <p:sp>
        <p:nvSpPr>
          <p:cNvPr id="6" name="Rounded Rectangle 43">
            <a:extLst>
              <a:ext uri="{FF2B5EF4-FFF2-40B4-BE49-F238E27FC236}">
                <a16:creationId xmlns:a16="http://schemas.microsoft.com/office/drawing/2014/main" xmlns="" id="{C530DBA7-D091-94C7-7786-EFB09E8B62C4}"/>
              </a:ext>
            </a:extLst>
          </p:cNvPr>
          <p:cNvSpPr/>
          <p:nvPr/>
        </p:nvSpPr>
        <p:spPr>
          <a:xfrm>
            <a:off x="1249431" y="1112981"/>
            <a:ext cx="3221384" cy="830997"/>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7" name="Rounded Rectangle 43">
            <a:extLst>
              <a:ext uri="{FF2B5EF4-FFF2-40B4-BE49-F238E27FC236}">
                <a16:creationId xmlns:a16="http://schemas.microsoft.com/office/drawing/2014/main" xmlns="" id="{46D0C01A-8639-0C07-C215-086636784F52}"/>
              </a:ext>
            </a:extLst>
          </p:cNvPr>
          <p:cNvSpPr/>
          <p:nvPr/>
        </p:nvSpPr>
        <p:spPr>
          <a:xfrm>
            <a:off x="6693717" y="1112981"/>
            <a:ext cx="3221384" cy="815606"/>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84740C25-A739-C58E-9F4C-04B0B7F34D6F}"/>
              </a:ext>
            </a:extLst>
          </p:cNvPr>
          <p:cNvSpPr txBox="1"/>
          <p:nvPr/>
        </p:nvSpPr>
        <p:spPr>
          <a:xfrm>
            <a:off x="1480294" y="1228397"/>
            <a:ext cx="322138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 96 : 3 x 5 </a:t>
            </a:r>
          </a:p>
        </p:txBody>
      </p:sp>
      <p:sp>
        <p:nvSpPr>
          <p:cNvPr id="9" name="TextBox 8">
            <a:extLst>
              <a:ext uri="{FF2B5EF4-FFF2-40B4-BE49-F238E27FC236}">
                <a16:creationId xmlns:a16="http://schemas.microsoft.com/office/drawing/2014/main" xmlns="" id="{901178A6-34E3-1CED-B398-C112BADF34D0}"/>
              </a:ext>
            </a:extLst>
          </p:cNvPr>
          <p:cNvSpPr txBox="1"/>
          <p:nvPr/>
        </p:nvSpPr>
        <p:spPr>
          <a:xfrm>
            <a:off x="6924580" y="1247648"/>
            <a:ext cx="307186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 60 : ( 2 x 3) </a:t>
            </a:r>
          </a:p>
        </p:txBody>
      </p:sp>
      <p:grpSp>
        <p:nvGrpSpPr>
          <p:cNvPr id="11" name="Group 10">
            <a:extLst>
              <a:ext uri="{FF2B5EF4-FFF2-40B4-BE49-F238E27FC236}">
                <a16:creationId xmlns:a16="http://schemas.microsoft.com/office/drawing/2014/main" xmlns="" id="{C3773362-44E1-AEF0-E143-971A5E4830CF}"/>
              </a:ext>
            </a:extLst>
          </p:cNvPr>
          <p:cNvGrpSpPr/>
          <p:nvPr/>
        </p:nvGrpSpPr>
        <p:grpSpPr>
          <a:xfrm>
            <a:off x="601394" y="2305050"/>
            <a:ext cx="5010150" cy="3209927"/>
            <a:chOff x="3018088" y="3420719"/>
            <a:chExt cx="1670870" cy="1119570"/>
          </a:xfrm>
        </p:grpSpPr>
        <p:pic>
          <p:nvPicPr>
            <p:cNvPr id="1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xmlns="" id="{D12AED3F-BC92-3086-5BA8-C8DE99D2D4F9}"/>
                </a:ext>
              </a:extLst>
            </p:cNvPr>
            <p:cNvPicPr>
              <a:picLocks noChangeAspect="1" noChangeArrowheads="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420719"/>
              <a:ext cx="1670870" cy="11195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06864466-2945-DF8C-BC8D-32048732214A}"/>
                </a:ext>
              </a:extLst>
            </p:cNvPr>
            <p:cNvSpPr txBox="1"/>
            <p:nvPr/>
          </p:nvSpPr>
          <p:spPr>
            <a:xfrm>
              <a:off x="3519984" y="3743925"/>
              <a:ext cx="1168974" cy="611880"/>
            </a:xfrm>
            <a:prstGeom prst="rect">
              <a:avLst/>
            </a:prstGeom>
            <a:noFill/>
          </p:spPr>
          <p:txBody>
            <a:bodyPr wrap="square" rtlCol="0">
              <a:spAutoFit/>
            </a:bodyPr>
            <a:lstStyle/>
            <a:p>
              <a:pPr algn="just"/>
              <a:r>
                <a:rPr lang="en-US" sz="3600" b="0" i="0" dirty="0">
                  <a:solidFill>
                    <a:srgbClr val="000000"/>
                  </a:solidFill>
                  <a:effectLst/>
                  <a:latin typeface="Times New Roman" panose="02020603050405020304" pitchFamily="18" charset="0"/>
                  <a:cs typeface="Times New Roman" panose="02020603050405020304" pitchFamily="18" charset="0"/>
                </a:rPr>
                <a:t>96 : 3 x 5 </a:t>
              </a:r>
            </a:p>
            <a:p>
              <a:pPr algn="just"/>
              <a:r>
                <a:rPr lang="en-US" sz="3600" b="0" i="0" dirty="0">
                  <a:solidFill>
                    <a:srgbClr val="000000"/>
                  </a:solidFill>
                  <a:effectLst/>
                  <a:latin typeface="Times New Roman" panose="02020603050405020304" pitchFamily="18" charset="0"/>
                  <a:cs typeface="Times New Roman" panose="02020603050405020304" pitchFamily="18" charset="0"/>
                </a:rPr>
                <a:t>= 32 x 5 </a:t>
              </a:r>
            </a:p>
            <a:p>
              <a:pPr algn="just"/>
              <a:r>
                <a:rPr lang="en-US" sz="3600" b="0" i="0" dirty="0">
                  <a:solidFill>
                    <a:srgbClr val="000000"/>
                  </a:solidFill>
                  <a:effectLst/>
                  <a:latin typeface="Times New Roman" panose="02020603050405020304" pitchFamily="18" charset="0"/>
                  <a:cs typeface="Times New Roman" panose="02020603050405020304" pitchFamily="18" charset="0"/>
                </a:rPr>
                <a:t>= 160</a:t>
              </a:r>
            </a:p>
          </p:txBody>
        </p:sp>
      </p:grpSp>
      <p:grpSp>
        <p:nvGrpSpPr>
          <p:cNvPr id="14" name="Group 13">
            <a:extLst>
              <a:ext uri="{FF2B5EF4-FFF2-40B4-BE49-F238E27FC236}">
                <a16:creationId xmlns:a16="http://schemas.microsoft.com/office/drawing/2014/main" xmlns="" id="{8BC5D562-EC5C-1894-4E6E-DB90C871A404}"/>
              </a:ext>
            </a:extLst>
          </p:cNvPr>
          <p:cNvGrpSpPr/>
          <p:nvPr/>
        </p:nvGrpSpPr>
        <p:grpSpPr>
          <a:xfrm>
            <a:off x="6137892" y="2400300"/>
            <a:ext cx="5124449" cy="3019425"/>
            <a:chOff x="4776045" y="4102129"/>
            <a:chExt cx="1610406" cy="827905"/>
          </a:xfrm>
        </p:grpSpPr>
        <p:pic>
          <p:nvPicPr>
            <p:cNvPr id="1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xmlns="" id="{5C4117B2-902C-7DC5-1530-DD90C08C7178}"/>
                </a:ext>
              </a:extLst>
            </p:cNvPr>
            <p:cNvPicPr>
              <a:picLocks noChangeAspect="1" noChangeArrowheads="1"/>
            </p:cNvPicPr>
            <p:nvPr/>
          </p:nvPicPr>
          <p:blipFill rotWithShape="1">
            <a:blip r:embed="rId4">
              <a:duotone>
                <a:prstClr val="black"/>
                <a:schemeClr val="accent4">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76045" y="4102129"/>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901E204B-0AF3-A2DC-5B10-9BBFFF81E81D}"/>
                </a:ext>
              </a:extLst>
            </p:cNvPr>
            <p:cNvSpPr txBox="1"/>
            <p:nvPr/>
          </p:nvSpPr>
          <p:spPr>
            <a:xfrm>
              <a:off x="5260963" y="4315384"/>
              <a:ext cx="928479" cy="481024"/>
            </a:xfrm>
            <a:prstGeom prst="rect">
              <a:avLst/>
            </a:prstGeom>
            <a:noFill/>
          </p:spPr>
          <p:txBody>
            <a:bodyPr wrap="square" rtlCol="0">
              <a:spAutoFit/>
            </a:bodyPr>
            <a:lstStyle/>
            <a:p>
              <a:pPr algn="just"/>
              <a:r>
                <a:rPr lang="en-US" sz="3600" b="0" i="0" dirty="0">
                  <a:solidFill>
                    <a:srgbClr val="000000"/>
                  </a:solidFill>
                  <a:effectLst/>
                  <a:latin typeface="Times New Roman" panose="02020603050405020304" pitchFamily="18" charset="0"/>
                  <a:cs typeface="Times New Roman" panose="02020603050405020304" pitchFamily="18" charset="0"/>
                </a:rPr>
                <a:t>60 : (2 x 3) </a:t>
              </a:r>
            </a:p>
            <a:p>
              <a:pPr algn="just"/>
              <a:r>
                <a:rPr lang="en-US" sz="3600" b="0" i="0" dirty="0">
                  <a:solidFill>
                    <a:srgbClr val="000000"/>
                  </a:solidFill>
                  <a:effectLst/>
                  <a:latin typeface="Times New Roman" panose="02020603050405020304" pitchFamily="18" charset="0"/>
                  <a:cs typeface="Times New Roman" panose="02020603050405020304" pitchFamily="18" charset="0"/>
                </a:rPr>
                <a:t>= 60 : 6</a:t>
              </a:r>
            </a:p>
            <a:p>
              <a:pPr algn="just"/>
              <a:r>
                <a:rPr lang="en-US" sz="3600" b="0" i="0" dirty="0">
                  <a:solidFill>
                    <a:srgbClr val="000000"/>
                  </a:solidFill>
                  <a:effectLst/>
                  <a:latin typeface="Times New Roman" panose="02020603050405020304" pitchFamily="18" charset="0"/>
                  <a:cs typeface="Times New Roman" panose="02020603050405020304" pitchFamily="18" charset="0"/>
                </a:rPr>
                <a:t>= 10</a:t>
              </a:r>
            </a:p>
          </p:txBody>
        </p:sp>
      </p:grpSp>
      <p:sp>
        <p:nvSpPr>
          <p:cNvPr id="19" name="Oval 18">
            <a:extLst>
              <a:ext uri="{FF2B5EF4-FFF2-40B4-BE49-F238E27FC236}">
                <a16:creationId xmlns:a16="http://schemas.microsoft.com/office/drawing/2014/main" xmlns="" id="{EBB80438-2899-B3EC-9DE7-AD3AF3FD4974}"/>
              </a:ext>
            </a:extLst>
          </p:cNvPr>
          <p:cNvSpPr/>
          <p:nvPr/>
        </p:nvSpPr>
        <p:spPr>
          <a:xfrm>
            <a:off x="1021015" y="429590"/>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endParaRPr lang="x-none" sz="3200" dirty="0"/>
          </a:p>
        </p:txBody>
      </p:sp>
      <p:pic>
        <p:nvPicPr>
          <p:cNvPr id="20" name="Picture 19">
            <a:extLst>
              <a:ext uri="{FF2B5EF4-FFF2-40B4-BE49-F238E27FC236}">
                <a16:creationId xmlns:a16="http://schemas.microsoft.com/office/drawing/2014/main" xmlns="" id="{9FD84C77-FCB4-3B48-A5A6-0FABD77085EB}"/>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577534" y="5182276"/>
            <a:ext cx="1297385" cy="1163528"/>
          </a:xfrm>
          <a:prstGeom prst="rect">
            <a:avLst/>
          </a:prstGeom>
        </p:spPr>
      </p:pic>
      <p:pic>
        <p:nvPicPr>
          <p:cNvPr id="21" name="Picture 20">
            <a:extLst>
              <a:ext uri="{FF2B5EF4-FFF2-40B4-BE49-F238E27FC236}">
                <a16:creationId xmlns:a16="http://schemas.microsoft.com/office/drawing/2014/main" xmlns="" id="{D8B3962B-65B7-B090-8267-22566FF733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9922142" y="5398098"/>
            <a:ext cx="1539844" cy="1023695"/>
          </a:xfrm>
          <a:prstGeom prst="rect">
            <a:avLst/>
          </a:prstGeom>
        </p:spPr>
      </p:pic>
      <p:sp>
        <p:nvSpPr>
          <p:cNvPr id="2" name="Oval 1"/>
          <p:cNvSpPr/>
          <p:nvPr/>
        </p:nvSpPr>
        <p:spPr>
          <a:xfrm>
            <a:off x="9810750" y="6421793"/>
            <a:ext cx="1866900" cy="350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9795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BD51F8E0-A9D0-308D-A330-5B3691A68577}"/>
              </a:ext>
            </a:extLst>
          </p:cNvPr>
          <p:cNvSpPr/>
          <p:nvPr/>
        </p:nvSpPr>
        <p:spPr>
          <a:xfrm>
            <a:off x="1021015" y="429590"/>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endParaRPr lang="x-none" sz="3200" dirty="0"/>
          </a:p>
        </p:txBody>
      </p:sp>
      <p:sp>
        <p:nvSpPr>
          <p:cNvPr id="6" name="Rounded Rectangle 43">
            <a:extLst>
              <a:ext uri="{FF2B5EF4-FFF2-40B4-BE49-F238E27FC236}">
                <a16:creationId xmlns:a16="http://schemas.microsoft.com/office/drawing/2014/main" xmlns="" id="{29B647BB-3CA6-11BD-E6F9-5CAA0ED51268}"/>
              </a:ext>
            </a:extLst>
          </p:cNvPr>
          <p:cNvSpPr/>
          <p:nvPr/>
        </p:nvSpPr>
        <p:spPr>
          <a:xfrm>
            <a:off x="1371601" y="3286347"/>
            <a:ext cx="8905874" cy="2952527"/>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xmlns="" id="{569BCD2E-CB28-DE6F-2559-9A953AF25974}"/>
              </a:ext>
            </a:extLst>
          </p:cNvPr>
          <p:cNvSpPr txBox="1"/>
          <p:nvPr/>
        </p:nvSpPr>
        <p:spPr>
          <a:xfrm>
            <a:off x="2046695" y="449022"/>
            <a:ext cx="7864068" cy="1938992"/>
          </a:xfrm>
          <a:prstGeom prst="rect">
            <a:avLst/>
          </a:prstGeom>
          <a:noFill/>
        </p:spPr>
        <p:txBody>
          <a:bodyPr wrap="square" rtlCol="0">
            <a:spAutoFit/>
          </a:bodyPr>
          <a:lstStyle/>
          <a:p>
            <a:r>
              <a:rPr lang="vi-VN" sz="2400" b="0" i="0" dirty="0">
                <a:solidFill>
                  <a:schemeClr val="tx2"/>
                </a:solidFill>
                <a:effectLst/>
                <a:latin typeface="Times New Roman" panose="02020603050405020304" pitchFamily="18" charset="0"/>
                <a:cs typeface="Times New Roman" panose="02020603050405020304" pitchFamily="18" charset="0"/>
              </a:rPr>
              <a:t>Để giúp đỡ các bạn học sinh bị ảnh hưởng bởi lũ lụt, tuần đầu trường em góp được 20 thùng đựng sách vở và đồ dùng học tập. Tuần sau trường em góp được số thùng gấp 3 lần số thùng ở tuần đầu. Hỏi sau hai tuần trường em góp được tất cả bao nhiêu thùng đựng sách vở và đồ dùng học tập?</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B8EBD99-260F-8885-55DC-D2ABEFE4975B}"/>
              </a:ext>
            </a:extLst>
          </p:cNvPr>
          <p:cNvSpPr txBox="1"/>
          <p:nvPr/>
        </p:nvSpPr>
        <p:spPr>
          <a:xfrm>
            <a:off x="4552335" y="2770219"/>
            <a:ext cx="2858115"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034CEA4D-83D2-7A96-EE3F-6A209529B10E}"/>
              </a:ext>
            </a:extLst>
          </p:cNvPr>
          <p:cNvSpPr txBox="1"/>
          <p:nvPr/>
        </p:nvSpPr>
        <p:spPr>
          <a:xfrm>
            <a:off x="1826440" y="3405966"/>
            <a:ext cx="8487955" cy="341632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r>
              <a:rPr lang="en-US" sz="2400" b="0" i="0" dirty="0">
                <a:solidFill>
                  <a:srgbClr val="000000"/>
                </a:solidFill>
                <a:effectLst/>
                <a:latin typeface="Times New Roman" panose="02020603050405020304" pitchFamily="18" charset="0"/>
                <a:cs typeface="Times New Roman" panose="02020603050405020304" pitchFamily="18" charset="0"/>
              </a:rPr>
              <a:t>                            20 x 3 = 60 (</a:t>
            </a:r>
            <a:r>
              <a:rPr lang="en-US" sz="2400" b="0" i="0" dirty="0" err="1">
                <a:solidFill>
                  <a:srgbClr val="000000"/>
                </a:solidFill>
                <a:effectLst/>
                <a:latin typeface="Times New Roman" panose="02020603050405020304" pitchFamily="18" charset="0"/>
                <a:cs typeface="Times New Roman" panose="02020603050405020304" pitchFamily="18" charset="0"/>
              </a:rPr>
              <a:t>thùng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vi-VN" sz="2400" b="0" i="0" dirty="0">
                <a:solidFill>
                  <a:srgbClr val="000000"/>
                </a:solidFill>
                <a:effectLst/>
                <a:latin typeface="Times New Roman" panose="02020603050405020304" pitchFamily="18" charset="0"/>
                <a:cs typeface="Times New Roman" panose="02020603050405020304" pitchFamily="18" charset="0"/>
              </a:rPr>
              <a:t>Cả 2 tuần gom được số thùng đựng sách vở và đồ dùng học tập là:</a:t>
            </a:r>
            <a:endParaRPr lang="en-US" sz="2400" b="0" i="0" dirty="0">
              <a:solidFill>
                <a:srgbClr val="000000"/>
              </a:solidFill>
              <a:effectLst/>
              <a:latin typeface="Times New Roman" panose="02020603050405020304" pitchFamily="18" charset="0"/>
              <a:cs typeface="Times New Roman" panose="02020603050405020304" pitchFamily="18" charset="0"/>
            </a:endParaRPr>
          </a:p>
          <a:p>
            <a:r>
              <a:rPr lang="en-US" sz="2400" b="0" i="0" dirty="0">
                <a:solidFill>
                  <a:srgbClr val="000000"/>
                </a:solidFill>
                <a:effectLst/>
                <a:latin typeface="Times New Roman" panose="02020603050405020304" pitchFamily="18" charset="0"/>
                <a:cs typeface="Times New Roman" panose="02020603050405020304" pitchFamily="18" charset="0"/>
              </a:rPr>
              <a:t>                          60 + 20 = 80 (</a:t>
            </a:r>
            <a:r>
              <a:rPr lang="en-US" sz="2400" b="0" i="0" dirty="0" err="1">
                <a:solidFill>
                  <a:srgbClr val="000000"/>
                </a:solidFill>
                <a:effectLst/>
                <a:latin typeface="Times New Roman" panose="02020603050405020304" pitchFamily="18" charset="0"/>
                <a:cs typeface="Times New Roman" panose="02020603050405020304" pitchFamily="18" charset="0"/>
              </a:rPr>
              <a:t>thùng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Đáp</a:t>
            </a:r>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số</a:t>
            </a:r>
            <a:r>
              <a:rPr lang="en-US" sz="2400" b="1" i="0" dirty="0">
                <a:solidFill>
                  <a:srgbClr val="000000"/>
                </a:solidFill>
                <a:effectLst/>
                <a:latin typeface="Times New Roman" panose="02020603050405020304" pitchFamily="18" charset="0"/>
                <a:cs typeface="Times New Roman" panose="02020603050405020304" pitchFamily="18" charset="0"/>
              </a:rPr>
              <a:t>:  80 (</a:t>
            </a:r>
            <a:r>
              <a:rPr lang="en-US" sz="2400" b="1" i="0" dirty="0" err="1">
                <a:solidFill>
                  <a:srgbClr val="000000"/>
                </a:solidFill>
                <a:effectLst/>
                <a:latin typeface="Times New Roman" panose="02020603050405020304" pitchFamily="18" charset="0"/>
                <a:cs typeface="Times New Roman" panose="02020603050405020304" pitchFamily="18" charset="0"/>
              </a:rPr>
              <a:t>thùng</a:t>
            </a:r>
            <a:r>
              <a:rPr lang="en-US" sz="2400" b="1" i="0" dirty="0">
                <a:solidFill>
                  <a:srgbClr val="000000"/>
                </a:solidFill>
                <a:effectLst/>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5633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981e4149dfb9f15ce68d68cdaead7bb2df4f786"/>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TotalTime>
  <Words>299</Words>
  <Application>Microsoft Office PowerPoint</Application>
  <PresentationFormat>Custom</PresentationFormat>
  <Paragraphs>66</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ismail - [2010]</cp:lastModifiedBy>
  <cp:revision>140</cp:revision>
  <dcterms:created xsi:type="dcterms:W3CDTF">2021-06-02T01:34:28Z</dcterms:created>
  <dcterms:modified xsi:type="dcterms:W3CDTF">2022-12-31T12:28:05Z</dcterms:modified>
</cp:coreProperties>
</file>