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439" r:id="rId3"/>
    <p:sldId id="441" r:id="rId4"/>
    <p:sldId id="264" r:id="rId5"/>
    <p:sldId id="258" r:id="rId6"/>
    <p:sldId id="257" r:id="rId7"/>
    <p:sldId id="260" r:id="rId8"/>
    <p:sldId id="261" r:id="rId9"/>
    <p:sldId id="444" r:id="rId10"/>
    <p:sldId id="446" r:id="rId11"/>
    <p:sldId id="447" r:id="rId12"/>
    <p:sldId id="445" r:id="rId13"/>
    <p:sldId id="449" r:id="rId14"/>
    <p:sldId id="451" r:id="rId15"/>
    <p:sldId id="4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9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08F8-8A11-81AF-F720-59140874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83500-2435-5001-412B-EE1123C73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06EA8-865A-2C1D-2B19-A199B2FC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852CA-891E-E073-A856-536804CD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4AEB7-3436-9DA3-23FE-D144B9D9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D49B-E188-19E4-C252-B2DA66447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9C94D-CD38-C0AD-58F9-E8F65A589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3CF56-A73A-AF8D-DAD2-C41BB5E2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F2406-363B-E7CB-B92B-0C282AE4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E7AFD-C517-6EFA-E39B-7334CF66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E7A42-0E15-B138-9331-7BDB55499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45B74-B5E0-6FFB-02A6-CB17732BB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25CC-74A3-7384-5816-2EB95855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CE1E5-C7B4-0C7A-C4ED-84AEDAA2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83F6-2BE3-B226-B3D1-8AFE711D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CAA9C-FAC7-CA83-36DA-39EF8CC0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0484-2EFE-7DEA-B72B-0452678FA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6AB72-FCB4-2EEE-D6EC-DFB19396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63423-2107-3F42-F951-7CA6FAE9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8A808-590E-29BA-D6F7-B0F3EB56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AA3D0-7573-B344-5C12-CBC53BE4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83ED1-FCA2-3749-73F0-D4E0D0037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212C-D8DD-CA7C-785D-2E6598BC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07FCB-56CF-4B85-2855-2D799E2D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34EC-71B4-75E8-9A21-5653D4F2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FD0D-0D1B-6756-20ED-9CA607E0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C13EA-7525-4D00-3F0A-D66D06918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CF52F-6405-87AB-9556-F2F178A7A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49EAC-5E20-F2DA-74C7-F9C427A6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EF075-5321-E0B5-D678-3F5952A3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8370A-CFD0-E3DC-265F-1061629C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0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EB0D6-9247-A7B6-088C-B89DEFE1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6C390-C378-2663-E949-C7D8974DA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E8DA7-B306-BFD6-B503-B95E49D89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C5D72-EC91-FA95-CE70-5AEA86194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C3FBA-BFC0-2397-2FF0-29160EED2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B749F-7C15-51D3-3016-82A0680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84D40-67CE-DD9C-2C7C-3F2C7580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6EA63-7D56-443C-EB92-90E7D42D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7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CFBF-A167-9838-8E8F-9936F537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B3971-6CF0-6DB8-80E7-96DF8D1D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C2BA7-727F-4378-E1CA-AFE82C0B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2A8169-B5AB-7EBC-7E58-DB6EBF45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BAEC7-2660-9937-A847-5C1F1C86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B1B64-09EB-E5F0-3994-DB9768C9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B5C4E-4C08-0244-F6B8-723B9BA7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DEF3-FA36-6E12-12A4-95E0DAC4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2A5A-C92F-2AEC-400E-01851655D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3222A-95E9-1E73-6D9F-9B4426653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F6A65-FD52-BECE-19FB-EB775669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D0F82-268D-B84D-A915-13701DB6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D17BD-5DB5-9522-0B6B-965F850F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AD103-4925-1CF0-64F8-B8B0D56E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7BBB7-097B-D1B7-A834-19286EBF7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66CB2-EC73-836E-893F-EA95E85B1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7AF1-9731-4A5C-0EC0-DBEFE42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624AD-1B4D-1602-A285-3A6DA60C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5EA72-54D7-BA04-98D1-B23BEB69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24061-778C-D98E-BF56-ECB009C9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2D8B2-F32B-D7FB-89E9-33697F09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691F7-DFE5-969C-E803-97BEFDCF4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19F5-7BF6-4A4B-90BC-346CCFB42D2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E4FB5-04CE-873D-13F3-CD3BD541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8C135-4840-350C-F804-5813B245F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A932F-C625-4D89-BF84-26E774AF1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6.gif"/><Relationship Id="rId18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7.gif"/><Relationship Id="rId17" Type="http://schemas.openxmlformats.org/officeDocument/2006/relationships/image" Target="../media/image25.gif"/><Relationship Id="rId2" Type="http://schemas.openxmlformats.org/officeDocument/2006/relationships/audio" Target="../media/media2.mp3"/><Relationship Id="rId16" Type="http://schemas.openxmlformats.org/officeDocument/2006/relationships/image" Target="../media/image24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3.gif"/><Relationship Id="rId10" Type="http://schemas.openxmlformats.org/officeDocument/2006/relationships/audio" Target="../media/media6.mp3"/><Relationship Id="rId19" Type="http://schemas.openxmlformats.org/officeDocument/2006/relationships/image" Target="../media/image21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7.gif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28.gif"/><Relationship Id="rId5" Type="http://schemas.openxmlformats.org/officeDocument/2006/relationships/audio" Target="../media/audio4.wav"/><Relationship Id="rId15" Type="http://schemas.openxmlformats.org/officeDocument/2006/relationships/image" Target="../media/image30.gif"/><Relationship Id="rId10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9.png"/><Relationship Id="rId5" Type="http://schemas.openxmlformats.org/officeDocument/2006/relationships/image" Target="../media/image26.gif"/><Relationship Id="rId10" Type="http://schemas.openxmlformats.org/officeDocument/2006/relationships/image" Target="../media/image28.gif"/><Relationship Id="rId4" Type="http://schemas.openxmlformats.org/officeDocument/2006/relationships/audio" Target="../media/audio4.wav"/><Relationship Id="rId9" Type="http://schemas.openxmlformats.org/officeDocument/2006/relationships/image" Target="../media/image25.gif"/><Relationship Id="rId1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../media/image29.png"/><Relationship Id="rId5" Type="http://schemas.openxmlformats.org/officeDocument/2006/relationships/image" Target="../media/image26.gif"/><Relationship Id="rId10" Type="http://schemas.openxmlformats.org/officeDocument/2006/relationships/image" Target="../media/image25.gif"/><Relationship Id="rId4" Type="http://schemas.openxmlformats.org/officeDocument/2006/relationships/audio" Target="../media/audio4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A673F0F2-58D5-DBE9-BEF0-0A36DE043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95400" y="-76200"/>
            <a:ext cx="14401800" cy="6591299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93F4E-5698-F8F4-00F1-13AF57FD1456}"/>
              </a:ext>
            </a:extLst>
          </p:cNvPr>
          <p:cNvSpPr txBox="1"/>
          <p:nvPr/>
        </p:nvSpPr>
        <p:spPr>
          <a:xfrm>
            <a:off x="3048000" y="1676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MÔN TOÁN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210F1-CF65-9F33-B0B0-3397A91FD607}"/>
              </a:ext>
            </a:extLst>
          </p:cNvPr>
          <p:cNvSpPr txBox="1"/>
          <p:nvPr/>
        </p:nvSpPr>
        <p:spPr>
          <a:xfrm>
            <a:off x="3086100" y="2648276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LỚP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FB4CA-2138-F164-8F19-FE266091903B}"/>
              </a:ext>
            </a:extLst>
          </p:cNvPr>
          <p:cNvSpPr txBox="1"/>
          <p:nvPr/>
        </p:nvSpPr>
        <p:spPr>
          <a:xfrm>
            <a:off x="2243858" y="355206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42: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biểu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(T2)</a:t>
            </a:r>
          </a:p>
        </p:txBody>
      </p:sp>
      <p:pic>
        <p:nvPicPr>
          <p:cNvPr id="7" name="图片 20">
            <a:extLst>
              <a:ext uri="{FF2B5EF4-FFF2-40B4-BE49-F238E27FC236}">
                <a16:creationId xmlns:a16="http://schemas.microsoft.com/office/drawing/2014/main" id="{B15EA91E-FF9B-2736-78BE-007B6DCAD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329" y="4584357"/>
            <a:ext cx="1447379" cy="1813320"/>
          </a:xfrm>
          <a:prstGeom prst="rect">
            <a:avLst/>
          </a:prstGeom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6F767B65-59A9-4B29-E668-45502A2E4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53264" y="862981"/>
            <a:ext cx="974185" cy="862682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29DD7E07-19E1-B412-BB64-0C3071226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79" y="1219201"/>
            <a:ext cx="864564" cy="1204813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2C307AFA-CB95-7FEA-57CB-6B287DA13C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357716"/>
            <a:ext cx="1302246" cy="8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1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29824"/>
            <a:ext cx="7620000" cy="121920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Tính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trị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của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biểu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thức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DBCC-CD1A-EA9D-79F0-AFEB74EF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877823"/>
            <a:ext cx="8305800" cy="91439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+mj-lt"/>
              </a:rPr>
              <a:t>a) </a:t>
            </a:r>
            <a:r>
              <a:rPr lang="en-US" sz="3600" b="1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182 – (96 – 54)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8F478D-F611-4DC1-C20A-9C1CBB810D1A}"/>
              </a:ext>
            </a:extLst>
          </p:cNvPr>
          <p:cNvSpPr txBox="1">
            <a:spLocks/>
          </p:cNvSpPr>
          <p:nvPr/>
        </p:nvSpPr>
        <p:spPr bwMode="auto">
          <a:xfrm>
            <a:off x="2171700" y="3979781"/>
            <a:ext cx="8305800" cy="9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b) 7 x (48 : 6)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4DB0F9-D2EA-91D7-6189-01CABD1F71DE}"/>
              </a:ext>
            </a:extLst>
          </p:cNvPr>
          <p:cNvSpPr txBox="1">
            <a:spLocks/>
          </p:cNvSpPr>
          <p:nvPr/>
        </p:nvSpPr>
        <p:spPr bwMode="auto">
          <a:xfrm>
            <a:off x="5912134" y="1878017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182 - 42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1BAB79-2DC1-7CA6-4395-BD28E3447F99}"/>
              </a:ext>
            </a:extLst>
          </p:cNvPr>
          <p:cNvSpPr txBox="1">
            <a:spLocks/>
          </p:cNvSpPr>
          <p:nvPr/>
        </p:nvSpPr>
        <p:spPr bwMode="auto">
          <a:xfrm>
            <a:off x="5912133" y="2527529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40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BD70A3-1968-7B29-CF75-014418565409}"/>
              </a:ext>
            </a:extLst>
          </p:cNvPr>
          <p:cNvSpPr txBox="1">
            <a:spLocks/>
          </p:cNvSpPr>
          <p:nvPr/>
        </p:nvSpPr>
        <p:spPr bwMode="auto">
          <a:xfrm>
            <a:off x="5105401" y="3979781"/>
            <a:ext cx="3697255" cy="91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 7 x 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A562BB9-3BE3-17C2-4496-DDC23E0D7598}"/>
              </a:ext>
            </a:extLst>
          </p:cNvPr>
          <p:cNvSpPr txBox="1">
            <a:spLocks/>
          </p:cNvSpPr>
          <p:nvPr/>
        </p:nvSpPr>
        <p:spPr bwMode="auto">
          <a:xfrm>
            <a:off x="5105401" y="4724402"/>
            <a:ext cx="3697255" cy="914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sz="3600" b="1" kern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+mj-lt"/>
              </a:rPr>
              <a:t>56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2743200" y="73462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445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24C-30DC-D248-1225-62CB2B6E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80" y="264607"/>
            <a:ext cx="8056123" cy="1219200"/>
          </a:xfrm>
        </p:spPr>
        <p:txBody>
          <a:bodyPr/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1C037-735C-5DCC-C073-E5A2DF9D88CC}"/>
              </a:ext>
            </a:extLst>
          </p:cNvPr>
          <p:cNvGrpSpPr/>
          <p:nvPr/>
        </p:nvGrpSpPr>
        <p:grpSpPr>
          <a:xfrm>
            <a:off x="1905001" y="1167394"/>
            <a:ext cx="2621791" cy="2657822"/>
            <a:chOff x="381000" y="1167394"/>
            <a:chExt cx="2621791" cy="2657822"/>
          </a:xfrm>
        </p:grpSpPr>
        <p:pic>
          <p:nvPicPr>
            <p:cNvPr id="84994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39F2C6D4-D74C-6CC2-3D14-73CD76BE84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A562BB9-3BE3-17C2-4496-DDC23E0D75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86000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4 x (54 – 44)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2ADB85E-7F7F-5C25-3E27-23E58486A517}"/>
              </a:ext>
            </a:extLst>
          </p:cNvPr>
          <p:cNvSpPr/>
          <p:nvPr/>
        </p:nvSpPr>
        <p:spPr>
          <a:xfrm>
            <a:off x="1905000" y="333974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DDC8C-2825-A14F-C25C-4B6AA605C7BE}"/>
              </a:ext>
            </a:extLst>
          </p:cNvPr>
          <p:cNvGrpSpPr/>
          <p:nvPr/>
        </p:nvGrpSpPr>
        <p:grpSpPr>
          <a:xfrm flipH="1">
            <a:off x="7496783" y="1167394"/>
            <a:ext cx="2649216" cy="2657822"/>
            <a:chOff x="353575" y="1167394"/>
            <a:chExt cx="2649216" cy="2657822"/>
          </a:xfrm>
        </p:grpSpPr>
        <p:pic>
          <p:nvPicPr>
            <p:cNvPr id="12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6DF7C269-D3AE-D1F7-9149-8669EB7E8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03C8C36-9E44-660E-D1BE-E31E5FD25A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3575" y="2320074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(33 + 67) : 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752225-95DA-E47D-D1B1-2457B121347C}"/>
              </a:ext>
            </a:extLst>
          </p:cNvPr>
          <p:cNvGrpSpPr/>
          <p:nvPr/>
        </p:nvGrpSpPr>
        <p:grpSpPr>
          <a:xfrm>
            <a:off x="1919592" y="3745937"/>
            <a:ext cx="2621791" cy="2657822"/>
            <a:chOff x="381000" y="1167394"/>
            <a:chExt cx="2621791" cy="2657822"/>
          </a:xfrm>
        </p:grpSpPr>
        <p:pic>
          <p:nvPicPr>
            <p:cNvPr id="15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3C8DA89-DD76-862F-2835-491217B14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1A4285A5-86B2-1B8D-37CA-26E3121FB3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298257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(25 + 45) x 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30AB6D-3956-1904-7246-09957B9DAEAA}"/>
              </a:ext>
            </a:extLst>
          </p:cNvPr>
          <p:cNvGrpSpPr/>
          <p:nvPr/>
        </p:nvGrpSpPr>
        <p:grpSpPr>
          <a:xfrm flipH="1">
            <a:off x="7524209" y="3745937"/>
            <a:ext cx="2621791" cy="2657822"/>
            <a:chOff x="381000" y="1167394"/>
            <a:chExt cx="2621791" cy="2657822"/>
          </a:xfrm>
        </p:grpSpPr>
        <p:pic>
          <p:nvPicPr>
            <p:cNvPr id="19" name="Picture 2" descr="Dolphin Cartoon Cute Fish Illustration 3481899 Vector Art at Vecteezy">
              <a:extLst>
                <a:ext uri="{FF2B5EF4-FFF2-40B4-BE49-F238E27FC236}">
                  <a16:creationId xmlns:a16="http://schemas.microsoft.com/office/drawing/2014/main" id="{5C0717E7-2741-7472-10F0-5EF0F8DE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1004">
              <a:off x="406987" y="1167394"/>
              <a:ext cx="2595804" cy="2657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28DAC099-1827-F814-3047-F389301DCA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000" y="2314982"/>
              <a:ext cx="2286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Corbel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en-US" sz="2000" b="1" kern="0" dirty="0">
                  <a:solidFill>
                    <a:srgbClr val="002060"/>
                  </a:solidFill>
                  <a:latin typeface="+mj-lt"/>
                </a:rPr>
                <a:t>52 + 24 x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C6909F-B649-3247-3D56-818BB9E8A653}"/>
              </a:ext>
            </a:extLst>
          </p:cNvPr>
          <p:cNvGrpSpPr/>
          <p:nvPr/>
        </p:nvGrpSpPr>
        <p:grpSpPr>
          <a:xfrm>
            <a:off x="4718728" y="3279632"/>
            <a:ext cx="991389" cy="1037500"/>
            <a:chOff x="3281764" y="2870790"/>
            <a:chExt cx="1066800" cy="1116419"/>
          </a:xfrm>
        </p:grpSpPr>
        <p:pic>
          <p:nvPicPr>
            <p:cNvPr id="84996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3D98517-BE97-99F4-BA97-D5AF0265E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BF9D5A-FD79-8472-24AE-6B6E3AD2B610}"/>
                </a:ext>
              </a:extLst>
            </p:cNvPr>
            <p:cNvSpPr txBox="1"/>
            <p:nvPr/>
          </p:nvSpPr>
          <p:spPr>
            <a:xfrm>
              <a:off x="3414941" y="3217317"/>
              <a:ext cx="762000" cy="563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577A06-120E-785B-B533-D0143C9E3E04}"/>
              </a:ext>
            </a:extLst>
          </p:cNvPr>
          <p:cNvGrpSpPr/>
          <p:nvPr/>
        </p:nvGrpSpPr>
        <p:grpSpPr>
          <a:xfrm>
            <a:off x="5537101" y="2320074"/>
            <a:ext cx="991389" cy="1037500"/>
            <a:chOff x="3281764" y="2870790"/>
            <a:chExt cx="1066800" cy="1116419"/>
          </a:xfrm>
        </p:grpSpPr>
        <p:pic>
          <p:nvPicPr>
            <p:cNvPr id="24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B8733644-E35B-2EA0-65F1-E9DC018A2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094D1E-B019-B9B3-D1B4-CE861D458B20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69EF25-480C-8504-7871-5245A48017C7}"/>
              </a:ext>
            </a:extLst>
          </p:cNvPr>
          <p:cNvGrpSpPr/>
          <p:nvPr/>
        </p:nvGrpSpPr>
        <p:grpSpPr>
          <a:xfrm>
            <a:off x="6469127" y="3277365"/>
            <a:ext cx="991389" cy="1037500"/>
            <a:chOff x="3281764" y="2870790"/>
            <a:chExt cx="1066800" cy="1116419"/>
          </a:xfrm>
        </p:grpSpPr>
        <p:pic>
          <p:nvPicPr>
            <p:cNvPr id="27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FB1B266F-1C87-E554-861B-A6F9753EC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798FA0-1006-C0B6-F5B5-D097348A797A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4B8A34-B635-DFE2-905A-71BC8625D5A7}"/>
              </a:ext>
            </a:extLst>
          </p:cNvPr>
          <p:cNvGrpSpPr/>
          <p:nvPr/>
        </p:nvGrpSpPr>
        <p:grpSpPr>
          <a:xfrm>
            <a:off x="5600306" y="4244546"/>
            <a:ext cx="991389" cy="1037500"/>
            <a:chOff x="3281764" y="2870790"/>
            <a:chExt cx="1066800" cy="1116419"/>
          </a:xfrm>
        </p:grpSpPr>
        <p:pic>
          <p:nvPicPr>
            <p:cNvPr id="30" name="Picture 4" descr="Beach Ball Png - Cartoon Beach Ball Png, Transparent Png , Transparent Png  Image - PNGitem">
              <a:extLst>
                <a:ext uri="{FF2B5EF4-FFF2-40B4-BE49-F238E27FC236}">
                  <a16:creationId xmlns:a16="http://schemas.microsoft.com/office/drawing/2014/main" id="{93F52DE5-B0B6-4C7C-1137-2C38EFB44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78" b="90222" l="5814" r="93140">
                          <a14:foregroundMark x1="9070" y1="39000" x2="9070" y2="39000"/>
                          <a14:foregroundMark x1="5814" y1="46222" x2="5814" y2="46222"/>
                          <a14:foregroundMark x1="30581" y1="10667" x2="30581" y2="10667"/>
                          <a14:foregroundMark x1="49419" y1="6333" x2="49419" y2="6333"/>
                          <a14:foregroundMark x1="71279" y1="26667" x2="71279" y2="26667"/>
                          <a14:foregroundMark x1="88837" y1="29111" x2="88837" y2="29111"/>
                          <a14:foregroundMark x1="84884" y1="27778" x2="84884" y2="27778"/>
                          <a14:foregroundMark x1="88721" y1="26778" x2="88721" y2="26778"/>
                          <a14:foregroundMark x1="93140" y1="43000" x2="93140" y2="43000"/>
                          <a14:foregroundMark x1="60698" y1="90333" x2="60698" y2="90333"/>
                          <a14:foregroundMark x1="52209" y1="5778" x2="52209" y2="5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1764" y="2870790"/>
              <a:ext cx="1066800" cy="1116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5C79FA-B3D9-C603-CE75-67657ABAFC05}"/>
                </a:ext>
              </a:extLst>
            </p:cNvPr>
            <p:cNvSpPr txBox="1"/>
            <p:nvPr/>
          </p:nvSpPr>
          <p:spPr>
            <a:xfrm>
              <a:off x="3414941" y="3217317"/>
              <a:ext cx="883475" cy="563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BC1947A-EB1E-6EA3-4F4E-6B1D30363CFF}"/>
              </a:ext>
            </a:extLst>
          </p:cNvPr>
          <p:cNvSpPr txBox="1"/>
          <p:nvPr/>
        </p:nvSpPr>
        <p:spPr>
          <a:xfrm>
            <a:off x="3045105" y="3004944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557CDF-401F-9350-FABA-2F7DB2D6A84E}"/>
              </a:ext>
            </a:extLst>
          </p:cNvPr>
          <p:cNvSpPr txBox="1"/>
          <p:nvPr/>
        </p:nvSpPr>
        <p:spPr>
          <a:xfrm>
            <a:off x="8468043" y="3046025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85D38-45D2-73CA-B1D9-F97AA38A298D}"/>
              </a:ext>
            </a:extLst>
          </p:cNvPr>
          <p:cNvSpPr txBox="1"/>
          <p:nvPr/>
        </p:nvSpPr>
        <p:spPr>
          <a:xfrm>
            <a:off x="3043582" y="5675582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294B6E-127A-8B0E-3FC5-77691B90DAB3}"/>
              </a:ext>
            </a:extLst>
          </p:cNvPr>
          <p:cNvSpPr txBox="1"/>
          <p:nvPr/>
        </p:nvSpPr>
        <p:spPr>
          <a:xfrm>
            <a:off x="8468043" y="5696006"/>
            <a:ext cx="708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105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07743 -0.2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175 -0.4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0868 0.094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1563 0.22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B0EB-048C-C396-2868-55F537FD8A93}"/>
              </a:ext>
            </a:extLst>
          </p:cNvPr>
          <p:cNvSpPr txBox="1">
            <a:spLocks/>
          </p:cNvSpPr>
          <p:nvPr/>
        </p:nvSpPr>
        <p:spPr>
          <a:xfrm>
            <a:off x="3429000" y="429824"/>
            <a:ext cx="7620000" cy="1219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err="1">
                <a:latin typeface="+mj-lt"/>
              </a:rPr>
              <a:t>Tính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giá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trị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của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biểu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 err="1">
                <a:latin typeface="+mj-lt"/>
              </a:rPr>
              <a:t>thức</a:t>
            </a:r>
            <a:r>
              <a:rPr lang="en-US" kern="0" dirty="0">
                <a:latin typeface="+mj-lt"/>
              </a:rPr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384880-AE35-6149-AE36-E00787BA677F}"/>
              </a:ext>
            </a:extLst>
          </p:cNvPr>
          <p:cNvSpPr/>
          <p:nvPr/>
        </p:nvSpPr>
        <p:spPr>
          <a:xfrm>
            <a:off x="2789853" y="462481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97F3F4-41FB-3C51-A8D3-8652B9CE492F}"/>
              </a:ext>
            </a:extLst>
          </p:cNvPr>
          <p:cNvSpPr txBox="1">
            <a:spLocks/>
          </p:cNvSpPr>
          <p:nvPr/>
        </p:nvSpPr>
        <p:spPr>
          <a:xfrm>
            <a:off x="3121090" y="164902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27 + 34 + 66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1861DD-A6E9-BEEB-D495-4B9227CFB6ED}"/>
              </a:ext>
            </a:extLst>
          </p:cNvPr>
          <p:cNvSpPr txBox="1">
            <a:spLocks/>
          </p:cNvSpPr>
          <p:nvPr/>
        </p:nvSpPr>
        <p:spPr>
          <a:xfrm>
            <a:off x="2513045" y="164902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a)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4B66C-31D2-2964-135E-3D95526E71F0}"/>
              </a:ext>
            </a:extLst>
          </p:cNvPr>
          <p:cNvSpPr txBox="1">
            <a:spLocks/>
          </p:cNvSpPr>
          <p:nvPr/>
        </p:nvSpPr>
        <p:spPr>
          <a:xfrm>
            <a:off x="2513045" y="4139264"/>
            <a:ext cx="762000" cy="609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b)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B765A2-DC2F-344F-31E5-45B62B9B65C2}"/>
              </a:ext>
            </a:extLst>
          </p:cNvPr>
          <p:cNvSpPr txBox="1">
            <a:spLocks/>
          </p:cNvSpPr>
          <p:nvPr/>
        </p:nvSpPr>
        <p:spPr>
          <a:xfrm>
            <a:off x="3142861" y="4139264"/>
            <a:ext cx="282251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b="1" kern="0" spc="15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7 x 5 x 2</a:t>
            </a:r>
            <a:endParaRPr lang="en-US" sz="36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E94590-18B3-C72C-C79C-0092770FC206}"/>
              </a:ext>
            </a:extLst>
          </p:cNvPr>
          <p:cNvSpPr txBox="1">
            <a:spLocks/>
          </p:cNvSpPr>
          <p:nvPr/>
        </p:nvSpPr>
        <p:spPr>
          <a:xfrm>
            <a:off x="5716557" y="164902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(34 + 66)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CA69C9F-8A45-2F23-0CC5-1CA35674AB8D}"/>
              </a:ext>
            </a:extLst>
          </p:cNvPr>
          <p:cNvSpPr txBox="1">
            <a:spLocks/>
          </p:cNvSpPr>
          <p:nvPr/>
        </p:nvSpPr>
        <p:spPr>
          <a:xfrm>
            <a:off x="5943600" y="238656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27 + 100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4C283D-B152-E52C-4584-509949D2B5C1}"/>
              </a:ext>
            </a:extLst>
          </p:cNvPr>
          <p:cNvSpPr txBox="1">
            <a:spLocks/>
          </p:cNvSpPr>
          <p:nvPr/>
        </p:nvSpPr>
        <p:spPr>
          <a:xfrm>
            <a:off x="5965371" y="3124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127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349F3B-A056-256C-59D6-DF63730D23A8}"/>
              </a:ext>
            </a:extLst>
          </p:cNvPr>
          <p:cNvSpPr txBox="1">
            <a:spLocks/>
          </p:cNvSpPr>
          <p:nvPr/>
        </p:nvSpPr>
        <p:spPr>
          <a:xfrm>
            <a:off x="5965371" y="4112096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(2 x 5)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C4B823F-491C-FC91-F8E5-857BD9B33D2F}"/>
              </a:ext>
            </a:extLst>
          </p:cNvPr>
          <p:cNvSpPr txBox="1">
            <a:spLocks/>
          </p:cNvSpPr>
          <p:nvPr/>
        </p:nvSpPr>
        <p:spPr>
          <a:xfrm>
            <a:off x="5943600" y="4876800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 x 10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97540E-5BF4-CDBF-5721-FD552B37D2B8}"/>
              </a:ext>
            </a:extLst>
          </p:cNvPr>
          <p:cNvSpPr txBox="1">
            <a:spLocks/>
          </p:cNvSpPr>
          <p:nvPr/>
        </p:nvSpPr>
        <p:spPr>
          <a:xfrm>
            <a:off x="5965371" y="5641504"/>
            <a:ext cx="3962398" cy="6096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600" b="1" kern="0" spc="15" dirty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 70</a:t>
            </a:r>
            <a:endParaRPr lang="en-US" sz="3600" b="1" kern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F0622-AB4F-2E6B-7D04-C4128A91ECA7}"/>
              </a:ext>
            </a:extLst>
          </p:cNvPr>
          <p:cNvSpPr txBox="1"/>
          <p:nvPr/>
        </p:nvSpPr>
        <p:spPr>
          <a:xfrm>
            <a:off x="3127430" y="281970"/>
            <a:ext cx="7036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288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4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. Sau </a:t>
            </a:r>
            <a:r>
              <a:rPr lang="en-US" sz="2400" b="1" dirty="0" err="1">
                <a:latin typeface="+mj-lt"/>
              </a:rPr>
              <a:t>đó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vào</a:t>
            </a:r>
            <a:r>
              <a:rPr lang="en-US" sz="2400" b="1" dirty="0">
                <a:latin typeface="+mj-lt"/>
              </a:rPr>
              <a:t> các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 err="1">
                <a:latin typeface="+mj-lt"/>
              </a:rPr>
              <a:t>mỗi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8 </a:t>
            </a:r>
            <a:r>
              <a:rPr lang="en-US" sz="2400" b="1" dirty="0" err="1">
                <a:latin typeface="+mj-lt"/>
              </a:rPr>
              <a:t>hộp</a:t>
            </a:r>
            <a:r>
              <a:rPr lang="en-US" sz="2400" b="1" dirty="0">
                <a:latin typeface="+mj-lt"/>
              </a:rPr>
              <a:t>. </a:t>
            </a:r>
            <a:r>
              <a:rPr lang="en-US" sz="2400" b="1" dirty="0" err="1">
                <a:latin typeface="+mj-lt"/>
              </a:rPr>
              <a:t>Hỏi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người</a:t>
            </a:r>
            <a:r>
              <a:rPr lang="en-US" sz="2400" b="1" dirty="0">
                <a:latin typeface="+mj-lt"/>
              </a:rPr>
              <a:t> ta </a:t>
            </a:r>
            <a:r>
              <a:rPr lang="en-US" sz="2400" b="1" dirty="0" err="1">
                <a:latin typeface="+mj-lt"/>
              </a:rPr>
              <a:t>đóng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bao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thùng</a:t>
            </a:r>
            <a:r>
              <a:rPr lang="en-US" sz="2400" b="1" dirty="0">
                <a:latin typeface="+mj-lt"/>
              </a:rPr>
              <a:t> bánh </a:t>
            </a:r>
            <a:r>
              <a:rPr lang="en-US" sz="2400" b="1" dirty="0" err="1">
                <a:latin typeface="+mj-lt"/>
              </a:rPr>
              <a:t>xe</a:t>
            </a:r>
            <a:r>
              <a:rPr lang="en-US" sz="2400" b="1" dirty="0">
                <a:latin typeface="+mj-lt"/>
              </a:rPr>
              <a:t> ô </a:t>
            </a:r>
            <a:r>
              <a:rPr lang="en-US" sz="2400" b="1" dirty="0" err="1">
                <a:latin typeface="+mj-lt"/>
              </a:rPr>
              <a:t>tô</a:t>
            </a:r>
            <a:r>
              <a:rPr lang="en-US" sz="2400" b="1" dirty="0">
                <a:latin typeface="+mj-lt"/>
              </a:rPr>
              <a:t>?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AE35-54CB-CEBC-3956-A9DE72C59243}"/>
              </a:ext>
            </a:extLst>
          </p:cNvPr>
          <p:cNvSpPr txBox="1"/>
          <p:nvPr/>
        </p:nvSpPr>
        <p:spPr>
          <a:xfrm>
            <a:off x="2527306" y="241557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28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F9086B-58F2-E705-23BC-95B64365BEC5}"/>
              </a:ext>
            </a:extLst>
          </p:cNvPr>
          <p:cNvCxnSpPr>
            <a:cxnSpLocks/>
          </p:cNvCxnSpPr>
          <p:nvPr/>
        </p:nvCxnSpPr>
        <p:spPr>
          <a:xfrm>
            <a:off x="3251719" y="685800"/>
            <a:ext cx="67882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8AC217-25FE-7753-13BB-4D92B2D7D1D5}"/>
              </a:ext>
            </a:extLst>
          </p:cNvPr>
          <p:cNvCxnSpPr>
            <a:cxnSpLocks/>
          </p:cNvCxnSpPr>
          <p:nvPr/>
        </p:nvCxnSpPr>
        <p:spPr>
          <a:xfrm>
            <a:off x="3251720" y="1066800"/>
            <a:ext cx="67304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CEC88B-B765-D483-A246-9F0EBF3CAAC2}"/>
              </a:ext>
            </a:extLst>
          </p:cNvPr>
          <p:cNvCxnSpPr>
            <a:cxnSpLocks/>
          </p:cNvCxnSpPr>
          <p:nvPr/>
        </p:nvCxnSpPr>
        <p:spPr>
          <a:xfrm>
            <a:off x="7366519" y="1393371"/>
            <a:ext cx="267345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7F993B-C33F-2E94-69F3-89ABCBFB49EB}"/>
              </a:ext>
            </a:extLst>
          </p:cNvPr>
          <p:cNvCxnSpPr>
            <a:cxnSpLocks/>
          </p:cNvCxnSpPr>
          <p:nvPr/>
        </p:nvCxnSpPr>
        <p:spPr>
          <a:xfrm>
            <a:off x="3251720" y="1816538"/>
            <a:ext cx="505408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 descr=" ">
            <a:extLst>
              <a:ext uri="{FF2B5EF4-FFF2-40B4-BE49-F238E27FC236}">
                <a16:creationId xmlns:a16="http://schemas.microsoft.com/office/drawing/2014/main" id="{F426C0AE-F4DD-8AD5-6B1D-FE7E589B3BB8}"/>
              </a:ext>
            </a:extLst>
          </p:cNvPr>
          <p:cNvSpPr txBox="1"/>
          <p:nvPr/>
        </p:nvSpPr>
        <p:spPr>
          <a:xfrm>
            <a:off x="2444858" y="2895601"/>
            <a:ext cx="7848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288 : 4 = 72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đóng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72 : 8 = 9 (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                    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 9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thùng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87814F-CEBB-51BC-710C-4D071A9D4E84}"/>
              </a:ext>
            </a:extLst>
          </p:cNvPr>
          <p:cNvSpPr/>
          <p:nvPr/>
        </p:nvSpPr>
        <p:spPr>
          <a:xfrm>
            <a:off x="2574618" y="254655"/>
            <a:ext cx="513421" cy="5232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C8F751-23B7-8182-C7DB-71F947B793B9}"/>
              </a:ext>
            </a:extLst>
          </p:cNvPr>
          <p:cNvCxnSpPr>
            <a:cxnSpLocks/>
          </p:cNvCxnSpPr>
          <p:nvPr/>
        </p:nvCxnSpPr>
        <p:spPr>
          <a:xfrm>
            <a:off x="3251720" y="1371600"/>
            <a:ext cx="391108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3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6E884C-40EE-254D-169B-2642DD52A459}"/>
              </a:ext>
            </a:extLst>
          </p:cNvPr>
          <p:cNvSpPr txBox="1">
            <a:spLocks/>
          </p:cNvSpPr>
          <p:nvPr/>
        </p:nvSpPr>
        <p:spPr>
          <a:xfrm>
            <a:off x="3429000" y="381000"/>
            <a:ext cx="76200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Đố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em</a:t>
            </a:r>
            <a:r>
              <a:rPr lang="en-US" sz="3200" kern="0" dirty="0">
                <a:latin typeface="+mj-lt"/>
              </a:rPr>
              <a:t>!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E175D9-EE40-E099-8981-51638E4B8FBA}"/>
              </a:ext>
            </a:extLst>
          </p:cNvPr>
          <p:cNvSpPr/>
          <p:nvPr/>
        </p:nvSpPr>
        <p:spPr>
          <a:xfrm>
            <a:off x="2743200" y="383583"/>
            <a:ext cx="609600" cy="609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421DDA-53F1-C9AE-77DB-70DEB6BA02C7}"/>
              </a:ext>
            </a:extLst>
          </p:cNvPr>
          <p:cNvSpPr txBox="1">
            <a:spLocks/>
          </p:cNvSpPr>
          <p:nvPr/>
        </p:nvSpPr>
        <p:spPr>
          <a:xfrm>
            <a:off x="1983888" y="1371600"/>
            <a:ext cx="83058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 err="1">
                <a:latin typeface="+mj-lt"/>
              </a:rPr>
              <a:t>Chọn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phép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tính</a:t>
            </a:r>
            <a:r>
              <a:rPr lang="en-US" sz="3200" kern="0" dirty="0">
                <a:latin typeface="+mj-lt"/>
              </a:rPr>
              <a:t> “+; -; x; :” </a:t>
            </a:r>
            <a:r>
              <a:rPr lang="en-US" sz="3200" kern="0" dirty="0" err="1">
                <a:latin typeface="+mj-lt"/>
              </a:rPr>
              <a:t>thích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hợp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thay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cho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dấu</a:t>
            </a:r>
            <a:r>
              <a:rPr lang="en-US" sz="3200" kern="0" dirty="0">
                <a:latin typeface="+mj-lt"/>
              </a:rPr>
              <a:t> “?” </a:t>
            </a:r>
            <a:r>
              <a:rPr lang="en-US" sz="3200" kern="0" dirty="0" err="1">
                <a:latin typeface="+mj-lt"/>
              </a:rPr>
              <a:t>để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được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biểu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thức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có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giá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trị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bén</a:t>
            </a:r>
            <a:r>
              <a:rPr lang="en-US" sz="3200" kern="0" dirty="0">
                <a:latin typeface="+mj-lt"/>
              </a:rPr>
              <a:t> </a:t>
            </a:r>
            <a:r>
              <a:rPr lang="en-US" sz="3200" kern="0" dirty="0" err="1">
                <a:latin typeface="+mj-lt"/>
              </a:rPr>
              <a:t>nhất</a:t>
            </a:r>
            <a:r>
              <a:rPr lang="en-US" sz="3200" kern="0" dirty="0">
                <a:latin typeface="+mj-lt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517B18-6C22-421B-5328-13A9E0AE54BD}"/>
              </a:ext>
            </a:extLst>
          </p:cNvPr>
          <p:cNvSpPr txBox="1">
            <a:spLocks/>
          </p:cNvSpPr>
          <p:nvPr/>
        </p:nvSpPr>
        <p:spPr>
          <a:xfrm>
            <a:off x="4145798" y="3352800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55843F-8AB5-652A-986E-F4C649E64739}"/>
              </a:ext>
            </a:extLst>
          </p:cNvPr>
          <p:cNvSpPr txBox="1">
            <a:spLocks/>
          </p:cNvSpPr>
          <p:nvPr/>
        </p:nvSpPr>
        <p:spPr>
          <a:xfrm>
            <a:off x="5100235" y="3345049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(6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DC92E7-1FC6-5A15-781A-2D92437A8AD4}"/>
              </a:ext>
            </a:extLst>
          </p:cNvPr>
          <p:cNvSpPr/>
          <p:nvPr/>
        </p:nvSpPr>
        <p:spPr>
          <a:xfrm>
            <a:off x="5831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95D69AB-8AFF-34FB-F9A7-A87FD0F1B4E2}"/>
              </a:ext>
            </a:extLst>
          </p:cNvPr>
          <p:cNvSpPr/>
          <p:nvPr/>
        </p:nvSpPr>
        <p:spPr>
          <a:xfrm>
            <a:off x="5831988" y="3352800"/>
            <a:ext cx="609600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B1BAF-6DE4-4F15-4F16-32B98C57C6C0}"/>
              </a:ext>
            </a:extLst>
          </p:cNvPr>
          <p:cNvSpPr txBox="1">
            <a:spLocks/>
          </p:cNvSpPr>
          <p:nvPr/>
        </p:nvSpPr>
        <p:spPr>
          <a:xfrm>
            <a:off x="4623017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x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F1F457-54AE-745E-69F6-BF34C3BE09C4}"/>
              </a:ext>
            </a:extLst>
          </p:cNvPr>
          <p:cNvSpPr txBox="1">
            <a:spLocks/>
          </p:cNvSpPr>
          <p:nvPr/>
        </p:nvSpPr>
        <p:spPr>
          <a:xfrm>
            <a:off x="6509611" y="3340458"/>
            <a:ext cx="645117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6)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34CA11-E4CD-6274-3E91-82BE4FA1BF1A}"/>
              </a:ext>
            </a:extLst>
          </p:cNvPr>
          <p:cNvSpPr txBox="1">
            <a:spLocks/>
          </p:cNvSpPr>
          <p:nvPr/>
        </p:nvSpPr>
        <p:spPr>
          <a:xfrm>
            <a:off x="7140434" y="3334238"/>
            <a:ext cx="1012966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latin typeface="+mj-lt"/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13605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56CC3187-1045-AE8B-9E6A-D951F8FE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486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69FB1-7D19-6956-274D-5C8677A11C40}"/>
              </a:ext>
            </a:extLst>
          </p:cNvPr>
          <p:cNvSpPr txBox="1"/>
          <p:nvPr/>
        </p:nvSpPr>
        <p:spPr>
          <a:xfrm>
            <a:off x="4267200" y="2971801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3"/>
                </a:solidFill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5695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5">
            <a:extLst>
              <a:ext uri="{FF2B5EF4-FFF2-40B4-BE49-F238E27FC236}">
                <a16:creationId xmlns:a16="http://schemas.microsoft.com/office/drawing/2014/main" id="{29ED88D6-A7B7-2E07-2878-DDEFC6D8E2B3}"/>
              </a:ext>
            </a:extLst>
          </p:cNvPr>
          <p:cNvGrpSpPr/>
          <p:nvPr/>
        </p:nvGrpSpPr>
        <p:grpSpPr>
          <a:xfrm>
            <a:off x="4970310" y="0"/>
            <a:ext cx="569769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88B2AA-DE5A-F3A0-BC46-CF694CD28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B202449D-9B18-D56D-6715-3C6F717C0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3CFBEAD0-03D9-A6BE-E08F-A420A263D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52E1B795-C53B-4031-5462-2B69AC226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82CEF8E7-1FCC-7F1C-8CB1-CE774A7B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21BA5617-557F-D3D7-8D3A-9C19AA9E0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1" name="图片 16">
            <a:extLst>
              <a:ext uri="{FF2B5EF4-FFF2-40B4-BE49-F238E27FC236}">
                <a16:creationId xmlns:a16="http://schemas.microsoft.com/office/drawing/2014/main" id="{7FA9F26B-E0E5-B782-2C67-80B50DEAB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42" y="3199882"/>
            <a:ext cx="866773" cy="1040128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55EBD781-0FC1-8366-FBA7-B4908E70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60" y="4794497"/>
            <a:ext cx="1271590" cy="1220541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id="{C8B256D5-D569-A07E-860E-7148B82270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03" y="369690"/>
            <a:ext cx="1447379" cy="181332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73DB1281-6FDA-DFC5-75A0-A2D669F50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14" y="440383"/>
            <a:ext cx="1043328" cy="1453929"/>
          </a:xfrm>
          <a:prstGeom prst="rect">
            <a:avLst/>
          </a:prstGeom>
        </p:spPr>
      </p:pic>
      <p:grpSp>
        <p:nvGrpSpPr>
          <p:cNvPr id="15" name="组合 36">
            <a:extLst>
              <a:ext uri="{FF2B5EF4-FFF2-40B4-BE49-F238E27FC236}">
                <a16:creationId xmlns:a16="http://schemas.microsoft.com/office/drawing/2014/main" id="{458DD33E-62A2-E511-0124-BE8A44F1AF62}"/>
              </a:ext>
            </a:extLst>
          </p:cNvPr>
          <p:cNvGrpSpPr/>
          <p:nvPr/>
        </p:nvGrpSpPr>
        <p:grpSpPr>
          <a:xfrm>
            <a:off x="2124468" y="2146176"/>
            <a:ext cx="3666335" cy="4478038"/>
            <a:chOff x="600467" y="2146176"/>
            <a:chExt cx="3666335" cy="4478038"/>
          </a:xfrm>
        </p:grpSpPr>
        <p:pic>
          <p:nvPicPr>
            <p:cNvPr id="16" name="图片 24">
              <a:extLst>
                <a:ext uri="{FF2B5EF4-FFF2-40B4-BE49-F238E27FC236}">
                  <a16:creationId xmlns:a16="http://schemas.microsoft.com/office/drawing/2014/main" id="{E5927BD2-D084-39EC-BA22-99023B7FB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A3263DAD-EC53-7C03-756A-81DFB6B5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8" name="图片 26">
            <a:extLst>
              <a:ext uri="{FF2B5EF4-FFF2-40B4-BE49-F238E27FC236}">
                <a16:creationId xmlns:a16="http://schemas.microsoft.com/office/drawing/2014/main" id="{938181D0-2EAD-C893-9961-55517E13FC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95" y="4959051"/>
            <a:ext cx="1302246" cy="863990"/>
          </a:xfrm>
          <a:prstGeom prst="rect">
            <a:avLst/>
          </a:prstGeom>
        </p:spPr>
      </p:pic>
      <p:pic>
        <p:nvPicPr>
          <p:cNvPr id="19" name="图片 29">
            <a:extLst>
              <a:ext uri="{FF2B5EF4-FFF2-40B4-BE49-F238E27FC236}">
                <a16:creationId xmlns:a16="http://schemas.microsoft.com/office/drawing/2014/main" id="{BF643210-10E6-E200-7300-C67FC735D1F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5606" y="849224"/>
            <a:ext cx="974185" cy="8626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C947259-0AE6-F6F8-2542-6A4D8401C5F3}"/>
              </a:ext>
            </a:extLst>
          </p:cNvPr>
          <p:cNvSpPr txBox="1"/>
          <p:nvPr/>
        </p:nvSpPr>
        <p:spPr>
          <a:xfrm>
            <a:off x="6988844" y="2935823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8404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486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4837176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9802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93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+ 43 x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1973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83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39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90</a:t>
            </a: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29 – 5 x 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54467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73596" y="142425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7</a:t>
            </a: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900 : 3 - 20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54467" y="6052194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 : 200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 : 820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 : 280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4463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 : 20</a:t>
            </a: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FA1B0AF-7A01-105F-AC87-50B1011B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486" y="1326243"/>
            <a:ext cx="8411029" cy="42055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1FCA1A-994F-5731-1D30-4480EC07D018}"/>
              </a:ext>
            </a:extLst>
          </p:cNvPr>
          <p:cNvSpPr txBox="1"/>
          <p:nvPr/>
        </p:nvSpPr>
        <p:spPr>
          <a:xfrm>
            <a:off x="4343400" y="2459504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>
                <a:ln/>
                <a:solidFill>
                  <a:schemeClr val="accent6">
                    <a:lumMod val="5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33380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88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giá trị của biểu thức:</vt:lpstr>
      <vt:lpstr>Chọn số là giá trị của mỗi biểu thức dưới đây: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Kim Ngân</dc:creator>
  <cp:lastModifiedBy>Vũ Kim Ngân</cp:lastModifiedBy>
  <cp:revision>1</cp:revision>
  <dcterms:created xsi:type="dcterms:W3CDTF">2024-01-04T03:44:22Z</dcterms:created>
  <dcterms:modified xsi:type="dcterms:W3CDTF">2024-01-04T03:45:11Z</dcterms:modified>
</cp:coreProperties>
</file>