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63" r:id="rId5"/>
    <p:sldId id="276" r:id="rId6"/>
    <p:sldId id="277" r:id="rId7"/>
    <p:sldId id="278" r:id="rId8"/>
    <p:sldId id="259" r:id="rId9"/>
    <p:sldId id="279" r:id="rId10"/>
    <p:sldId id="280" r:id="rId11"/>
    <p:sldId id="266" r:id="rId12"/>
    <p:sldId id="267" r:id="rId13"/>
    <p:sldId id="272" r:id="rId14"/>
    <p:sldId id="271" r:id="rId15"/>
    <p:sldId id="274" r:id="rId16"/>
    <p:sldId id="281" r:id="rId17"/>
    <p:sldId id="275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41- TIẾT 3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B</a:t>
            </a: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  <p:pic>
        <p:nvPicPr>
          <p:cNvPr id="2" name="Picture 1" descr="c5de90e1154b99c9c5351bef2fda6586.png">
            <a:extLst>
              <a:ext uri="{FF2B5EF4-FFF2-40B4-BE49-F238E27FC236}">
                <a16:creationId xmlns:a16="http://schemas.microsoft.com/office/drawing/2014/main" id="{0774C38D-462A-6B98-D1A3-F67D8CA9C5C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6308" y="1327771"/>
            <a:ext cx="3797931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115)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9949A-6815-0600-DDE2-90DDA1B1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757237"/>
            <a:ext cx="10201275" cy="4433888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C6A3B3C-0FFC-5B73-6F9B-93F10FE5678A}"/>
              </a:ext>
            </a:extLst>
          </p:cNvPr>
          <p:cNvSpPr/>
          <p:nvPr/>
        </p:nvSpPr>
        <p:spPr>
          <a:xfrm>
            <a:off x="4362450" y="1933575"/>
            <a:ext cx="476250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3B7A788-CAE2-734F-6367-04961488488E}"/>
              </a:ext>
            </a:extLst>
          </p:cNvPr>
          <p:cNvSpPr/>
          <p:nvPr/>
        </p:nvSpPr>
        <p:spPr>
          <a:xfrm>
            <a:off x="9648824" y="3021806"/>
            <a:ext cx="514351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B36ACB3-E387-A66B-1068-24C00BB45094}"/>
              </a:ext>
            </a:extLst>
          </p:cNvPr>
          <p:cNvSpPr/>
          <p:nvPr/>
        </p:nvSpPr>
        <p:spPr>
          <a:xfrm>
            <a:off x="6848474" y="4105275"/>
            <a:ext cx="533401" cy="53578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8636797" cy="959931"/>
            <a:chOff x="1190170" y="1148456"/>
            <a:chExt cx="8636797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8636797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678654" y="1422096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4E88A-0E08-8A42-F754-21F33261771F}"/>
              </a:ext>
            </a:extLst>
          </p:cNvPr>
          <p:cNvSpPr txBox="1"/>
          <p:nvPr/>
        </p:nvSpPr>
        <p:spPr>
          <a:xfrm>
            <a:off x="6096000" y="1490965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CDC9D-4C0F-C520-0396-8815C902ED5D}"/>
              </a:ext>
            </a:extLst>
          </p:cNvPr>
          <p:cNvSpPr txBox="1"/>
          <p:nvPr/>
        </p:nvSpPr>
        <p:spPr>
          <a:xfrm>
            <a:off x="2999186" y="4130587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53758-B9D6-7A6F-9BC7-D9296CB134F5}"/>
              </a:ext>
            </a:extLst>
          </p:cNvPr>
          <p:cNvSpPr txBox="1"/>
          <p:nvPr/>
        </p:nvSpPr>
        <p:spPr>
          <a:xfrm>
            <a:off x="3124200" y="2157679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186  :  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870A62-5B00-AFC8-EE69-440C9B12DBEB}"/>
              </a:ext>
            </a:extLst>
          </p:cNvPr>
          <p:cNvGrpSpPr/>
          <p:nvPr/>
        </p:nvGrpSpPr>
        <p:grpSpPr>
          <a:xfrm>
            <a:off x="1266826" y="1505561"/>
            <a:ext cx="3952874" cy="597913"/>
            <a:chOff x="1266826" y="1505561"/>
            <a:chExt cx="3952874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70FC7A-9411-FE51-3A52-E5D9AF895D3D}"/>
                </a:ext>
              </a:extLst>
            </p:cNvPr>
            <p:cNvSpPr txBox="1"/>
            <p:nvPr/>
          </p:nvSpPr>
          <p:spPr>
            <a:xfrm>
              <a:off x="1266826" y="1505561"/>
              <a:ext cx="3952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 6   = 186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CD6BE7-D6D5-798C-AD39-32F629DE5B80}"/>
                </a:ext>
              </a:extLst>
            </p:cNvPr>
            <p:cNvSpPr/>
            <p:nvPr/>
          </p:nvSpPr>
          <p:spPr>
            <a:xfrm>
              <a:off x="1638302" y="1563644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E64354-F29A-342E-FDF0-D1DFCB3327D0}"/>
              </a:ext>
            </a:extLst>
          </p:cNvPr>
          <p:cNvSpPr/>
          <p:nvPr/>
        </p:nvSpPr>
        <p:spPr>
          <a:xfrm>
            <a:off x="1638302" y="2148419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2B13F7B-01EF-B800-D385-F600D03E7D35}"/>
              </a:ext>
            </a:extLst>
          </p:cNvPr>
          <p:cNvSpPr/>
          <p:nvPr/>
        </p:nvSpPr>
        <p:spPr>
          <a:xfrm>
            <a:off x="1638302" y="273374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73D5F-A602-0102-C836-72879A247DAF}"/>
              </a:ext>
            </a:extLst>
          </p:cNvPr>
          <p:cNvSpPr txBox="1"/>
          <p:nvPr/>
        </p:nvSpPr>
        <p:spPr>
          <a:xfrm>
            <a:off x="3124200" y="275729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9B1520-E17B-BE27-C2E9-64B86C616A00}"/>
              </a:ext>
            </a:extLst>
          </p:cNvPr>
          <p:cNvGrpSpPr/>
          <p:nvPr/>
        </p:nvGrpSpPr>
        <p:grpSpPr>
          <a:xfrm>
            <a:off x="6684172" y="1514340"/>
            <a:ext cx="3431378" cy="610029"/>
            <a:chOff x="6684172" y="1514340"/>
            <a:chExt cx="3431378" cy="596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7A274-85E9-EAFB-EFAA-E77C61B948A1}"/>
                </a:ext>
              </a:extLst>
            </p:cNvPr>
            <p:cNvSpPr txBox="1"/>
            <p:nvPr/>
          </p:nvSpPr>
          <p:spPr>
            <a:xfrm>
              <a:off x="6684172" y="1526190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7  =  105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E83A168-46CF-7674-0DF2-85AE5D1693F0}"/>
                </a:ext>
              </a:extLst>
            </p:cNvPr>
            <p:cNvSpPr/>
            <p:nvPr/>
          </p:nvSpPr>
          <p:spPr>
            <a:xfrm>
              <a:off x="6900868" y="1514340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5AC101-8177-EFB1-D442-22EB8FD79722}"/>
              </a:ext>
            </a:extLst>
          </p:cNvPr>
          <p:cNvSpPr/>
          <p:nvPr/>
        </p:nvSpPr>
        <p:spPr>
          <a:xfrm>
            <a:off x="6900868" y="207842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1F7605-49AF-FFE5-C098-302781BFDB1E}"/>
              </a:ext>
            </a:extLst>
          </p:cNvPr>
          <p:cNvSpPr txBox="1"/>
          <p:nvPr/>
        </p:nvSpPr>
        <p:spPr>
          <a:xfrm>
            <a:off x="8365340" y="2040968"/>
            <a:ext cx="343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 x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0E6A505-1BE1-8DCD-FCA1-3E0B5B6C704C}"/>
              </a:ext>
            </a:extLst>
          </p:cNvPr>
          <p:cNvSpPr/>
          <p:nvPr/>
        </p:nvSpPr>
        <p:spPr>
          <a:xfrm>
            <a:off x="6900868" y="2642504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0F62D9-06B0-4CAC-6CE4-B0F1C4DE5C9E}"/>
              </a:ext>
            </a:extLst>
          </p:cNvPr>
          <p:cNvSpPr txBox="1"/>
          <p:nvPr/>
        </p:nvSpPr>
        <p:spPr>
          <a:xfrm>
            <a:off x="8365340" y="2626556"/>
            <a:ext cx="235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735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BC0DF4-2E06-AB41-89B1-29A7A5CCA6B2}"/>
              </a:ext>
            </a:extLst>
          </p:cNvPr>
          <p:cNvGrpSpPr/>
          <p:nvPr/>
        </p:nvGrpSpPr>
        <p:grpSpPr>
          <a:xfrm>
            <a:off x="3380191" y="4097021"/>
            <a:ext cx="3431378" cy="584775"/>
            <a:chOff x="3380191" y="4097021"/>
            <a:chExt cx="343137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22C5CF-65B4-EFC1-BA32-7AB66EC1F61A}"/>
                </a:ext>
              </a:extLst>
            </p:cNvPr>
            <p:cNvSpPr txBox="1"/>
            <p:nvPr/>
          </p:nvSpPr>
          <p:spPr>
            <a:xfrm>
              <a:off x="3380191" y="4097021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72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=  8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FA6773-11D6-B403-92E5-6009AA5B2531}"/>
                </a:ext>
              </a:extLst>
            </p:cNvPr>
            <p:cNvSpPr/>
            <p:nvPr/>
          </p:nvSpPr>
          <p:spPr>
            <a:xfrm>
              <a:off x="4843468" y="4115447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4C7D2E-0AD9-E064-C73E-C4A19A1D2EB6}"/>
              </a:ext>
            </a:extLst>
          </p:cNvPr>
          <p:cNvSpPr/>
          <p:nvPr/>
        </p:nvSpPr>
        <p:spPr>
          <a:xfrm>
            <a:off x="4843468" y="4689528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E4D41E-53BF-1A9E-C60A-7B6732576955}"/>
              </a:ext>
            </a:extLst>
          </p:cNvPr>
          <p:cNvSpPr txBox="1"/>
          <p:nvPr/>
        </p:nvSpPr>
        <p:spPr>
          <a:xfrm>
            <a:off x="5429256" y="4732652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72 : 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AA51A92-C696-7FC8-C3C3-99CA61223BB2}"/>
              </a:ext>
            </a:extLst>
          </p:cNvPr>
          <p:cNvSpPr/>
          <p:nvPr/>
        </p:nvSpPr>
        <p:spPr>
          <a:xfrm>
            <a:off x="4843468" y="5277185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ECDE0E-8FEC-C77A-EC5B-352C5BC3B523}"/>
              </a:ext>
            </a:extLst>
          </p:cNvPr>
          <p:cNvSpPr txBox="1"/>
          <p:nvPr/>
        </p:nvSpPr>
        <p:spPr>
          <a:xfrm>
            <a:off x="5429256" y="5320309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9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7" grpId="0" animBg="1"/>
      <p:bldP spid="28" grpId="0" animBg="1"/>
      <p:bldP spid="29" grpId="0"/>
      <p:bldP spid="35" grpId="0" animBg="1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653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hoa,Mai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067435" y="3535011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47447" y="4134332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253990" y="2273463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514690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4103711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x   3   =   75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156F9-FB25-4C58-5A9C-9A654135BE6F}"/>
              </a:ext>
            </a:extLst>
          </p:cNvPr>
          <p:cNvSpPr txBox="1"/>
          <p:nvPr/>
        </p:nvSpPr>
        <p:spPr>
          <a:xfrm>
            <a:off x="1183640" y="4738986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FF238-5277-FEE4-F442-77B6C79D801B}"/>
              </a:ext>
            </a:extLst>
          </p:cNvPr>
          <p:cNvSpPr txBox="1"/>
          <p:nvPr/>
        </p:nvSpPr>
        <p:spPr>
          <a:xfrm>
            <a:off x="5253990" y="4641695"/>
            <a:ext cx="7299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79AA-1E1B-5CB7-0E57-DD8F81BAD075}"/>
              </a:ext>
            </a:extLst>
          </p:cNvPr>
          <p:cNvSpPr txBox="1"/>
          <p:nvPr/>
        </p:nvSpPr>
        <p:spPr>
          <a:xfrm>
            <a:off x="6332220" y="5280018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+   75   =   100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150A-622F-48E3-38FB-60F6C5A94D44}"/>
              </a:ext>
            </a:extLst>
          </p:cNvPr>
          <p:cNvSpPr txBox="1"/>
          <p:nvPr/>
        </p:nvSpPr>
        <p:spPr>
          <a:xfrm>
            <a:off x="8185150" y="5864793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C8B175-5FDB-234E-10F2-4CF3BF9E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4" y="528703"/>
            <a:ext cx="4270484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7FC69F-A5D2-14CD-74A5-EFA24FF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8" y="977348"/>
            <a:ext cx="11312278" cy="32766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44794A-5BFB-5186-3C11-994A41F0AB48}"/>
              </a:ext>
            </a:extLst>
          </p:cNvPr>
          <p:cNvSpPr/>
          <p:nvPr/>
        </p:nvSpPr>
        <p:spPr>
          <a:xfrm>
            <a:off x="4026739" y="187823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F43136-8E60-116B-005D-091CC7F0084A}"/>
              </a:ext>
            </a:extLst>
          </p:cNvPr>
          <p:cNvSpPr/>
          <p:nvPr/>
        </p:nvSpPr>
        <p:spPr>
          <a:xfrm>
            <a:off x="4026739" y="30117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C08AA-3A8C-E4A8-F1AF-B7539B23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57248"/>
            <a:ext cx="11125200" cy="34194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A211DE-5D85-487B-CF85-6FBFB94CEDF3}"/>
              </a:ext>
            </a:extLst>
          </p:cNvPr>
          <p:cNvSpPr/>
          <p:nvPr/>
        </p:nvSpPr>
        <p:spPr>
          <a:xfrm>
            <a:off x="7646239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9708A8-644E-FD8E-3218-DDC151B4C602}"/>
              </a:ext>
            </a:extLst>
          </p:cNvPr>
          <p:cNvSpPr/>
          <p:nvPr/>
        </p:nvSpPr>
        <p:spPr>
          <a:xfrm>
            <a:off x="8884489" y="185918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50694F-561D-9DA5-749D-41641B8C757B}"/>
              </a:ext>
            </a:extLst>
          </p:cNvPr>
          <p:cNvSpPr/>
          <p:nvPr/>
        </p:nvSpPr>
        <p:spPr>
          <a:xfrm>
            <a:off x="10760914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02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002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30846 0.0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41627 0.1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392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590" y="4191944"/>
            <a:ext cx="1976659" cy="244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115)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0" y="23164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117348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96200" y="0"/>
            <a:ext cx="394716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7543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A09967-4D05-BC89-B8F0-E0402F8EF120}"/>
              </a:ext>
            </a:extLst>
          </p:cNvPr>
          <p:cNvSpPr/>
          <p:nvPr/>
        </p:nvSpPr>
        <p:spPr>
          <a:xfrm>
            <a:off x="0" y="274320"/>
            <a:ext cx="6645176" cy="1127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BẾP TRỔ TÀI!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33900" y="11101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x 2 =  ?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33027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900" y="5115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60459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62500" y="10324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 : 3 = ?</a:t>
            </a: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3863" y="3302710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52900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9568" y="5183730"/>
            <a:ext cx="11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568" y="604591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778" y="1111140"/>
            <a:ext cx="35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 x 5 = ? 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0550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1488" y="4170140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278" y="5163205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3598" y="6072020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0" y="13114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360 : 3 = ?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277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Calibri Light</vt:lpstr>
      <vt:lpstr>Calibri</vt:lpstr>
      <vt:lpstr>Bubblegum Sans</vt:lpstr>
      <vt:lpstr>Arial</vt:lpstr>
      <vt:lpstr>等线</vt:lpstr>
      <vt:lpstr>Office Theme</vt:lpstr>
      <vt:lpstr>BÀI GIẢNG TOÁN 3 BÀI 41-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Vũ Kim Ngân</cp:lastModifiedBy>
  <cp:revision>23</cp:revision>
  <dcterms:created xsi:type="dcterms:W3CDTF">2018-05-01T14:03:50Z</dcterms:created>
  <dcterms:modified xsi:type="dcterms:W3CDTF">2024-01-04T03:42:55Z</dcterms:modified>
</cp:coreProperties>
</file>