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56" r:id="rId5"/>
    <p:sldId id="257" r:id="rId6"/>
    <p:sldId id="258" r:id="rId7"/>
    <p:sldId id="260" r:id="rId8"/>
    <p:sldId id="261" r:id="rId9"/>
    <p:sldId id="266" r:id="rId10"/>
    <p:sldId id="267" r:id="rId11"/>
    <p:sldId id="272" r:id="rId12"/>
    <p:sldId id="269" r:id="rId13"/>
    <p:sldId id="268" r:id="rId14"/>
    <p:sldId id="270" r:id="rId15"/>
    <p:sldId id="271" r:id="rId16"/>
    <p:sldId id="274" r:id="rId17"/>
    <p:sldId id="275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TOÁN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</a:t>
            </a: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B</a:t>
            </a: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x 3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x 4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30555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 :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24459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2AA19A-2204-D9FD-72CD-DF3820689E3E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A0C07-E2C3-308A-850E-789CA949AAA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x 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D194E-7C80-2F80-8FDC-FA69ED52437A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x 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449ED2-440D-7A9A-CD99-FD087CB20C9D}"/>
              </a:ext>
            </a:extLst>
          </p:cNvPr>
          <p:cNvGrpSpPr/>
          <p:nvPr/>
        </p:nvGrpSpPr>
        <p:grpSpPr>
          <a:xfrm>
            <a:off x="1352521" y="3291590"/>
            <a:ext cx="8693649" cy="2058042"/>
            <a:chOff x="1352521" y="3291590"/>
            <a:chExt cx="8693649" cy="2058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A42985-DD8F-65CA-F73D-884DF8CC3D0B}"/>
                </a:ext>
              </a:extLst>
            </p:cNvPr>
            <p:cNvSpPr/>
            <p:nvPr/>
          </p:nvSpPr>
          <p:spPr>
            <a:xfrm>
              <a:off x="1352521" y="3308297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DE9AD5-1A59-EB94-D6CC-66E9CD3D288F}"/>
                </a:ext>
              </a:extLst>
            </p:cNvPr>
            <p:cNvSpPr/>
            <p:nvPr/>
          </p:nvSpPr>
          <p:spPr>
            <a:xfrm>
              <a:off x="4829827" y="3333765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24961-9209-FE4F-BE4D-378B92789B12}"/>
                </a:ext>
              </a:extLst>
            </p:cNvPr>
            <p:cNvSpPr/>
            <p:nvPr/>
          </p:nvSpPr>
          <p:spPr>
            <a:xfrm>
              <a:off x="8236613" y="3291590"/>
              <a:ext cx="1809557" cy="2058042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F3BC7E-CA2F-72D9-A1E3-062C06FAE6C1}"/>
                </a:ext>
              </a:extLst>
            </p:cNvPr>
            <p:cNvSpPr txBox="1"/>
            <p:nvPr/>
          </p:nvSpPr>
          <p:spPr>
            <a:xfrm>
              <a:off x="1756531" y="3311679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739095-4239-98D7-B74D-7FDF836B23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73" y="45613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404187-78B5-7953-7B9C-50F2F879A6F6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ABDFDB-9325-0715-F35F-48D51B91653D}"/>
                </a:ext>
              </a:extLst>
            </p:cNvPr>
            <p:cNvSpPr txBox="1"/>
            <p:nvPr/>
          </p:nvSpPr>
          <p:spPr>
            <a:xfrm>
              <a:off x="2056455" y="3972981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AE29E-7310-7288-44B4-5FD540E88EC7}"/>
                </a:ext>
              </a:extLst>
            </p:cNvPr>
            <p:cNvSpPr txBox="1"/>
            <p:nvPr/>
          </p:nvSpPr>
          <p:spPr>
            <a:xfrm>
              <a:off x="5418193" y="3350221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691F48-DDBD-F558-171D-0A55D560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93" y="4577650"/>
              <a:ext cx="101693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CAD30-FC6B-93C9-AD90-4D88AC024C4F}"/>
                </a:ext>
              </a:extLst>
            </p:cNvPr>
            <p:cNvSpPr txBox="1"/>
            <p:nvPr/>
          </p:nvSpPr>
          <p:spPr>
            <a:xfrm>
              <a:off x="5109641" y="3544081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9972DF-C674-5DE6-E9FA-A98E6AD47A79}"/>
                </a:ext>
              </a:extLst>
            </p:cNvPr>
            <p:cNvSpPr txBox="1"/>
            <p:nvPr/>
          </p:nvSpPr>
          <p:spPr>
            <a:xfrm>
              <a:off x="5729613" y="3964751"/>
              <a:ext cx="68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0A1FB-8570-F66B-3AA5-53B09133B6FB}"/>
                </a:ext>
              </a:extLst>
            </p:cNvPr>
            <p:cNvSpPr txBox="1"/>
            <p:nvPr/>
          </p:nvSpPr>
          <p:spPr>
            <a:xfrm>
              <a:off x="8818880" y="3325830"/>
              <a:ext cx="81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1267F4-A5A3-29B0-F2A8-A620C265CC1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92" y="4480622"/>
              <a:ext cx="96218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BB4EDE-BB72-F117-3F90-A138F82369CC}"/>
                </a:ext>
              </a:extLst>
            </p:cNvPr>
            <p:cNvSpPr txBox="1"/>
            <p:nvPr/>
          </p:nvSpPr>
          <p:spPr>
            <a:xfrm>
              <a:off x="8521025" y="3544080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E9B3FE-06E8-A7B4-E113-EDEA37C332ED}"/>
                </a:ext>
              </a:extLst>
            </p:cNvPr>
            <p:cNvSpPr txBox="1"/>
            <p:nvPr/>
          </p:nvSpPr>
          <p:spPr>
            <a:xfrm>
              <a:off x="8955023" y="3893466"/>
              <a:ext cx="912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Google Shape;739;p10">
            <a:extLst>
              <a:ext uri="{FF2B5EF4-FFF2-40B4-BE49-F238E27FC236}">
                <a16:creationId xmlns:a16="http://schemas.microsoft.com/office/drawing/2014/main" id="{D969DF60-E1F7-CA34-6D68-4091008507FC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oogle Shape;740;p10">
            <a:extLst>
              <a:ext uri="{FF2B5EF4-FFF2-40B4-BE49-F238E27FC236}">
                <a16:creationId xmlns:a16="http://schemas.microsoft.com/office/drawing/2014/main" id="{2BA1C6D4-7801-A3B3-E5EC-2A4112D1600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46" name="Google Shape;741;p10">
              <a:extLst>
                <a:ext uri="{FF2B5EF4-FFF2-40B4-BE49-F238E27FC236}">
                  <a16:creationId xmlns:a16="http://schemas.microsoft.com/office/drawing/2014/main" id="{5824D81F-B55A-4AE0-A894-C5DFE8F9735D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42;p10">
              <a:extLst>
                <a:ext uri="{FF2B5EF4-FFF2-40B4-BE49-F238E27FC236}">
                  <a16:creationId xmlns:a16="http://schemas.microsoft.com/office/drawing/2014/main" id="{1EC2FD9D-84CE-7F1F-584D-C11CCF4FB761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406665B-F55F-5E14-7E8C-DF5088C45EFF}"/>
              </a:ext>
            </a:extLst>
          </p:cNvPr>
          <p:cNvSpPr txBox="1"/>
          <p:nvPr/>
        </p:nvSpPr>
        <p:spPr>
          <a:xfrm>
            <a:off x="424737" y="1892466"/>
            <a:ext cx="13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82FA6-5E0B-1C6A-69F0-F3A817F8A435}"/>
              </a:ext>
            </a:extLst>
          </p:cNvPr>
          <p:cNvSpPr txBox="1"/>
          <p:nvPr/>
        </p:nvSpPr>
        <p:spPr>
          <a:xfrm>
            <a:off x="1826177" y="4613330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B7DC98-43AE-7AEC-4BC5-345E3317C16B}"/>
              </a:ext>
            </a:extLst>
          </p:cNvPr>
          <p:cNvSpPr txBox="1"/>
          <p:nvPr/>
        </p:nvSpPr>
        <p:spPr>
          <a:xfrm>
            <a:off x="5437261" y="4619312"/>
            <a:ext cx="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B727D6-D2D7-4323-8EB3-BBA833C40069}"/>
              </a:ext>
            </a:extLst>
          </p:cNvPr>
          <p:cNvSpPr txBox="1"/>
          <p:nvPr/>
        </p:nvSpPr>
        <p:spPr>
          <a:xfrm>
            <a:off x="8666687" y="4611082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35164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9;p10">
            <a:extLst>
              <a:ext uri="{FF2B5EF4-FFF2-40B4-BE49-F238E27FC236}">
                <a16:creationId xmlns:a16="http://schemas.microsoft.com/office/drawing/2014/main" id="{11C7B5C5-41E4-4E24-C8C3-99FCBDBFA8D5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740;p10">
            <a:extLst>
              <a:ext uri="{FF2B5EF4-FFF2-40B4-BE49-F238E27FC236}">
                <a16:creationId xmlns:a16="http://schemas.microsoft.com/office/drawing/2014/main" id="{7BF73ED3-47BD-FEDD-321A-E1804ECB79B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6" name="Google Shape;741;p10">
              <a:extLst>
                <a:ext uri="{FF2B5EF4-FFF2-40B4-BE49-F238E27FC236}">
                  <a16:creationId xmlns:a16="http://schemas.microsoft.com/office/drawing/2014/main" id="{58226216-68B0-9F13-72E7-27F3A2B2A30B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2;p10">
              <a:extLst>
                <a:ext uri="{FF2B5EF4-FFF2-40B4-BE49-F238E27FC236}">
                  <a16:creationId xmlns:a16="http://schemas.microsoft.com/office/drawing/2014/main" id="{46DCA887-058D-C5E6-D872-4EFFE8B7AD87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E81307-CFE5-54A2-0854-3E6D442722AB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 :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B111-FD88-9F3E-1752-22450D1C7D68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: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E4442-DEA7-FD3E-2177-AECDEC72BB45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: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418C81-C302-1381-0474-FE1ED5AF1BB8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6348E-6798-42C9-9E81-60A18DC471E4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747F0-C93F-11B6-6BB9-2E6A7F90D5E0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BC5FCC-A6DB-5930-8E37-07A1A48BD1AB}"/>
              </a:ext>
            </a:extLst>
          </p:cNvPr>
          <p:cNvGrpSpPr/>
          <p:nvPr/>
        </p:nvGrpSpPr>
        <p:grpSpPr>
          <a:xfrm>
            <a:off x="1146133" y="3411599"/>
            <a:ext cx="1700327" cy="873646"/>
            <a:chOff x="1075013" y="3411599"/>
            <a:chExt cx="1700327" cy="873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776393-3ED1-ED3E-76AC-56281A299FA7}"/>
                </a:ext>
              </a:extLst>
            </p:cNvPr>
            <p:cNvSpPr txBox="1"/>
            <p:nvPr/>
          </p:nvSpPr>
          <p:spPr>
            <a:xfrm>
              <a:off x="107501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848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2030A4-BD80-7CBF-74BF-C58152D917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9286F-A59E-59A3-2CF4-982514281C87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7FAA49-6080-C3D9-45F0-577763BD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907D9-CA65-3449-E041-0CFE6040BE50}"/>
              </a:ext>
            </a:extLst>
          </p:cNvPr>
          <p:cNvGrpSpPr/>
          <p:nvPr/>
        </p:nvGrpSpPr>
        <p:grpSpPr>
          <a:xfrm>
            <a:off x="4895173" y="3492879"/>
            <a:ext cx="1730807" cy="873646"/>
            <a:chOff x="1044533" y="3411599"/>
            <a:chExt cx="1730807" cy="8736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7FA08-B281-31B7-62A9-ACBC5109592D}"/>
                </a:ext>
              </a:extLst>
            </p:cNvPr>
            <p:cNvSpPr txBox="1"/>
            <p:nvPr/>
          </p:nvSpPr>
          <p:spPr>
            <a:xfrm>
              <a:off x="10445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740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3F57BF-29B7-3203-E335-4615791AFA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A49448-D9BE-8786-4742-BD34CAB49006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39500B-0A9C-8F3D-55F1-925B87BF2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3CB003-7E18-C673-8ADA-C0BB5A839C88}"/>
              </a:ext>
            </a:extLst>
          </p:cNvPr>
          <p:cNvGrpSpPr/>
          <p:nvPr/>
        </p:nvGrpSpPr>
        <p:grpSpPr>
          <a:xfrm>
            <a:off x="8510960" y="3420247"/>
            <a:ext cx="1740967" cy="873646"/>
            <a:chOff x="1034373" y="3411599"/>
            <a:chExt cx="1740967" cy="8736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DFA83C-5454-016E-DC74-C27AEBC05046}"/>
                </a:ext>
              </a:extLst>
            </p:cNvPr>
            <p:cNvSpPr txBox="1"/>
            <p:nvPr/>
          </p:nvSpPr>
          <p:spPr>
            <a:xfrm>
              <a:off x="103437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569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83642A-DC16-5C17-F7C5-DC4EE6D2E875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F4C118-0A03-A678-DE02-DF0FC998529B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07588E-8663-4386-EE03-007E74213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7549EF8-F613-550F-0C1D-BA226244BA37}"/>
              </a:ext>
            </a:extLst>
          </p:cNvPr>
          <p:cNvSpPr txBox="1"/>
          <p:nvPr/>
        </p:nvSpPr>
        <p:spPr>
          <a:xfrm>
            <a:off x="204692" y="1813913"/>
            <a:ext cx="7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A96054-4DED-9EC5-C507-916E24C20FE6}"/>
              </a:ext>
            </a:extLst>
          </p:cNvPr>
          <p:cNvSpPr txBox="1"/>
          <p:nvPr/>
        </p:nvSpPr>
        <p:spPr>
          <a:xfrm>
            <a:off x="1126841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7D42D-2AC3-869C-4D70-925634485CDC}"/>
              </a:ext>
            </a:extLst>
          </p:cNvPr>
          <p:cNvSpPr txBox="1"/>
          <p:nvPr/>
        </p:nvSpPr>
        <p:spPr>
          <a:xfrm>
            <a:off x="1374266" y="434169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2465CE-CA8A-48A3-C5DC-20B4AE8E79AB}"/>
              </a:ext>
            </a:extLst>
          </p:cNvPr>
          <p:cNvSpPr txBox="1"/>
          <p:nvPr/>
        </p:nvSpPr>
        <p:spPr>
          <a:xfrm>
            <a:off x="2196425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0D188-6F3E-6D2A-479E-046B607264EA}"/>
              </a:ext>
            </a:extLst>
          </p:cNvPr>
          <p:cNvSpPr txBox="1"/>
          <p:nvPr/>
        </p:nvSpPr>
        <p:spPr>
          <a:xfrm>
            <a:off x="1573243" y="480224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193295-0AD2-ABD7-EA99-E8C4FCE6C338}"/>
              </a:ext>
            </a:extLst>
          </p:cNvPr>
          <p:cNvSpPr txBox="1"/>
          <p:nvPr/>
        </p:nvSpPr>
        <p:spPr>
          <a:xfrm>
            <a:off x="2423176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636719-4044-CA2D-18A3-6AF0E3ECA8E8}"/>
              </a:ext>
            </a:extLst>
          </p:cNvPr>
          <p:cNvSpPr txBox="1"/>
          <p:nvPr/>
        </p:nvSpPr>
        <p:spPr>
          <a:xfrm>
            <a:off x="1998184" y="389940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3EF591-6070-76B4-5DB3-301E2081B977}"/>
              </a:ext>
            </a:extLst>
          </p:cNvPr>
          <p:cNvSpPr txBox="1"/>
          <p:nvPr/>
        </p:nvSpPr>
        <p:spPr>
          <a:xfrm>
            <a:off x="1567242" y="433910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12852-48EC-B43B-9E74-E51FBE860267}"/>
              </a:ext>
            </a:extLst>
          </p:cNvPr>
          <p:cNvSpPr txBox="1"/>
          <p:nvPr/>
        </p:nvSpPr>
        <p:spPr>
          <a:xfrm>
            <a:off x="1462018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5A574-E26B-333C-08FF-6D742E45FA4F}"/>
              </a:ext>
            </a:extLst>
          </p:cNvPr>
          <p:cNvSpPr txBox="1"/>
          <p:nvPr/>
        </p:nvSpPr>
        <p:spPr>
          <a:xfrm>
            <a:off x="5311981" y="492308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3BDD5-37AD-7107-9A10-64D9DE28B089}"/>
              </a:ext>
            </a:extLst>
          </p:cNvPr>
          <p:cNvSpPr txBox="1"/>
          <p:nvPr/>
        </p:nvSpPr>
        <p:spPr>
          <a:xfrm>
            <a:off x="6156215" y="40067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0D34FE-E94B-17D0-5944-F5B5E423395E}"/>
              </a:ext>
            </a:extLst>
          </p:cNvPr>
          <p:cNvSpPr txBox="1"/>
          <p:nvPr/>
        </p:nvSpPr>
        <p:spPr>
          <a:xfrm>
            <a:off x="5301129" y="446016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663951-59B1-35A3-A590-E4D80AF3E5AC}"/>
              </a:ext>
            </a:extLst>
          </p:cNvPr>
          <p:cNvSpPr txBox="1"/>
          <p:nvPr/>
        </p:nvSpPr>
        <p:spPr>
          <a:xfrm>
            <a:off x="5103547" y="444635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487C49-0A1D-DCE9-A4FE-E5362DCED62E}"/>
              </a:ext>
            </a:extLst>
          </p:cNvPr>
          <p:cNvSpPr txBox="1"/>
          <p:nvPr/>
        </p:nvSpPr>
        <p:spPr>
          <a:xfrm>
            <a:off x="5928613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0FCE4-9BAD-62F8-2C3D-B1EEC5D1D36B}"/>
              </a:ext>
            </a:extLst>
          </p:cNvPr>
          <p:cNvSpPr txBox="1"/>
          <p:nvPr/>
        </p:nvSpPr>
        <p:spPr>
          <a:xfrm>
            <a:off x="5719293" y="398443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44B1C-15AA-1F56-412B-7F2DE53D494E}"/>
              </a:ext>
            </a:extLst>
          </p:cNvPr>
          <p:cNvSpPr txBox="1"/>
          <p:nvPr/>
        </p:nvSpPr>
        <p:spPr>
          <a:xfrm>
            <a:off x="5091809" y="396961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C33A28-44A5-E661-CB50-B8232D700037}"/>
              </a:ext>
            </a:extLst>
          </p:cNvPr>
          <p:cNvSpPr txBox="1"/>
          <p:nvPr/>
        </p:nvSpPr>
        <p:spPr>
          <a:xfrm>
            <a:off x="4882489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2951BB-B2AA-C912-5E96-CD7215B77A05}"/>
              </a:ext>
            </a:extLst>
          </p:cNvPr>
          <p:cNvSpPr txBox="1"/>
          <p:nvPr/>
        </p:nvSpPr>
        <p:spPr>
          <a:xfrm>
            <a:off x="9345398" y="392313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43DED-8285-CC6E-D931-8DC83C7EA1C8}"/>
              </a:ext>
            </a:extLst>
          </p:cNvPr>
          <p:cNvSpPr txBox="1"/>
          <p:nvPr/>
        </p:nvSpPr>
        <p:spPr>
          <a:xfrm>
            <a:off x="8723322" y="391265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51FE5-C166-0610-D8F1-E7B4CF91736B}"/>
              </a:ext>
            </a:extLst>
          </p:cNvPr>
          <p:cNvSpPr txBox="1"/>
          <p:nvPr/>
        </p:nvSpPr>
        <p:spPr>
          <a:xfrm>
            <a:off x="8923000" y="392614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677DA2-33A6-0690-DC48-36501B5140C9}"/>
              </a:ext>
            </a:extLst>
          </p:cNvPr>
          <p:cNvSpPr txBox="1"/>
          <p:nvPr/>
        </p:nvSpPr>
        <p:spPr>
          <a:xfrm>
            <a:off x="9542589" y="393142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BF8B63-CF55-EDC7-30EC-8F345D60D085}"/>
              </a:ext>
            </a:extLst>
          </p:cNvPr>
          <p:cNvSpPr txBox="1"/>
          <p:nvPr/>
        </p:nvSpPr>
        <p:spPr>
          <a:xfrm>
            <a:off x="8951015" y="4415539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DFDF-7F73-7568-FBBA-38C26EB6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196"/>
            <a:ext cx="2250440" cy="973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D7D0A-C76D-E7A8-8319-5FB09FA492DD}"/>
              </a:ext>
            </a:extLst>
          </p:cNvPr>
          <p:cNvGrpSpPr/>
          <p:nvPr/>
        </p:nvGrpSpPr>
        <p:grpSpPr>
          <a:xfrm>
            <a:off x="5982293" y="2004934"/>
            <a:ext cx="1977595" cy="1719986"/>
            <a:chOff x="1044533" y="3358258"/>
            <a:chExt cx="1730807" cy="1505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A8741-878D-2DD1-1B09-C28BEABA436F}"/>
                </a:ext>
              </a:extLst>
            </p:cNvPr>
            <p:cNvSpPr txBox="1"/>
            <p:nvPr/>
          </p:nvSpPr>
          <p:spPr>
            <a:xfrm>
              <a:off x="1044533" y="3358258"/>
              <a:ext cx="963238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510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6522B1-312F-0ED1-E0D0-B2621411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2E9352-57A0-B9EB-D090-1635C101511C}"/>
                </a:ext>
              </a:extLst>
            </p:cNvPr>
            <p:cNvSpPr txBox="1"/>
            <p:nvPr/>
          </p:nvSpPr>
          <p:spPr>
            <a:xfrm>
              <a:off x="2061396" y="3367149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03A5D3-9CCE-9137-28FE-89AF5887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43B228-AE6A-B080-ABA2-B7C548558081}"/>
                </a:ext>
              </a:extLst>
            </p:cNvPr>
            <p:cNvSpPr txBox="1"/>
            <p:nvPr/>
          </p:nvSpPr>
          <p:spPr>
            <a:xfrm>
              <a:off x="1928673" y="3861933"/>
              <a:ext cx="726963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1BBFB-48A9-89AA-DE57-979075255BDF}"/>
                </a:ext>
              </a:extLst>
            </p:cNvPr>
            <p:cNvSpPr txBox="1"/>
            <p:nvPr/>
          </p:nvSpPr>
          <p:spPr>
            <a:xfrm>
              <a:off x="1507106" y="4297731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145E16-8607-84AA-A06E-3C025F933012}"/>
              </a:ext>
            </a:extLst>
          </p:cNvPr>
          <p:cNvSpPr txBox="1"/>
          <p:nvPr/>
        </p:nvSpPr>
        <p:spPr>
          <a:xfrm>
            <a:off x="6084314" y="2567071"/>
            <a:ext cx="110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</a:rPr>
              <a:t>010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71FF21-760C-7F5E-BE04-E91BD46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09" y="3567507"/>
            <a:ext cx="590550" cy="5429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15719B2-F836-3CE0-5D93-B11264202F7E}"/>
              </a:ext>
            </a:extLst>
          </p:cNvPr>
          <p:cNvGrpSpPr/>
          <p:nvPr/>
        </p:nvGrpSpPr>
        <p:grpSpPr>
          <a:xfrm>
            <a:off x="1815158" y="1999237"/>
            <a:ext cx="1935356" cy="1891436"/>
            <a:chOff x="1597460" y="3311679"/>
            <a:chExt cx="1402725" cy="1615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8542E-08C3-5F30-D86B-1376A14E0BAD}"/>
                </a:ext>
              </a:extLst>
            </p:cNvPr>
            <p:cNvSpPr txBox="1"/>
            <p:nvPr/>
          </p:nvSpPr>
          <p:spPr>
            <a:xfrm>
              <a:off x="1756531" y="3311679"/>
              <a:ext cx="124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114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CC9FF-9F33-F17F-A7F1-A61E423C2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04" y="4351883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64AD5F-C6AB-BE0E-0AEB-B75CE210106F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Arial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E64B54-11E9-0468-852D-042E6133AA20}"/>
                </a:ext>
              </a:extLst>
            </p:cNvPr>
            <p:cNvSpPr txBox="1"/>
            <p:nvPr/>
          </p:nvSpPr>
          <p:spPr>
            <a:xfrm>
              <a:off x="1995443" y="3815152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E18A2-BABB-C77B-4069-5B57D8B25617}"/>
                </a:ext>
              </a:extLst>
            </p:cNvPr>
            <p:cNvSpPr txBox="1"/>
            <p:nvPr/>
          </p:nvSpPr>
          <p:spPr>
            <a:xfrm>
              <a:off x="1745603" y="4374855"/>
              <a:ext cx="963238" cy="5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684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700731-4391-405A-C458-B15F9CC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17" y="3583205"/>
            <a:ext cx="590550" cy="5429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952D92-C86B-C42F-45C8-E57BCA8DE52D}"/>
              </a:ext>
            </a:extLst>
          </p:cNvPr>
          <p:cNvSpPr/>
          <p:nvPr/>
        </p:nvSpPr>
        <p:spPr>
          <a:xfrm>
            <a:off x="3750514" y="35832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FDF934-4EDD-AF24-1D34-6E75531A480D}"/>
              </a:ext>
            </a:extLst>
          </p:cNvPr>
          <p:cNvSpPr/>
          <p:nvPr/>
        </p:nvSpPr>
        <p:spPr>
          <a:xfrm>
            <a:off x="8143591" y="3567506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3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102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9A90-A8E9-3590-DD8C-6363A8AB8CBE}"/>
              </a:ext>
            </a:extLst>
          </p:cNvPr>
          <p:cNvSpPr txBox="1"/>
          <p:nvPr/>
        </p:nvSpPr>
        <p:spPr>
          <a:xfrm>
            <a:off x="2148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891DE-5AA5-0AE9-B81C-19DFA568F941}"/>
              </a:ext>
            </a:extLst>
          </p:cNvPr>
          <p:cNvSpPr txBox="1"/>
          <p:nvPr/>
        </p:nvSpPr>
        <p:spPr>
          <a:xfrm>
            <a:off x="1183640" y="3048000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7D73-03F3-33A0-B708-21D0946B86B8}"/>
              </a:ext>
            </a:extLst>
          </p:cNvPr>
          <p:cNvSpPr txBox="1"/>
          <p:nvPr/>
        </p:nvSpPr>
        <p:spPr>
          <a:xfrm>
            <a:off x="1183640" y="3632775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9B031-F92F-A720-E8F8-DA9119DC04DB}"/>
              </a:ext>
            </a:extLst>
          </p:cNvPr>
          <p:cNvCxnSpPr/>
          <p:nvPr/>
        </p:nvCxnSpPr>
        <p:spPr>
          <a:xfrm>
            <a:off x="5313680" y="2186910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3BDF7B-5964-15DC-3030-742EA62C4B5C}"/>
              </a:ext>
            </a:extLst>
          </p:cNvPr>
          <p:cNvSpPr txBox="1"/>
          <p:nvPr/>
        </p:nvSpPr>
        <p:spPr>
          <a:xfrm>
            <a:off x="7482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93A55-79C3-2565-4E90-3C0E8784F807}"/>
              </a:ext>
            </a:extLst>
          </p:cNvPr>
          <p:cNvSpPr txBox="1"/>
          <p:nvPr/>
        </p:nvSpPr>
        <p:spPr>
          <a:xfrm>
            <a:off x="5684520" y="3027679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3E02-7CD2-72D6-3A78-6ECEA11DBB1E}"/>
              </a:ext>
            </a:extLst>
          </p:cNvPr>
          <p:cNvSpPr txBox="1"/>
          <p:nvPr/>
        </p:nvSpPr>
        <p:spPr>
          <a:xfrm>
            <a:off x="6332220" y="3616700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:    8    =   32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24F2C-8AC0-23AF-D90D-A739E4EE56A3}"/>
              </a:ext>
            </a:extLst>
          </p:cNvPr>
          <p:cNvSpPr txBox="1"/>
          <p:nvPr/>
        </p:nvSpPr>
        <p:spPr>
          <a:xfrm>
            <a:off x="8326120" y="420398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FB8A6-D724-6B0F-5CE2-7C8BBE7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" y="955040"/>
            <a:ext cx="9782715" cy="29870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45A46-9DFE-0CBE-0B18-E152CA8B0560}"/>
              </a:ext>
            </a:extLst>
          </p:cNvPr>
          <p:cNvSpPr/>
          <p:nvPr/>
        </p:nvSpPr>
        <p:spPr>
          <a:xfrm>
            <a:off x="3566160" y="3108960"/>
            <a:ext cx="589280" cy="447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E8E40-1A36-4898-12E1-3AFA665BA6AA}"/>
              </a:ext>
            </a:extLst>
          </p:cNvPr>
          <p:cNvSpPr/>
          <p:nvPr/>
        </p:nvSpPr>
        <p:spPr>
          <a:xfrm>
            <a:off x="2987040" y="192024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47C162-E051-ACD3-B9E1-F7A0FB785738}"/>
              </a:ext>
            </a:extLst>
          </p:cNvPr>
          <p:cNvSpPr/>
          <p:nvPr/>
        </p:nvSpPr>
        <p:spPr>
          <a:xfrm>
            <a:off x="8178800" y="3058160"/>
            <a:ext cx="589280" cy="5283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C9FF3A-30A6-34B1-6827-D04EEF0942AC}"/>
              </a:ext>
            </a:extLst>
          </p:cNvPr>
          <p:cNvSpPr/>
          <p:nvPr/>
        </p:nvSpPr>
        <p:spPr>
          <a:xfrm>
            <a:off x="9316720" y="191008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02E34D-5AE1-7216-32E9-572D865916EF}"/>
              </a:ext>
            </a:extLst>
          </p:cNvPr>
          <p:cNvSpPr/>
          <p:nvPr/>
        </p:nvSpPr>
        <p:spPr>
          <a:xfrm>
            <a:off x="8869682" y="2997200"/>
            <a:ext cx="589280" cy="589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684" y="-1141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470" y="-1141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333" y="3981523"/>
            <a:ext cx="8202470" cy="265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(Trang 114)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0" y="24688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29" y="174331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33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6AADD2A-8942-1B50-C9B5-8FFC12BCB96B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 = ?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2C512E0-A7BD-6BFA-2121-006F8E72138A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2 = ?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CHÚC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MỪNG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114)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344</Words>
  <Application>Microsoft Office PowerPoint</Application>
  <PresentationFormat>Widescreen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Calibri Light</vt:lpstr>
      <vt:lpstr>Calibri</vt:lpstr>
      <vt:lpstr>Arial</vt:lpstr>
      <vt:lpstr>等线</vt:lpstr>
      <vt:lpstr>Bubblegum Sans</vt:lpstr>
      <vt:lpstr>Office Theme</vt:lpstr>
      <vt:lpstr>BÀI GIẢNG TOÁN 3 BÀI 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Vũ Kim Ngân</cp:lastModifiedBy>
  <cp:revision>22</cp:revision>
  <dcterms:created xsi:type="dcterms:W3CDTF">2018-05-01T14:03:50Z</dcterms:created>
  <dcterms:modified xsi:type="dcterms:W3CDTF">2024-01-04T03:42:19Z</dcterms:modified>
</cp:coreProperties>
</file>