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5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63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779A-1249-B061-C9D9-EAAF8061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96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 3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41</a:t>
            </a:r>
          </a:p>
        </p:txBody>
      </p:sp>
      <p:sp>
        <p:nvSpPr>
          <p:cNvPr id="5" name="WordArt 17">
            <a:extLst>
              <a:ext uri="{FF2B5EF4-FFF2-40B4-BE49-F238E27FC236}">
                <a16:creationId xmlns:a16="http://schemas.microsoft.com/office/drawing/2014/main" id="{35091325-5C40-59D9-47C4-FD3089E495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1563" y="437118"/>
            <a:ext cx="7208874" cy="528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TRƯỜNG TIỂU HỌC </a:t>
            </a: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ÁI MỘ B</a:t>
            </a:r>
          </a:p>
        </p:txBody>
      </p:sp>
    </p:spTree>
    <p:extLst>
      <p:ext uri="{BB962C8B-B14F-4D97-AF65-F5344CB8AC3E}">
        <p14:creationId xmlns:p14="http://schemas.microsoft.com/office/powerpoint/2010/main" val="7942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361</Words>
  <Application>Microsoft Office PowerPoint</Application>
  <PresentationFormat>Widescreen</PresentationFormat>
  <Paragraphs>117</Paragraphs>
  <Slides>18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Calibri Light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BÀI GIẢNG TOÁN 3 BÀI 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Vũ Kim Ngân</cp:lastModifiedBy>
  <cp:revision>25</cp:revision>
  <dcterms:created xsi:type="dcterms:W3CDTF">2022-05-03T09:34:37Z</dcterms:created>
  <dcterms:modified xsi:type="dcterms:W3CDTF">2024-01-04T03:41:13Z</dcterms:modified>
</cp:coreProperties>
</file>