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8.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2"/>
  </p:notesMasterIdLst>
  <p:sldIdLst>
    <p:sldId id="293" r:id="rId3"/>
    <p:sldId id="265" r:id="rId4"/>
    <p:sldId id="288" r:id="rId5"/>
    <p:sldId id="310" r:id="rId6"/>
    <p:sldId id="309" r:id="rId7"/>
    <p:sldId id="308" r:id="rId8"/>
    <p:sldId id="311" r:id="rId9"/>
    <p:sldId id="312" r:id="rId10"/>
    <p:sldId id="313" r:id="rId11"/>
    <p:sldId id="314" r:id="rId12"/>
    <p:sldId id="315" r:id="rId13"/>
    <p:sldId id="290" r:id="rId14"/>
    <p:sldId id="316" r:id="rId15"/>
    <p:sldId id="317" r:id="rId16"/>
    <p:sldId id="320" r:id="rId17"/>
    <p:sldId id="319" r:id="rId18"/>
    <p:sldId id="321" r:id="rId19"/>
    <p:sldId id="323" r:id="rId20"/>
    <p:sldId id="322" r:id="rId21"/>
    <p:sldId id="289" r:id="rId22"/>
    <p:sldId id="263" r:id="rId23"/>
    <p:sldId id="307" r:id="rId24"/>
    <p:sldId id="324" r:id="rId25"/>
    <p:sldId id="267" r:id="rId26"/>
    <p:sldId id="325" r:id="rId27"/>
    <p:sldId id="326" r:id="rId28"/>
    <p:sldId id="327" r:id="rId29"/>
    <p:sldId id="274" r:id="rId30"/>
    <p:sldId id="295" r:id="rId31"/>
  </p:sldIdLst>
  <p:sldSz cx="12192000" cy="6858000"/>
  <p:notesSz cx="6858000" cy="9144000"/>
  <p:embeddedFontLst>
    <p:embeddedFont>
      <p:font typeface="Cambria" panose="02040503050406030204" pitchFamily="18"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Vogue-ExtraBold" panose="020B0500000000000000" charset="0"/>
      <p:regular r:id="rId41"/>
    </p:embeddedFont>
    <p:embeddedFont>
      <p:font typeface="Calibri Light" panose="020F0302020204030204" pitchFamily="34" charset="0"/>
      <p:regular r:id="rId42"/>
      <p:italic r:id="rId43"/>
    </p:embeddedFont>
    <p:embeddedFont>
      <p:font typeface="等线" panose="020B0604020202020204" charset="-122"/>
      <p:regular r:id="rId44"/>
      <p:bold r:id="rId45"/>
    </p:embeddedFont>
    <p:embeddedFont>
      <p:font typeface="#9Slide07 HoneyCream" pitchFamily="2" charset="0"/>
      <p:regular r:id="rId46"/>
    </p:embeddedFont>
    <p:embeddedFont>
      <p:font typeface="SVN-Newton" panose="02040603050506020204" pitchFamily="18" charset="0"/>
      <p:regular r:id="rId47"/>
    </p:embeddedFont>
    <p:embeddedFont>
      <p:font typeface="SVN-Ready" panose="02040603050506020204" pitchFamily="18"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7165"/>
    <a:srgbClr val="EDF9F7"/>
    <a:srgbClr val="AFE2DA"/>
    <a:srgbClr val="3CB9EC"/>
    <a:srgbClr val="69C9F0"/>
    <a:srgbClr val="F7D30B"/>
    <a:srgbClr val="D495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94660"/>
  </p:normalViewPr>
  <p:slideViewPr>
    <p:cSldViewPr snapToGrid="0">
      <p:cViewPr varScale="1">
        <p:scale>
          <a:sx n="68" d="100"/>
          <a:sy n="68" d="100"/>
        </p:scale>
        <p:origin x="1026" y="-39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AABAC-FBE2-4777-BEA8-AF97FA38E191}" type="datetimeFigureOut">
              <a:rPr lang="en-US" smtClean="0"/>
              <a:t>01/01/2023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770CF-4F9A-4478-9C2C-E3723BD87F80}" type="slidenum">
              <a:rPr lang="en-US" smtClean="0"/>
              <a:t>‹#›</a:t>
            </a:fld>
            <a:endParaRPr lang="en-US"/>
          </a:p>
        </p:txBody>
      </p:sp>
    </p:spTree>
    <p:extLst>
      <p:ext uri="{BB962C8B-B14F-4D97-AF65-F5344CB8AC3E}">
        <p14:creationId xmlns:p14="http://schemas.microsoft.com/office/powerpoint/2010/main" val="356126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CA45D-075F-4FC7-B04D-DD1086823A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74844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CA45D-075F-4FC7-B04D-DD1086823A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883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CA45D-075F-4FC7-B04D-DD1086823A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9969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CA45D-075F-4FC7-B04D-DD1086823A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650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CA45D-075F-4FC7-B04D-DD1086823A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41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CA45D-075F-4FC7-B04D-DD1086823A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6369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CA45D-075F-4FC7-B04D-DD1086823A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4811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CA45D-075F-4FC7-B04D-DD1086823A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2719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770CF-4F9A-4478-9C2C-E3723BD87F80}" type="slidenum">
              <a:rPr lang="en-US" smtClean="0"/>
              <a:t>13</a:t>
            </a:fld>
            <a:endParaRPr lang="en-US"/>
          </a:p>
        </p:txBody>
      </p:sp>
    </p:spTree>
    <p:extLst>
      <p:ext uri="{BB962C8B-B14F-4D97-AF65-F5344CB8AC3E}">
        <p14:creationId xmlns:p14="http://schemas.microsoft.com/office/powerpoint/2010/main" val="1162182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CA45D-075F-4FC7-B04D-DD1086823A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7335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CA45D-075F-4FC7-B04D-DD1086823A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8135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CA45D-075F-4FC7-B04D-DD1086823A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8523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CA45D-075F-4FC7-B04D-DD1086823A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2363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B5F4C8-E153-847C-F0FB-D5A15A83F8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3DC0F7C-457E-E0EB-9497-3E28731A5C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C3A4A5D-77E4-41C4-3BF2-6361B4699A43}"/>
              </a:ext>
            </a:extLst>
          </p:cNvPr>
          <p:cNvSpPr>
            <a:spLocks noGrp="1"/>
          </p:cNvSpPr>
          <p:nvPr>
            <p:ph type="dt" sz="half" idx="10"/>
          </p:nvPr>
        </p:nvSpPr>
        <p:spPr/>
        <p:txBody>
          <a:bodyPr/>
          <a:lstStyle/>
          <a:p>
            <a:fld id="{5E0FF4BA-D91D-4C39-BF07-91A1D703F1AC}" type="datetimeFigureOut">
              <a:rPr lang="en-US" smtClean="0"/>
              <a:t>01/01/2023</a:t>
            </a:fld>
            <a:endParaRPr lang="en-US"/>
          </a:p>
        </p:txBody>
      </p:sp>
      <p:sp>
        <p:nvSpPr>
          <p:cNvPr id="5" name="Footer Placeholder 4">
            <a:extLst>
              <a:ext uri="{FF2B5EF4-FFF2-40B4-BE49-F238E27FC236}">
                <a16:creationId xmlns="" xmlns:a16="http://schemas.microsoft.com/office/drawing/2014/main" id="{072EB2C3-E48D-CE01-2928-615594059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730A648-6D35-87F6-09D5-3C85D6EB449E}"/>
              </a:ext>
            </a:extLst>
          </p:cNvPr>
          <p:cNvSpPr>
            <a:spLocks noGrp="1"/>
          </p:cNvSpPr>
          <p:nvPr>
            <p:ph type="sldNum" sz="quarter" idx="12"/>
          </p:nvPr>
        </p:nvSpPr>
        <p:spPr/>
        <p:txBody>
          <a:bodyPr/>
          <a:lstStyle/>
          <a:p>
            <a:fld id="{669AFDB8-46C3-4616-AD98-97C473C6A81D}" type="slidenum">
              <a:rPr lang="en-US" smtClean="0"/>
              <a:t>‹#›</a:t>
            </a:fld>
            <a:endParaRPr lang="en-US"/>
          </a:p>
        </p:txBody>
      </p:sp>
    </p:spTree>
    <p:extLst>
      <p:ext uri="{BB962C8B-B14F-4D97-AF65-F5344CB8AC3E}">
        <p14:creationId xmlns:p14="http://schemas.microsoft.com/office/powerpoint/2010/main" val="79137762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431CF0-9BBA-8BC2-7170-80304F26A4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090D6C7-45F6-9CF4-CDC8-796B5B7F28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A2DA4D4-1A26-13C0-B848-ADB2F9141A26}"/>
              </a:ext>
            </a:extLst>
          </p:cNvPr>
          <p:cNvSpPr>
            <a:spLocks noGrp="1"/>
          </p:cNvSpPr>
          <p:nvPr>
            <p:ph type="dt" sz="half" idx="10"/>
          </p:nvPr>
        </p:nvSpPr>
        <p:spPr/>
        <p:txBody>
          <a:bodyPr/>
          <a:lstStyle/>
          <a:p>
            <a:fld id="{5E0FF4BA-D91D-4C39-BF07-91A1D703F1AC}" type="datetimeFigureOut">
              <a:rPr lang="en-US" smtClean="0"/>
              <a:t>01/01/2023</a:t>
            </a:fld>
            <a:endParaRPr lang="en-US"/>
          </a:p>
        </p:txBody>
      </p:sp>
      <p:sp>
        <p:nvSpPr>
          <p:cNvPr id="5" name="Footer Placeholder 4">
            <a:extLst>
              <a:ext uri="{FF2B5EF4-FFF2-40B4-BE49-F238E27FC236}">
                <a16:creationId xmlns="" xmlns:a16="http://schemas.microsoft.com/office/drawing/2014/main" id="{37B43878-1437-9AD8-A112-43FF6E3FE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3012EF1-DC9C-5D98-2679-B703DF3E0854}"/>
              </a:ext>
            </a:extLst>
          </p:cNvPr>
          <p:cNvSpPr>
            <a:spLocks noGrp="1"/>
          </p:cNvSpPr>
          <p:nvPr>
            <p:ph type="sldNum" sz="quarter" idx="12"/>
          </p:nvPr>
        </p:nvSpPr>
        <p:spPr/>
        <p:txBody>
          <a:bodyPr/>
          <a:lstStyle/>
          <a:p>
            <a:fld id="{669AFDB8-46C3-4616-AD98-97C473C6A81D}" type="slidenum">
              <a:rPr lang="en-US" smtClean="0"/>
              <a:t>‹#›</a:t>
            </a:fld>
            <a:endParaRPr lang="en-US"/>
          </a:p>
        </p:txBody>
      </p:sp>
    </p:spTree>
    <p:extLst>
      <p:ext uri="{BB962C8B-B14F-4D97-AF65-F5344CB8AC3E}">
        <p14:creationId xmlns:p14="http://schemas.microsoft.com/office/powerpoint/2010/main" val="9658175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1BB4221-0996-2FD4-B1BD-D1FC703066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AFB048A-459E-7656-AC67-239A610D36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AE142A-08AA-D781-D386-D24B02402F53}"/>
              </a:ext>
            </a:extLst>
          </p:cNvPr>
          <p:cNvSpPr>
            <a:spLocks noGrp="1"/>
          </p:cNvSpPr>
          <p:nvPr>
            <p:ph type="dt" sz="half" idx="10"/>
          </p:nvPr>
        </p:nvSpPr>
        <p:spPr/>
        <p:txBody>
          <a:bodyPr/>
          <a:lstStyle/>
          <a:p>
            <a:fld id="{5E0FF4BA-D91D-4C39-BF07-91A1D703F1AC}" type="datetimeFigureOut">
              <a:rPr lang="en-US" smtClean="0"/>
              <a:t>01/01/2023</a:t>
            </a:fld>
            <a:endParaRPr lang="en-US"/>
          </a:p>
        </p:txBody>
      </p:sp>
      <p:sp>
        <p:nvSpPr>
          <p:cNvPr id="5" name="Footer Placeholder 4">
            <a:extLst>
              <a:ext uri="{FF2B5EF4-FFF2-40B4-BE49-F238E27FC236}">
                <a16:creationId xmlns="" xmlns:a16="http://schemas.microsoft.com/office/drawing/2014/main" id="{22169EC9-181D-986B-F852-62501BD765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A1B5BAA-64AB-9A67-A812-7DF4B77F3439}"/>
              </a:ext>
            </a:extLst>
          </p:cNvPr>
          <p:cNvSpPr>
            <a:spLocks noGrp="1"/>
          </p:cNvSpPr>
          <p:nvPr>
            <p:ph type="sldNum" sz="quarter" idx="12"/>
          </p:nvPr>
        </p:nvSpPr>
        <p:spPr/>
        <p:txBody>
          <a:bodyPr/>
          <a:lstStyle/>
          <a:p>
            <a:fld id="{669AFDB8-46C3-4616-AD98-97C473C6A81D}" type="slidenum">
              <a:rPr lang="en-US" smtClean="0"/>
              <a:t>‹#›</a:t>
            </a:fld>
            <a:endParaRPr lang="en-US"/>
          </a:p>
        </p:txBody>
      </p:sp>
    </p:spTree>
    <p:extLst>
      <p:ext uri="{BB962C8B-B14F-4D97-AF65-F5344CB8AC3E}">
        <p14:creationId xmlns:p14="http://schemas.microsoft.com/office/powerpoint/2010/main" val="159692048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83223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76D25046-7E86-5A80-9719-35A695708BCB}"/>
              </a:ext>
            </a:extLst>
          </p:cNvPr>
          <p:cNvGrpSpPr/>
          <p:nvPr userDrawn="1"/>
        </p:nvGrpSpPr>
        <p:grpSpPr>
          <a:xfrm>
            <a:off x="251777" y="229235"/>
            <a:ext cx="11688445" cy="6399530"/>
            <a:chOff x="355600" y="386080"/>
            <a:chExt cx="11551920" cy="6223000"/>
          </a:xfrm>
        </p:grpSpPr>
        <p:sp>
          <p:nvSpPr>
            <p:cNvPr id="6" name="Rectangle: Rounded Corners 5">
              <a:extLst>
                <a:ext uri="{FF2B5EF4-FFF2-40B4-BE49-F238E27FC236}">
                  <a16:creationId xmlns="" xmlns:a16="http://schemas.microsoft.com/office/drawing/2014/main" id="{E24F48CC-0C33-087E-EF8E-9783BC7ECBF2}"/>
                </a:ext>
              </a:extLst>
            </p:cNvPr>
            <p:cNvSpPr/>
            <p:nvPr/>
          </p:nvSpPr>
          <p:spPr>
            <a:xfrm>
              <a:off x="355600" y="386080"/>
              <a:ext cx="11551920" cy="6223000"/>
            </a:xfrm>
            <a:prstGeom prst="roundRect">
              <a:avLst>
                <a:gd name="adj" fmla="val 3568"/>
              </a:avLst>
            </a:prstGeom>
            <a:solidFill>
              <a:schemeClr val="bg1"/>
            </a:solidFill>
            <a:ln w="38100">
              <a:solidFill>
                <a:srgbClr val="3CB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 xmlns:a16="http://schemas.microsoft.com/office/drawing/2014/main" id="{BD908758-B0B1-039D-D98F-2A2F12386810}"/>
                </a:ext>
              </a:extLst>
            </p:cNvPr>
            <p:cNvSpPr/>
            <p:nvPr/>
          </p:nvSpPr>
          <p:spPr>
            <a:xfrm>
              <a:off x="533400" y="589281"/>
              <a:ext cx="11196320" cy="5852160"/>
            </a:xfrm>
            <a:prstGeom prst="roundRect">
              <a:avLst>
                <a:gd name="adj" fmla="val 964"/>
              </a:avLst>
            </a:prstGeom>
            <a:solidFill>
              <a:schemeClr val="bg1"/>
            </a:solidFill>
            <a:ln w="28575">
              <a:solidFill>
                <a:srgbClr val="3CB9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376293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98C616-A7A7-8CE0-2799-65531CD01E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A0C4D0-137D-7A08-41CE-8E18B60D54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1B3CADC-90D9-9F1B-696A-B8BF122C0C41}"/>
              </a:ext>
            </a:extLst>
          </p:cNvPr>
          <p:cNvSpPr>
            <a:spLocks noGrp="1"/>
          </p:cNvSpPr>
          <p:nvPr>
            <p:ph type="dt" sz="half" idx="10"/>
          </p:nvPr>
        </p:nvSpPr>
        <p:spPr/>
        <p:txBody>
          <a:bodyPr/>
          <a:lstStyle/>
          <a:p>
            <a:fld id="{5E0FF4BA-D91D-4C39-BF07-91A1D703F1AC}" type="datetimeFigureOut">
              <a:rPr lang="en-US" smtClean="0"/>
              <a:t>01/01/2023</a:t>
            </a:fld>
            <a:endParaRPr lang="en-US"/>
          </a:p>
        </p:txBody>
      </p:sp>
      <p:sp>
        <p:nvSpPr>
          <p:cNvPr id="5" name="Footer Placeholder 4">
            <a:extLst>
              <a:ext uri="{FF2B5EF4-FFF2-40B4-BE49-F238E27FC236}">
                <a16:creationId xmlns="" xmlns:a16="http://schemas.microsoft.com/office/drawing/2014/main" id="{20E2AD77-C182-AC01-154C-424C877A8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C2F2304-22D5-E04E-24BA-ECA2C05BC04E}"/>
              </a:ext>
            </a:extLst>
          </p:cNvPr>
          <p:cNvSpPr>
            <a:spLocks noGrp="1"/>
          </p:cNvSpPr>
          <p:nvPr>
            <p:ph type="sldNum" sz="quarter" idx="12"/>
          </p:nvPr>
        </p:nvSpPr>
        <p:spPr/>
        <p:txBody>
          <a:bodyPr/>
          <a:lstStyle/>
          <a:p>
            <a:fld id="{669AFDB8-46C3-4616-AD98-97C473C6A81D}" type="slidenum">
              <a:rPr lang="en-US" smtClean="0"/>
              <a:t>‹#›</a:t>
            </a:fld>
            <a:endParaRPr lang="en-US"/>
          </a:p>
        </p:txBody>
      </p:sp>
    </p:spTree>
    <p:extLst>
      <p:ext uri="{BB962C8B-B14F-4D97-AF65-F5344CB8AC3E}">
        <p14:creationId xmlns:p14="http://schemas.microsoft.com/office/powerpoint/2010/main" val="48388302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EBAAA9-5F57-DFA3-A8D3-6B6C215131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279064C-A01D-4681-26BE-9A73BE0CA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4353492-4952-640A-7BB7-C01827792757}"/>
              </a:ext>
            </a:extLst>
          </p:cNvPr>
          <p:cNvSpPr>
            <a:spLocks noGrp="1"/>
          </p:cNvSpPr>
          <p:nvPr>
            <p:ph type="dt" sz="half" idx="10"/>
          </p:nvPr>
        </p:nvSpPr>
        <p:spPr/>
        <p:txBody>
          <a:bodyPr/>
          <a:lstStyle/>
          <a:p>
            <a:fld id="{5E0FF4BA-D91D-4C39-BF07-91A1D703F1AC}" type="datetimeFigureOut">
              <a:rPr lang="en-US" smtClean="0"/>
              <a:t>01/01/2023</a:t>
            </a:fld>
            <a:endParaRPr lang="en-US"/>
          </a:p>
        </p:txBody>
      </p:sp>
      <p:sp>
        <p:nvSpPr>
          <p:cNvPr id="5" name="Footer Placeholder 4">
            <a:extLst>
              <a:ext uri="{FF2B5EF4-FFF2-40B4-BE49-F238E27FC236}">
                <a16:creationId xmlns="" xmlns:a16="http://schemas.microsoft.com/office/drawing/2014/main" id="{1DB522CF-0E2E-B819-864D-45F822640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392CE81-7152-7720-9837-7AA0BE767754}"/>
              </a:ext>
            </a:extLst>
          </p:cNvPr>
          <p:cNvSpPr>
            <a:spLocks noGrp="1"/>
          </p:cNvSpPr>
          <p:nvPr>
            <p:ph type="sldNum" sz="quarter" idx="12"/>
          </p:nvPr>
        </p:nvSpPr>
        <p:spPr/>
        <p:txBody>
          <a:bodyPr/>
          <a:lstStyle/>
          <a:p>
            <a:fld id="{669AFDB8-46C3-4616-AD98-97C473C6A81D}" type="slidenum">
              <a:rPr lang="en-US" smtClean="0"/>
              <a:t>‹#›</a:t>
            </a:fld>
            <a:endParaRPr lang="en-US"/>
          </a:p>
        </p:txBody>
      </p:sp>
    </p:spTree>
    <p:extLst>
      <p:ext uri="{BB962C8B-B14F-4D97-AF65-F5344CB8AC3E}">
        <p14:creationId xmlns:p14="http://schemas.microsoft.com/office/powerpoint/2010/main" val="2474336978"/>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05434C-4ED5-8ADB-8A02-C01054D95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EE3005-68F4-1C36-7E09-3FC0B56DAF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7859F3E-8304-6354-8F0F-6FFC133719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49D5172-6304-2003-86F3-73846D5A6C0A}"/>
              </a:ext>
            </a:extLst>
          </p:cNvPr>
          <p:cNvSpPr>
            <a:spLocks noGrp="1"/>
          </p:cNvSpPr>
          <p:nvPr>
            <p:ph type="dt" sz="half" idx="10"/>
          </p:nvPr>
        </p:nvSpPr>
        <p:spPr/>
        <p:txBody>
          <a:bodyPr/>
          <a:lstStyle/>
          <a:p>
            <a:fld id="{5E0FF4BA-D91D-4C39-BF07-91A1D703F1AC}" type="datetimeFigureOut">
              <a:rPr lang="en-US" smtClean="0"/>
              <a:t>01/01/2023</a:t>
            </a:fld>
            <a:endParaRPr lang="en-US"/>
          </a:p>
        </p:txBody>
      </p:sp>
      <p:sp>
        <p:nvSpPr>
          <p:cNvPr id="6" name="Footer Placeholder 5">
            <a:extLst>
              <a:ext uri="{FF2B5EF4-FFF2-40B4-BE49-F238E27FC236}">
                <a16:creationId xmlns="" xmlns:a16="http://schemas.microsoft.com/office/drawing/2014/main" id="{4BD2F625-C388-A5CC-DCD1-C694F457A7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A14F92E-BBA6-F111-5C24-D152F6D43E1A}"/>
              </a:ext>
            </a:extLst>
          </p:cNvPr>
          <p:cNvSpPr>
            <a:spLocks noGrp="1"/>
          </p:cNvSpPr>
          <p:nvPr>
            <p:ph type="sldNum" sz="quarter" idx="12"/>
          </p:nvPr>
        </p:nvSpPr>
        <p:spPr/>
        <p:txBody>
          <a:bodyPr/>
          <a:lstStyle/>
          <a:p>
            <a:fld id="{669AFDB8-46C3-4616-AD98-97C473C6A81D}" type="slidenum">
              <a:rPr lang="en-US" smtClean="0"/>
              <a:t>‹#›</a:t>
            </a:fld>
            <a:endParaRPr lang="en-US"/>
          </a:p>
        </p:txBody>
      </p:sp>
    </p:spTree>
    <p:extLst>
      <p:ext uri="{BB962C8B-B14F-4D97-AF65-F5344CB8AC3E}">
        <p14:creationId xmlns:p14="http://schemas.microsoft.com/office/powerpoint/2010/main" val="255268870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C729F8-DCBD-3711-90FD-255BA316B6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2B83A91-220F-2A63-ABE6-EAD1E2AD11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5D9DFE1-30D4-47CF-FDA0-82CD17F10B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1A8C61D-7646-6131-6B8B-0D4ACDD79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3F5268D-A0BD-7D61-02D4-9B2BAE0984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E15A57E-3DEB-AED1-FB34-FB6B861D4A15}"/>
              </a:ext>
            </a:extLst>
          </p:cNvPr>
          <p:cNvSpPr>
            <a:spLocks noGrp="1"/>
          </p:cNvSpPr>
          <p:nvPr>
            <p:ph type="dt" sz="half" idx="10"/>
          </p:nvPr>
        </p:nvSpPr>
        <p:spPr/>
        <p:txBody>
          <a:bodyPr/>
          <a:lstStyle/>
          <a:p>
            <a:fld id="{5E0FF4BA-D91D-4C39-BF07-91A1D703F1AC}" type="datetimeFigureOut">
              <a:rPr lang="en-US" smtClean="0"/>
              <a:t>01/01/2023</a:t>
            </a:fld>
            <a:endParaRPr lang="en-US"/>
          </a:p>
        </p:txBody>
      </p:sp>
      <p:sp>
        <p:nvSpPr>
          <p:cNvPr id="8" name="Footer Placeholder 7">
            <a:extLst>
              <a:ext uri="{FF2B5EF4-FFF2-40B4-BE49-F238E27FC236}">
                <a16:creationId xmlns="" xmlns:a16="http://schemas.microsoft.com/office/drawing/2014/main" id="{51BF7C46-1EFE-F4BE-ADA5-ACFEC84A95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48D829A-C7FD-459F-449E-5311FC899FB0}"/>
              </a:ext>
            </a:extLst>
          </p:cNvPr>
          <p:cNvSpPr>
            <a:spLocks noGrp="1"/>
          </p:cNvSpPr>
          <p:nvPr>
            <p:ph type="sldNum" sz="quarter" idx="12"/>
          </p:nvPr>
        </p:nvSpPr>
        <p:spPr/>
        <p:txBody>
          <a:bodyPr/>
          <a:lstStyle/>
          <a:p>
            <a:fld id="{669AFDB8-46C3-4616-AD98-97C473C6A81D}" type="slidenum">
              <a:rPr lang="en-US" smtClean="0"/>
              <a:t>‹#›</a:t>
            </a:fld>
            <a:endParaRPr lang="en-US"/>
          </a:p>
        </p:txBody>
      </p:sp>
    </p:spTree>
    <p:extLst>
      <p:ext uri="{BB962C8B-B14F-4D97-AF65-F5344CB8AC3E}">
        <p14:creationId xmlns:p14="http://schemas.microsoft.com/office/powerpoint/2010/main" val="200909311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4CA8F5-F932-47A2-6BB6-61A0443438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CB5C1D2-31E0-B88A-0BC3-EA151A0D6853}"/>
              </a:ext>
            </a:extLst>
          </p:cNvPr>
          <p:cNvSpPr>
            <a:spLocks noGrp="1"/>
          </p:cNvSpPr>
          <p:nvPr>
            <p:ph type="dt" sz="half" idx="10"/>
          </p:nvPr>
        </p:nvSpPr>
        <p:spPr/>
        <p:txBody>
          <a:bodyPr/>
          <a:lstStyle/>
          <a:p>
            <a:fld id="{5E0FF4BA-D91D-4C39-BF07-91A1D703F1AC}" type="datetimeFigureOut">
              <a:rPr lang="en-US" smtClean="0"/>
              <a:t>01/01/2023</a:t>
            </a:fld>
            <a:endParaRPr lang="en-US"/>
          </a:p>
        </p:txBody>
      </p:sp>
      <p:sp>
        <p:nvSpPr>
          <p:cNvPr id="4" name="Footer Placeholder 3">
            <a:extLst>
              <a:ext uri="{FF2B5EF4-FFF2-40B4-BE49-F238E27FC236}">
                <a16:creationId xmlns="" xmlns:a16="http://schemas.microsoft.com/office/drawing/2014/main" id="{31988005-0C58-B333-AF5F-23AC7A0601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A74FFDF-7BE4-5DFF-5820-CC63049874CE}"/>
              </a:ext>
            </a:extLst>
          </p:cNvPr>
          <p:cNvSpPr>
            <a:spLocks noGrp="1"/>
          </p:cNvSpPr>
          <p:nvPr>
            <p:ph type="sldNum" sz="quarter" idx="12"/>
          </p:nvPr>
        </p:nvSpPr>
        <p:spPr/>
        <p:txBody>
          <a:bodyPr/>
          <a:lstStyle/>
          <a:p>
            <a:fld id="{669AFDB8-46C3-4616-AD98-97C473C6A81D}" type="slidenum">
              <a:rPr lang="en-US" smtClean="0"/>
              <a:t>‹#›</a:t>
            </a:fld>
            <a:endParaRPr lang="en-US"/>
          </a:p>
        </p:txBody>
      </p:sp>
    </p:spTree>
    <p:extLst>
      <p:ext uri="{BB962C8B-B14F-4D97-AF65-F5344CB8AC3E}">
        <p14:creationId xmlns:p14="http://schemas.microsoft.com/office/powerpoint/2010/main" val="396271387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C9967B2-EC7E-7DE5-D4F1-E529D8C5395C}"/>
              </a:ext>
            </a:extLst>
          </p:cNvPr>
          <p:cNvSpPr>
            <a:spLocks noGrp="1"/>
          </p:cNvSpPr>
          <p:nvPr>
            <p:ph type="dt" sz="half" idx="10"/>
          </p:nvPr>
        </p:nvSpPr>
        <p:spPr/>
        <p:txBody>
          <a:bodyPr/>
          <a:lstStyle/>
          <a:p>
            <a:fld id="{5E0FF4BA-D91D-4C39-BF07-91A1D703F1AC}" type="datetimeFigureOut">
              <a:rPr lang="en-US" smtClean="0"/>
              <a:t>01/01/2023</a:t>
            </a:fld>
            <a:endParaRPr lang="en-US"/>
          </a:p>
        </p:txBody>
      </p:sp>
      <p:sp>
        <p:nvSpPr>
          <p:cNvPr id="3" name="Footer Placeholder 2">
            <a:extLst>
              <a:ext uri="{FF2B5EF4-FFF2-40B4-BE49-F238E27FC236}">
                <a16:creationId xmlns="" xmlns:a16="http://schemas.microsoft.com/office/drawing/2014/main" id="{4AB4F79E-4DDD-4BA2-C964-C566AF8EAC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CF40587-6C54-CB0D-2AC4-6B80BAF9AAB9}"/>
              </a:ext>
            </a:extLst>
          </p:cNvPr>
          <p:cNvSpPr>
            <a:spLocks noGrp="1"/>
          </p:cNvSpPr>
          <p:nvPr>
            <p:ph type="sldNum" sz="quarter" idx="12"/>
          </p:nvPr>
        </p:nvSpPr>
        <p:spPr/>
        <p:txBody>
          <a:bodyPr/>
          <a:lstStyle/>
          <a:p>
            <a:fld id="{669AFDB8-46C3-4616-AD98-97C473C6A81D}" type="slidenum">
              <a:rPr lang="en-US" smtClean="0"/>
              <a:t>‹#›</a:t>
            </a:fld>
            <a:endParaRPr lang="en-US"/>
          </a:p>
        </p:txBody>
      </p:sp>
    </p:spTree>
    <p:extLst>
      <p:ext uri="{BB962C8B-B14F-4D97-AF65-F5344CB8AC3E}">
        <p14:creationId xmlns:p14="http://schemas.microsoft.com/office/powerpoint/2010/main" val="415554362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E8F156-6F0B-740F-A2E4-C9B29D8D1B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A5E5665-4930-C3E7-5BC4-0B74F017ED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8C26576-6089-6432-BEDF-9B03E58CD1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582ACF6-DCF0-2999-CC61-BB6F765EE56C}"/>
              </a:ext>
            </a:extLst>
          </p:cNvPr>
          <p:cNvSpPr>
            <a:spLocks noGrp="1"/>
          </p:cNvSpPr>
          <p:nvPr>
            <p:ph type="dt" sz="half" idx="10"/>
          </p:nvPr>
        </p:nvSpPr>
        <p:spPr/>
        <p:txBody>
          <a:bodyPr/>
          <a:lstStyle/>
          <a:p>
            <a:fld id="{5E0FF4BA-D91D-4C39-BF07-91A1D703F1AC}" type="datetimeFigureOut">
              <a:rPr lang="en-US" smtClean="0"/>
              <a:t>01/01/2023</a:t>
            </a:fld>
            <a:endParaRPr lang="en-US"/>
          </a:p>
        </p:txBody>
      </p:sp>
      <p:sp>
        <p:nvSpPr>
          <p:cNvPr id="6" name="Footer Placeholder 5">
            <a:extLst>
              <a:ext uri="{FF2B5EF4-FFF2-40B4-BE49-F238E27FC236}">
                <a16:creationId xmlns="" xmlns:a16="http://schemas.microsoft.com/office/drawing/2014/main" id="{A93FA84F-77FA-A1DE-9FB0-8999AD81D6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0660124-6793-F9F2-B93C-33500606F5B9}"/>
              </a:ext>
            </a:extLst>
          </p:cNvPr>
          <p:cNvSpPr>
            <a:spLocks noGrp="1"/>
          </p:cNvSpPr>
          <p:nvPr>
            <p:ph type="sldNum" sz="quarter" idx="12"/>
          </p:nvPr>
        </p:nvSpPr>
        <p:spPr/>
        <p:txBody>
          <a:bodyPr/>
          <a:lstStyle/>
          <a:p>
            <a:fld id="{669AFDB8-46C3-4616-AD98-97C473C6A81D}" type="slidenum">
              <a:rPr lang="en-US" smtClean="0"/>
              <a:t>‹#›</a:t>
            </a:fld>
            <a:endParaRPr lang="en-US"/>
          </a:p>
        </p:txBody>
      </p:sp>
    </p:spTree>
    <p:extLst>
      <p:ext uri="{BB962C8B-B14F-4D97-AF65-F5344CB8AC3E}">
        <p14:creationId xmlns:p14="http://schemas.microsoft.com/office/powerpoint/2010/main" val="209862484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ADCE0C-5496-2C93-06A3-C13F70AEEE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0A113AD-3D5B-F737-5A99-CD18E4690A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7EB6D9E-4A7F-33A3-F161-25A156C0B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CDA329D-0CF4-72B8-F944-229395008ED2}"/>
              </a:ext>
            </a:extLst>
          </p:cNvPr>
          <p:cNvSpPr>
            <a:spLocks noGrp="1"/>
          </p:cNvSpPr>
          <p:nvPr>
            <p:ph type="dt" sz="half" idx="10"/>
          </p:nvPr>
        </p:nvSpPr>
        <p:spPr/>
        <p:txBody>
          <a:bodyPr/>
          <a:lstStyle/>
          <a:p>
            <a:fld id="{5E0FF4BA-D91D-4C39-BF07-91A1D703F1AC}" type="datetimeFigureOut">
              <a:rPr lang="en-US" smtClean="0"/>
              <a:t>01/01/2023</a:t>
            </a:fld>
            <a:endParaRPr lang="en-US"/>
          </a:p>
        </p:txBody>
      </p:sp>
      <p:sp>
        <p:nvSpPr>
          <p:cNvPr id="6" name="Footer Placeholder 5">
            <a:extLst>
              <a:ext uri="{FF2B5EF4-FFF2-40B4-BE49-F238E27FC236}">
                <a16:creationId xmlns="" xmlns:a16="http://schemas.microsoft.com/office/drawing/2014/main" id="{DB45059F-A9D9-6548-992E-DF44DD752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BBD519A-6AEF-4AAB-089B-726EFEEE023F}"/>
              </a:ext>
            </a:extLst>
          </p:cNvPr>
          <p:cNvSpPr>
            <a:spLocks noGrp="1"/>
          </p:cNvSpPr>
          <p:nvPr>
            <p:ph type="sldNum" sz="quarter" idx="12"/>
          </p:nvPr>
        </p:nvSpPr>
        <p:spPr/>
        <p:txBody>
          <a:bodyPr/>
          <a:lstStyle/>
          <a:p>
            <a:fld id="{669AFDB8-46C3-4616-AD98-97C473C6A81D}" type="slidenum">
              <a:rPr lang="en-US" smtClean="0"/>
              <a:t>‹#›</a:t>
            </a:fld>
            <a:endParaRPr lang="en-US"/>
          </a:p>
        </p:txBody>
      </p:sp>
    </p:spTree>
    <p:extLst>
      <p:ext uri="{BB962C8B-B14F-4D97-AF65-F5344CB8AC3E}">
        <p14:creationId xmlns:p14="http://schemas.microsoft.com/office/powerpoint/2010/main" val="390729601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958D64-9F3A-4711-57E4-BAF1C18CFA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2EA35B6-2DE8-C9DE-E397-DF6C8BECDB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3D9FCC-26EA-E7AE-9260-2988C18E4B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0FF4BA-D91D-4C39-BF07-91A1D703F1AC}" type="datetimeFigureOut">
              <a:rPr lang="en-US" smtClean="0"/>
              <a:t>01/01/2023</a:t>
            </a:fld>
            <a:endParaRPr lang="en-US"/>
          </a:p>
        </p:txBody>
      </p:sp>
      <p:sp>
        <p:nvSpPr>
          <p:cNvPr id="5" name="Footer Placeholder 4">
            <a:extLst>
              <a:ext uri="{FF2B5EF4-FFF2-40B4-BE49-F238E27FC236}">
                <a16:creationId xmlns="" xmlns:a16="http://schemas.microsoft.com/office/drawing/2014/main" id="{901E10E6-C70B-FA08-721F-375200002E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BAF656B-A920-4D7A-80A5-97A5545786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9AFDB8-46C3-4616-AD98-97C473C6A81D}" type="slidenum">
              <a:rPr lang="en-US" smtClean="0"/>
              <a:t>‹#›</a:t>
            </a:fld>
            <a:endParaRPr lang="en-US"/>
          </a:p>
        </p:txBody>
      </p:sp>
      <p:sp>
        <p:nvSpPr>
          <p:cNvPr id="7" name="TextBox 3">
            <a:extLst>
              <a:ext uri="{FF2B5EF4-FFF2-40B4-BE49-F238E27FC236}">
                <a16:creationId xmlns="" xmlns:a16="http://schemas.microsoft.com/office/drawing/2014/main" id="{22BE6BE5-4313-8013-7272-2CB8772465C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 xmlns:a16="http://schemas.microsoft.com/office/drawing/2014/main" id="{BAE74868-8E4A-F3DA-D078-84E4864F3AD7}"/>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 xmlns:a16="http://schemas.microsoft.com/office/drawing/2014/main" id="{7608834F-50CB-EBE5-5F28-D4416287504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 xmlns:a16="http://schemas.microsoft.com/office/drawing/2014/main" id="{49A28DAC-BDA2-09F8-0085-707A66356EB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 xmlns:a16="http://schemas.microsoft.com/office/drawing/2014/main" id="{F2E1E627-3726-48A7-F6C3-0C828F90E9F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 xmlns:a16="http://schemas.microsoft.com/office/drawing/2014/main" id="{37EFB265-F055-A697-493C-C08729848AF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 xmlns:a16="http://schemas.microsoft.com/office/drawing/2014/main" id="{9D57F46D-D496-C732-2275-4B3CADD1595D}"/>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 xmlns:a16="http://schemas.microsoft.com/office/drawing/2014/main" id="{B4F5941E-7FCE-55CA-0E0E-D457501DC704}"/>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 xmlns:a16="http://schemas.microsoft.com/office/drawing/2014/main" id="{9D9E7201-7E7B-D721-C1B5-0D4BE01C9038}"/>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 xmlns:a16="http://schemas.microsoft.com/office/drawing/2014/main" id="{C2686D2E-B3EE-78F0-E96F-F57026FC6F5B}"/>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671071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5B21A6A-DBB9-2F02-3F19-727E42697B09}"/>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 xmlns:a16="http://schemas.microsoft.com/office/drawing/2014/main" id="{91665BB4-C31B-EA02-C346-F1964B9A410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 xmlns:a16="http://schemas.microsoft.com/office/drawing/2014/main" id="{5C32F594-00B4-3B81-AC00-B3E0B9F3A989}"/>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 xmlns:a16="http://schemas.microsoft.com/office/drawing/2014/main" id="{73F9B1D5-CC0D-32D5-4FE7-509B66D6C73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 xmlns:a16="http://schemas.microsoft.com/office/drawing/2014/main" id="{21CA5150-D7BA-310D-A38A-7FC551110A4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1" name="Picture 10">
            <a:extLst>
              <a:ext uri="{FF2B5EF4-FFF2-40B4-BE49-F238E27FC236}">
                <a16:creationId xmlns="" xmlns:a16="http://schemas.microsoft.com/office/drawing/2014/main" id="{09E59244-231C-39A4-063C-0A78D9E2AF47}"/>
              </a:ext>
            </a:extLst>
          </p:cNvPr>
          <p:cNvPicPr>
            <a:picLocks noChangeAspect="1"/>
          </p:cNvPicPr>
          <p:nvPr userDrawn="1"/>
        </p:nvPicPr>
        <p:blipFill>
          <a:blip r:embed="rId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77185242"/>
      </p:ext>
    </p:extLst>
  </p:cSld>
  <p:clrMap bg1="lt1" tx1="dk1" bg2="lt2" tx2="dk2" accent1="accent1" accent2="accent2" accent3="accent3" accent4="accent4" accent5="accent5" accent6="accent6" hlink="hlink" folHlink="folHlink"/>
  <p:sldLayoutIdLst>
    <p:sldLayoutId id="2147483661" r:id="rId1"/>
    <p:sldLayoutId id="2147483664" r:id="rId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hemeOverride" Target="../theme/themeOverride4.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hemeOverride" Target="../theme/themeOverride5.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hemeOverride" Target="../theme/themeOverr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hemeOverride" Target="../theme/themeOverride7.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themeOverride" Target="../theme/themeOverride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hemeOverride" Target="../theme/themeOverride3.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 xmlns:a16="http://schemas.microsoft.com/office/drawing/2014/main" id="{5D213A50-2931-4938-94F7-C49B5D1CDD6F}"/>
              </a:ext>
            </a:extLst>
          </p:cNvPr>
          <p:cNvGrpSpPr/>
          <p:nvPr/>
        </p:nvGrpSpPr>
        <p:grpSpPr>
          <a:xfrm>
            <a:off x="1" y="0"/>
            <a:ext cx="12344400" cy="6858000"/>
            <a:chOff x="1" y="0"/>
            <a:chExt cx="12344400" cy="6858000"/>
          </a:xfrm>
        </p:grpSpPr>
        <p:pic>
          <p:nvPicPr>
            <p:cNvPr id="2" name="图片 1">
              <a:extLst>
                <a:ext uri="{FF2B5EF4-FFF2-40B4-BE49-F238E27FC236}">
                  <a16:creationId xmlns="" xmlns:a16="http://schemas.microsoft.com/office/drawing/2014/main" id="{0CEE84C7-54ED-4FDE-80D4-595A94890120}"/>
                </a:ext>
              </a:extLst>
            </p:cNvPr>
            <p:cNvPicPr>
              <a:picLocks noChangeAspect="1"/>
            </p:cNvPicPr>
            <p:nvPr/>
          </p:nvPicPr>
          <p:blipFill rotWithShape="1">
            <a:blip r:embed="rId4">
              <a:extLst>
                <a:ext uri="{28A0092B-C50C-407E-A947-70E740481C1C}">
                  <a14:useLocalDpi xmlns:a14="http://schemas.microsoft.com/office/drawing/2010/main" val="0"/>
                </a:ext>
              </a:extLst>
            </a:blip>
            <a:srcRect r="48233"/>
            <a:stretch/>
          </p:blipFill>
          <p:spPr>
            <a:xfrm>
              <a:off x="1" y="0"/>
              <a:ext cx="6172200" cy="6858000"/>
            </a:xfrm>
            <a:prstGeom prst="rect">
              <a:avLst/>
            </a:prstGeom>
          </p:spPr>
        </p:pic>
        <p:pic>
          <p:nvPicPr>
            <p:cNvPr id="3" name="图片 2">
              <a:extLst>
                <a:ext uri="{FF2B5EF4-FFF2-40B4-BE49-F238E27FC236}">
                  <a16:creationId xmlns="" xmlns:a16="http://schemas.microsoft.com/office/drawing/2014/main" id="{E811889A-9AD1-4C4C-BAD1-483E6779ABED}"/>
                </a:ext>
              </a:extLst>
            </p:cNvPr>
            <p:cNvPicPr>
              <a:picLocks noChangeAspect="1"/>
            </p:cNvPicPr>
            <p:nvPr/>
          </p:nvPicPr>
          <p:blipFill rotWithShape="1">
            <a:blip r:embed="rId4">
              <a:extLst>
                <a:ext uri="{28A0092B-C50C-407E-A947-70E740481C1C}">
                  <a14:useLocalDpi xmlns:a14="http://schemas.microsoft.com/office/drawing/2010/main" val="0"/>
                </a:ext>
              </a:extLst>
            </a:blip>
            <a:srcRect r="48233"/>
            <a:stretch/>
          </p:blipFill>
          <p:spPr>
            <a:xfrm flipH="1">
              <a:off x="6172201" y="0"/>
              <a:ext cx="6172200" cy="6858000"/>
            </a:xfrm>
            <a:prstGeom prst="rect">
              <a:avLst/>
            </a:prstGeom>
          </p:spPr>
        </p:pic>
      </p:grpSp>
      <p:grpSp>
        <p:nvGrpSpPr>
          <p:cNvPr id="24" name="组合 23">
            <a:extLst>
              <a:ext uri="{FF2B5EF4-FFF2-40B4-BE49-F238E27FC236}">
                <a16:creationId xmlns="" xmlns:a16="http://schemas.microsoft.com/office/drawing/2014/main" id="{268A96A0-DF05-41CD-BE94-8CF7F5CF21BA}"/>
              </a:ext>
            </a:extLst>
          </p:cNvPr>
          <p:cNvGrpSpPr/>
          <p:nvPr/>
        </p:nvGrpSpPr>
        <p:grpSpPr>
          <a:xfrm>
            <a:off x="1168417" y="937832"/>
            <a:ext cx="9591981" cy="5807581"/>
            <a:chOff x="1203453" y="877248"/>
            <a:chExt cx="9375520" cy="5414338"/>
          </a:xfrm>
        </p:grpSpPr>
        <p:sp>
          <p:nvSpPr>
            <p:cNvPr id="22" name="任意多边形: 形状 21">
              <a:extLst>
                <a:ext uri="{FF2B5EF4-FFF2-40B4-BE49-F238E27FC236}">
                  <a16:creationId xmlns="" xmlns:a16="http://schemas.microsoft.com/office/drawing/2014/main" id="{CE860E05-C759-4B75-AA6E-E97BAE1EE5BD}"/>
                </a:ext>
              </a:extLst>
            </p:cNvPr>
            <p:cNvSpPr/>
            <p:nvPr/>
          </p:nvSpPr>
          <p:spPr>
            <a:xfrm>
              <a:off x="1203453" y="877248"/>
              <a:ext cx="9375520" cy="5414338"/>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solidFill>
              <a:schemeClr val="bg1"/>
            </a:solidFill>
            <a:ln w="38100">
              <a:solidFill>
                <a:srgbClr val="3CB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sp>
          <p:nvSpPr>
            <p:cNvPr id="23" name="任意多边形: 形状 22">
              <a:extLst>
                <a:ext uri="{FF2B5EF4-FFF2-40B4-BE49-F238E27FC236}">
                  <a16:creationId xmlns="" xmlns:a16="http://schemas.microsoft.com/office/drawing/2014/main" id="{B8C519CF-F5E1-40AA-8CDA-F23326149B33}"/>
                </a:ext>
              </a:extLst>
            </p:cNvPr>
            <p:cNvSpPr/>
            <p:nvPr/>
          </p:nvSpPr>
          <p:spPr>
            <a:xfrm>
              <a:off x="1521349" y="1180017"/>
              <a:ext cx="8739727" cy="4871337"/>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noFill/>
            <a:ln w="38100">
              <a:solidFill>
                <a:srgbClr val="3CB9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grpSp>
      <p:pic>
        <p:nvPicPr>
          <p:cNvPr id="7" name="图片 6">
            <a:extLst>
              <a:ext uri="{FF2B5EF4-FFF2-40B4-BE49-F238E27FC236}">
                <a16:creationId xmlns="" xmlns:a16="http://schemas.microsoft.com/office/drawing/2014/main" id="{5FA161D0-FD99-4392-810A-7F45E349B3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5487" y="385762"/>
            <a:ext cx="2705100" cy="3667125"/>
          </a:xfrm>
          <a:prstGeom prst="rect">
            <a:avLst/>
          </a:prstGeom>
        </p:spPr>
      </p:pic>
      <p:pic>
        <p:nvPicPr>
          <p:cNvPr id="8" name="图片 7">
            <a:extLst>
              <a:ext uri="{FF2B5EF4-FFF2-40B4-BE49-F238E27FC236}">
                <a16:creationId xmlns="" xmlns:a16="http://schemas.microsoft.com/office/drawing/2014/main" id="{669A79E1-4C06-44BF-BB47-852A56F8B0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 y="116046"/>
            <a:ext cx="2676525" cy="3676650"/>
          </a:xfrm>
          <a:prstGeom prst="rect">
            <a:avLst/>
          </a:prstGeom>
        </p:spPr>
      </p:pic>
      <p:pic>
        <p:nvPicPr>
          <p:cNvPr id="9" name="图片 8">
            <a:extLst>
              <a:ext uri="{FF2B5EF4-FFF2-40B4-BE49-F238E27FC236}">
                <a16:creationId xmlns="" xmlns:a16="http://schemas.microsoft.com/office/drawing/2014/main" id="{F1E63358-66DE-4BF2-8816-D8983EC4C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5612" y="1006938"/>
            <a:ext cx="3171825" cy="1971675"/>
          </a:xfrm>
          <a:prstGeom prst="rect">
            <a:avLst/>
          </a:prstGeom>
        </p:spPr>
      </p:pic>
      <p:pic>
        <p:nvPicPr>
          <p:cNvPr id="15" name="图片 14">
            <a:extLst>
              <a:ext uri="{FF2B5EF4-FFF2-40B4-BE49-F238E27FC236}">
                <a16:creationId xmlns="" xmlns:a16="http://schemas.microsoft.com/office/drawing/2014/main" id="{1926634D-8E2F-4F90-ABBC-7F3D406BD1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0663" y="3938587"/>
            <a:ext cx="3305175" cy="3333750"/>
          </a:xfrm>
          <a:prstGeom prst="rect">
            <a:avLst/>
          </a:prstGeom>
        </p:spPr>
      </p:pic>
      <p:pic>
        <p:nvPicPr>
          <p:cNvPr id="17" name="图片 16">
            <a:extLst>
              <a:ext uri="{FF2B5EF4-FFF2-40B4-BE49-F238E27FC236}">
                <a16:creationId xmlns="" xmlns:a16="http://schemas.microsoft.com/office/drawing/2014/main" id="{1D654E6C-70B0-4E89-85B2-C08687FF98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513" y="3584417"/>
            <a:ext cx="2676525" cy="3057415"/>
          </a:xfrm>
          <a:prstGeom prst="rect">
            <a:avLst/>
          </a:prstGeom>
        </p:spPr>
      </p:pic>
      <p:pic>
        <p:nvPicPr>
          <p:cNvPr id="6" name="图片 5">
            <a:extLst>
              <a:ext uri="{FF2B5EF4-FFF2-40B4-BE49-F238E27FC236}">
                <a16:creationId xmlns="" xmlns:a16="http://schemas.microsoft.com/office/drawing/2014/main" id="{07F5E43A-63E8-4200-86AD-0337A290C0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3781" y="-219303"/>
            <a:ext cx="2987701" cy="2448427"/>
          </a:xfrm>
          <a:prstGeom prst="rect">
            <a:avLst/>
          </a:prstGeom>
        </p:spPr>
      </p:pic>
      <p:pic>
        <p:nvPicPr>
          <p:cNvPr id="5" name="图片 4">
            <a:extLst>
              <a:ext uri="{FF2B5EF4-FFF2-40B4-BE49-F238E27FC236}">
                <a16:creationId xmlns="" xmlns:a16="http://schemas.microsoft.com/office/drawing/2014/main" id="{00F83DFB-1504-415B-8543-08F3AD39F2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67120" y="-136987"/>
            <a:ext cx="4052669" cy="3364943"/>
          </a:xfrm>
          <a:prstGeom prst="rect">
            <a:avLst/>
          </a:prstGeom>
        </p:spPr>
      </p:pic>
      <p:grpSp>
        <p:nvGrpSpPr>
          <p:cNvPr id="26" name="Group 25">
            <a:extLst>
              <a:ext uri="{FF2B5EF4-FFF2-40B4-BE49-F238E27FC236}">
                <a16:creationId xmlns="" xmlns:a16="http://schemas.microsoft.com/office/drawing/2014/main" id="{FAB3A905-B216-52F1-47A5-7F98CA44AF39}"/>
              </a:ext>
            </a:extLst>
          </p:cNvPr>
          <p:cNvGrpSpPr/>
          <p:nvPr/>
        </p:nvGrpSpPr>
        <p:grpSpPr>
          <a:xfrm>
            <a:off x="1846087" y="2639801"/>
            <a:ext cx="7995063" cy="3509384"/>
            <a:chOff x="1846087" y="2639801"/>
            <a:chExt cx="7995063" cy="3509384"/>
          </a:xfrm>
        </p:grpSpPr>
        <p:grpSp>
          <p:nvGrpSpPr>
            <p:cNvPr id="37" name="组合 36">
              <a:extLst>
                <a:ext uri="{FF2B5EF4-FFF2-40B4-BE49-F238E27FC236}">
                  <a16:creationId xmlns="" xmlns:a16="http://schemas.microsoft.com/office/drawing/2014/main" id="{B2DBD3B2-93F3-4CE4-81B5-76C1F1858E93}"/>
                </a:ext>
              </a:extLst>
            </p:cNvPr>
            <p:cNvGrpSpPr/>
            <p:nvPr/>
          </p:nvGrpSpPr>
          <p:grpSpPr>
            <a:xfrm>
              <a:off x="1846087" y="2639801"/>
              <a:ext cx="1932244" cy="1922180"/>
              <a:chOff x="2607427" y="1575607"/>
              <a:chExt cx="2833886" cy="2833886"/>
            </a:xfrm>
          </p:grpSpPr>
          <p:pic>
            <p:nvPicPr>
              <p:cNvPr id="35" name="图片 34">
                <a:extLst>
                  <a:ext uri="{FF2B5EF4-FFF2-40B4-BE49-F238E27FC236}">
                    <a16:creationId xmlns="" xmlns:a16="http://schemas.microsoft.com/office/drawing/2014/main" id="{2D6B3886-BF17-42C3-BE96-4A60BA702F0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07427" y="1575607"/>
                <a:ext cx="2833886" cy="2833886"/>
              </a:xfrm>
              <a:prstGeom prst="rect">
                <a:avLst/>
              </a:prstGeom>
            </p:spPr>
          </p:pic>
          <p:sp>
            <p:nvSpPr>
              <p:cNvPr id="31" name="文本框 30">
                <a:extLst>
                  <a:ext uri="{FF2B5EF4-FFF2-40B4-BE49-F238E27FC236}">
                    <a16:creationId xmlns="" xmlns:a16="http://schemas.microsoft.com/office/drawing/2014/main" id="{B7D6082D-F327-401B-924F-371590F1F9F5}"/>
                  </a:ext>
                </a:extLst>
              </p:cNvPr>
              <p:cNvSpPr txBox="1"/>
              <p:nvPr/>
            </p:nvSpPr>
            <p:spPr>
              <a:xfrm>
                <a:off x="3408653" y="2114305"/>
                <a:ext cx="1056209" cy="15538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srgbClr val="FFFFFF"/>
                    </a:solidFill>
                    <a:effectLst>
                      <a:outerShdw blurRad="63500" sx="102000" sy="102000" algn="ctr" rotWithShape="0">
                        <a:prstClr val="black">
                          <a:alpha val="40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27号-布丁体" panose="00000500000000000000" pitchFamily="2" charset="-122"/>
                  </a:rPr>
                  <a:t>H</a:t>
                </a:r>
                <a:endParaRPr kumimoji="0" lang="zh-CN" altLang="en-US" sz="7200" b="0" i="0" u="none" strike="noStrike" kern="1200" cap="none" spc="0" normalizeH="0" baseline="0" noProof="0" dirty="0">
                  <a:ln>
                    <a:noFill/>
                  </a:ln>
                  <a:solidFill>
                    <a:srgbClr val="FFFFFF"/>
                  </a:solidFill>
                  <a:effectLst>
                    <a:outerShdw blurRad="63500" sx="102000" sy="102000" algn="ctr" rotWithShape="0">
                      <a:prstClr val="black">
                        <a:alpha val="40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27号-布丁体" panose="00000500000000000000" pitchFamily="2" charset="-122"/>
                </a:endParaRPr>
              </a:p>
            </p:txBody>
          </p:sp>
        </p:grpSp>
        <p:grpSp>
          <p:nvGrpSpPr>
            <p:cNvPr id="10" name="组合 36">
              <a:extLst>
                <a:ext uri="{FF2B5EF4-FFF2-40B4-BE49-F238E27FC236}">
                  <a16:creationId xmlns="" xmlns:a16="http://schemas.microsoft.com/office/drawing/2014/main" id="{88ACF75B-EF8C-D2C3-0346-F1210CA2563D}"/>
                </a:ext>
              </a:extLst>
            </p:cNvPr>
            <p:cNvGrpSpPr/>
            <p:nvPr/>
          </p:nvGrpSpPr>
          <p:grpSpPr>
            <a:xfrm>
              <a:off x="3364335" y="2639801"/>
              <a:ext cx="1932244" cy="1922180"/>
              <a:chOff x="2607427" y="1575607"/>
              <a:chExt cx="2833886" cy="2833886"/>
            </a:xfrm>
          </p:grpSpPr>
          <p:pic>
            <p:nvPicPr>
              <p:cNvPr id="11" name="图片 34">
                <a:extLst>
                  <a:ext uri="{FF2B5EF4-FFF2-40B4-BE49-F238E27FC236}">
                    <a16:creationId xmlns="" xmlns:a16="http://schemas.microsoft.com/office/drawing/2014/main" id="{EF2C8483-5634-17C8-FDE3-28D9371AB6D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07427" y="1575607"/>
                <a:ext cx="2833886" cy="2833886"/>
              </a:xfrm>
              <a:prstGeom prst="rect">
                <a:avLst/>
              </a:prstGeom>
            </p:spPr>
          </p:pic>
          <p:sp>
            <p:nvSpPr>
              <p:cNvPr id="12" name="文本框 30">
                <a:extLst>
                  <a:ext uri="{FF2B5EF4-FFF2-40B4-BE49-F238E27FC236}">
                    <a16:creationId xmlns="" xmlns:a16="http://schemas.microsoft.com/office/drawing/2014/main" id="{58246E86-70B2-721F-1521-D5F2E198BF19}"/>
                  </a:ext>
                </a:extLst>
              </p:cNvPr>
              <p:cNvSpPr txBox="1"/>
              <p:nvPr/>
            </p:nvSpPr>
            <p:spPr>
              <a:xfrm>
                <a:off x="3408653" y="2114305"/>
                <a:ext cx="1056209" cy="1769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7200" dirty="0">
                    <a:solidFill>
                      <a:srgbClr val="FFFFFF"/>
                    </a:solidFill>
                    <a:effectLst>
                      <a:outerShdw blurRad="63500" sx="102000" sy="102000" algn="ctr" rotWithShape="0">
                        <a:prstClr val="black">
                          <a:alpha val="40000"/>
                        </a:prstClr>
                      </a:outerShdw>
                    </a:effectLst>
                    <a:latin typeface="Vogue-ExtraBold" panose="020B0500000000000000" pitchFamily="34" charset="0"/>
                    <a:ea typeface="Vogue-ExtraBold" panose="020B0500000000000000" pitchFamily="34" charset="0"/>
                    <a:cs typeface="Vogue-ExtraBold" panose="020B0500000000000000" pitchFamily="34" charset="0"/>
                    <a:sym typeface="字魂27号-布丁体" panose="00000500000000000000" pitchFamily="2" charset="-122"/>
                  </a:rPr>
                  <a:t>Ọ</a:t>
                </a:r>
                <a:endParaRPr kumimoji="0" lang="zh-CN" altLang="en-US" sz="7200" b="0" i="0" u="none" strike="noStrike" kern="1200" cap="none" spc="0" normalizeH="0" baseline="0" noProof="0" dirty="0">
                  <a:ln>
                    <a:noFill/>
                  </a:ln>
                  <a:solidFill>
                    <a:srgbClr val="FFFFFF"/>
                  </a:solidFill>
                  <a:effectLst>
                    <a:outerShdw blurRad="63500" sx="102000" sy="102000" algn="ctr" rotWithShape="0">
                      <a:prstClr val="black">
                        <a:alpha val="40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27号-布丁体" panose="00000500000000000000" pitchFamily="2" charset="-122"/>
                </a:endParaRPr>
              </a:p>
            </p:txBody>
          </p:sp>
        </p:grpSp>
        <p:grpSp>
          <p:nvGrpSpPr>
            <p:cNvPr id="13" name="组合 36">
              <a:extLst>
                <a:ext uri="{FF2B5EF4-FFF2-40B4-BE49-F238E27FC236}">
                  <a16:creationId xmlns="" xmlns:a16="http://schemas.microsoft.com/office/drawing/2014/main" id="{E1CD1828-F2E1-5539-AB50-DA4381064364}"/>
                </a:ext>
              </a:extLst>
            </p:cNvPr>
            <p:cNvGrpSpPr/>
            <p:nvPr/>
          </p:nvGrpSpPr>
          <p:grpSpPr>
            <a:xfrm>
              <a:off x="4888619" y="2679072"/>
              <a:ext cx="1932244" cy="1922180"/>
              <a:chOff x="2607427" y="1575607"/>
              <a:chExt cx="2833886" cy="2833886"/>
            </a:xfrm>
          </p:grpSpPr>
          <p:pic>
            <p:nvPicPr>
              <p:cNvPr id="14" name="图片 34">
                <a:extLst>
                  <a:ext uri="{FF2B5EF4-FFF2-40B4-BE49-F238E27FC236}">
                    <a16:creationId xmlns="" xmlns:a16="http://schemas.microsoft.com/office/drawing/2014/main" id="{F8002584-E1C0-B6FA-D63A-8F619B03D8B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07427" y="1575607"/>
                <a:ext cx="2833886" cy="2833886"/>
              </a:xfrm>
              <a:prstGeom prst="rect">
                <a:avLst/>
              </a:prstGeom>
            </p:spPr>
          </p:pic>
          <p:sp>
            <p:nvSpPr>
              <p:cNvPr id="16" name="文本框 30">
                <a:extLst>
                  <a:ext uri="{FF2B5EF4-FFF2-40B4-BE49-F238E27FC236}">
                    <a16:creationId xmlns="" xmlns:a16="http://schemas.microsoft.com/office/drawing/2014/main" id="{F52F4603-2885-BDC1-60DB-DE099E89E8B9}"/>
                  </a:ext>
                </a:extLst>
              </p:cNvPr>
              <p:cNvSpPr txBox="1"/>
              <p:nvPr/>
            </p:nvSpPr>
            <p:spPr>
              <a:xfrm>
                <a:off x="3510066" y="2101814"/>
                <a:ext cx="1056209" cy="1769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7200" dirty="0">
                    <a:solidFill>
                      <a:srgbClr val="FFFFFF"/>
                    </a:solidFill>
                    <a:effectLst>
                      <a:outerShdw blurRad="63500" sx="102000" sy="102000" algn="ctr" rotWithShape="0">
                        <a:prstClr val="black">
                          <a:alpha val="40000"/>
                        </a:prstClr>
                      </a:outerShdw>
                    </a:effectLst>
                    <a:latin typeface="Vogue-ExtraBold" panose="020B0500000000000000" pitchFamily="34" charset="0"/>
                    <a:ea typeface="Vogue-ExtraBold" panose="020B0500000000000000" pitchFamily="34" charset="0"/>
                    <a:cs typeface="Vogue-ExtraBold" panose="020B0500000000000000" pitchFamily="34" charset="0"/>
                    <a:sym typeface="字魂27号-布丁体" panose="00000500000000000000" pitchFamily="2" charset="-122"/>
                  </a:rPr>
                  <a:t>C</a:t>
                </a:r>
                <a:endParaRPr kumimoji="0" lang="zh-CN" altLang="en-US" sz="7200" b="0" i="0" u="none" strike="noStrike" kern="1200" cap="none" spc="0" normalizeH="0" baseline="0" noProof="0" dirty="0">
                  <a:ln>
                    <a:noFill/>
                  </a:ln>
                  <a:solidFill>
                    <a:srgbClr val="FFFFFF"/>
                  </a:solidFill>
                  <a:effectLst>
                    <a:outerShdw blurRad="63500" sx="102000" sy="102000" algn="ctr" rotWithShape="0">
                      <a:prstClr val="black">
                        <a:alpha val="40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27号-布丁体" panose="00000500000000000000" pitchFamily="2" charset="-122"/>
                </a:endParaRPr>
              </a:p>
            </p:txBody>
          </p:sp>
        </p:grpSp>
        <p:grpSp>
          <p:nvGrpSpPr>
            <p:cNvPr id="18" name="组合 36">
              <a:extLst>
                <a:ext uri="{FF2B5EF4-FFF2-40B4-BE49-F238E27FC236}">
                  <a16:creationId xmlns="" xmlns:a16="http://schemas.microsoft.com/office/drawing/2014/main" id="{541A8F81-AFE4-8AA6-914C-5B0D02B68071}"/>
                </a:ext>
              </a:extLst>
            </p:cNvPr>
            <p:cNvGrpSpPr/>
            <p:nvPr/>
          </p:nvGrpSpPr>
          <p:grpSpPr>
            <a:xfrm>
              <a:off x="5042693" y="4196178"/>
              <a:ext cx="1932244" cy="1922180"/>
              <a:chOff x="2607427" y="1575607"/>
              <a:chExt cx="2833886" cy="2833886"/>
            </a:xfrm>
          </p:grpSpPr>
          <p:pic>
            <p:nvPicPr>
              <p:cNvPr id="19" name="图片 34">
                <a:extLst>
                  <a:ext uri="{FF2B5EF4-FFF2-40B4-BE49-F238E27FC236}">
                    <a16:creationId xmlns="" xmlns:a16="http://schemas.microsoft.com/office/drawing/2014/main" id="{78BB5AA2-30F0-B5BA-48DE-706D7DCFF75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07427" y="1575607"/>
                <a:ext cx="2833886" cy="2833886"/>
              </a:xfrm>
              <a:prstGeom prst="rect">
                <a:avLst/>
              </a:prstGeom>
            </p:spPr>
          </p:pic>
          <p:sp>
            <p:nvSpPr>
              <p:cNvPr id="20" name="文本框 30">
                <a:extLst>
                  <a:ext uri="{FF2B5EF4-FFF2-40B4-BE49-F238E27FC236}">
                    <a16:creationId xmlns="" xmlns:a16="http://schemas.microsoft.com/office/drawing/2014/main" id="{A98CCCCE-E226-F4AE-C820-77DC944712E3}"/>
                  </a:ext>
                </a:extLst>
              </p:cNvPr>
              <p:cNvSpPr txBox="1"/>
              <p:nvPr/>
            </p:nvSpPr>
            <p:spPr>
              <a:xfrm>
                <a:off x="3510066" y="2101814"/>
                <a:ext cx="1056209" cy="1769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7200" dirty="0">
                    <a:solidFill>
                      <a:srgbClr val="FFFFFF"/>
                    </a:solidFill>
                    <a:effectLst>
                      <a:outerShdw blurRad="63500" sx="102000" sy="102000" algn="ctr" rotWithShape="0">
                        <a:prstClr val="black">
                          <a:alpha val="40000"/>
                        </a:prstClr>
                      </a:outerShdw>
                    </a:effectLst>
                    <a:latin typeface="Vogue-ExtraBold" panose="020B0500000000000000" pitchFamily="34" charset="0"/>
                    <a:ea typeface="Vogue-ExtraBold" panose="020B0500000000000000" pitchFamily="34" charset="0"/>
                    <a:cs typeface="Vogue-ExtraBold" panose="020B0500000000000000" pitchFamily="34" charset="0"/>
                    <a:sym typeface="字魂27号-布丁体" panose="00000500000000000000" pitchFamily="2" charset="-122"/>
                  </a:rPr>
                  <a:t>K</a:t>
                </a:r>
                <a:endParaRPr kumimoji="0" lang="zh-CN" altLang="en-US" sz="7200" b="0" i="0" u="none" strike="noStrike" kern="1200" cap="none" spc="0" normalizeH="0" baseline="0" noProof="0" dirty="0">
                  <a:ln>
                    <a:noFill/>
                  </a:ln>
                  <a:solidFill>
                    <a:srgbClr val="FFFFFF"/>
                  </a:solidFill>
                  <a:effectLst>
                    <a:outerShdw blurRad="63500" sx="102000" sy="102000" algn="ctr" rotWithShape="0">
                      <a:prstClr val="black">
                        <a:alpha val="40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27号-布丁体" panose="00000500000000000000" pitchFamily="2" charset="-122"/>
                </a:endParaRPr>
              </a:p>
            </p:txBody>
          </p:sp>
        </p:grpSp>
        <p:grpSp>
          <p:nvGrpSpPr>
            <p:cNvPr id="21" name="组合 36">
              <a:extLst>
                <a:ext uri="{FF2B5EF4-FFF2-40B4-BE49-F238E27FC236}">
                  <a16:creationId xmlns="" xmlns:a16="http://schemas.microsoft.com/office/drawing/2014/main" id="{C3FABA9F-A058-CA16-4563-847454B1F757}"/>
                </a:ext>
              </a:extLst>
            </p:cNvPr>
            <p:cNvGrpSpPr/>
            <p:nvPr/>
          </p:nvGrpSpPr>
          <p:grpSpPr>
            <a:xfrm>
              <a:off x="6464644" y="4227005"/>
              <a:ext cx="1932244" cy="1922180"/>
              <a:chOff x="2607427" y="1575607"/>
              <a:chExt cx="2833886" cy="2833886"/>
            </a:xfrm>
          </p:grpSpPr>
          <p:pic>
            <p:nvPicPr>
              <p:cNvPr id="25" name="图片 34">
                <a:extLst>
                  <a:ext uri="{FF2B5EF4-FFF2-40B4-BE49-F238E27FC236}">
                    <a16:creationId xmlns="" xmlns:a16="http://schemas.microsoft.com/office/drawing/2014/main" id="{822C96F1-1465-3B1C-63EA-E4E24639ACD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07427" y="1575607"/>
                <a:ext cx="2833886" cy="2833886"/>
              </a:xfrm>
              <a:prstGeom prst="rect">
                <a:avLst/>
              </a:prstGeom>
            </p:spPr>
          </p:pic>
          <p:sp>
            <p:nvSpPr>
              <p:cNvPr id="29" name="文本框 30">
                <a:extLst>
                  <a:ext uri="{FF2B5EF4-FFF2-40B4-BE49-F238E27FC236}">
                    <a16:creationId xmlns="" xmlns:a16="http://schemas.microsoft.com/office/drawing/2014/main" id="{AD5E39ED-3EB9-6B87-6A5F-77C3ACE8A04D}"/>
                  </a:ext>
                </a:extLst>
              </p:cNvPr>
              <p:cNvSpPr txBox="1"/>
              <p:nvPr/>
            </p:nvSpPr>
            <p:spPr>
              <a:xfrm>
                <a:off x="3758532" y="2222945"/>
                <a:ext cx="1056209" cy="1769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7200" dirty="0">
                    <a:solidFill>
                      <a:srgbClr val="FFFFFF"/>
                    </a:solidFill>
                    <a:effectLst>
                      <a:outerShdw blurRad="63500" sx="102000" sy="102000" algn="ctr" rotWithShape="0">
                        <a:prstClr val="black">
                          <a:alpha val="40000"/>
                        </a:prstClr>
                      </a:outerShdw>
                    </a:effectLst>
                    <a:latin typeface="Vogue-ExtraBold" panose="020B0500000000000000" pitchFamily="34" charset="0"/>
                    <a:ea typeface="Vogue-ExtraBold" panose="020B0500000000000000" pitchFamily="34" charset="0"/>
                    <a:cs typeface="Vogue-ExtraBold" panose="020B0500000000000000" pitchFamily="34" charset="0"/>
                    <a:sym typeface="字魂27号-布丁体" panose="00000500000000000000" pitchFamily="2" charset="-122"/>
                  </a:rPr>
                  <a:t>Ì</a:t>
                </a:r>
                <a:endParaRPr kumimoji="0" lang="zh-CN" altLang="en-US" sz="7200" b="0" i="0" u="none" strike="noStrike" kern="1200" cap="none" spc="0" normalizeH="0" baseline="0" noProof="0" dirty="0">
                  <a:ln>
                    <a:noFill/>
                  </a:ln>
                  <a:solidFill>
                    <a:srgbClr val="FFFFFF"/>
                  </a:solidFill>
                  <a:effectLst>
                    <a:outerShdw blurRad="63500" sx="102000" sy="102000" algn="ctr" rotWithShape="0">
                      <a:prstClr val="black">
                        <a:alpha val="40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27号-布丁体" panose="00000500000000000000" pitchFamily="2" charset="-122"/>
                </a:endParaRPr>
              </a:p>
            </p:txBody>
          </p:sp>
        </p:grpSp>
        <p:grpSp>
          <p:nvGrpSpPr>
            <p:cNvPr id="30" name="组合 36">
              <a:extLst>
                <a:ext uri="{FF2B5EF4-FFF2-40B4-BE49-F238E27FC236}">
                  <a16:creationId xmlns="" xmlns:a16="http://schemas.microsoft.com/office/drawing/2014/main" id="{8FEA4303-9E5E-B530-4B27-7422D1B214D9}"/>
                </a:ext>
              </a:extLst>
            </p:cNvPr>
            <p:cNvGrpSpPr/>
            <p:nvPr/>
          </p:nvGrpSpPr>
          <p:grpSpPr>
            <a:xfrm>
              <a:off x="7908906" y="4227005"/>
              <a:ext cx="1932244" cy="1922180"/>
              <a:chOff x="2607427" y="1575607"/>
              <a:chExt cx="2833886" cy="2833886"/>
            </a:xfrm>
          </p:grpSpPr>
          <p:pic>
            <p:nvPicPr>
              <p:cNvPr id="32" name="图片 34">
                <a:extLst>
                  <a:ext uri="{FF2B5EF4-FFF2-40B4-BE49-F238E27FC236}">
                    <a16:creationId xmlns="" xmlns:a16="http://schemas.microsoft.com/office/drawing/2014/main" id="{6BC6B831-513D-3B85-4E63-60A8E62960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07427" y="1575607"/>
                <a:ext cx="2833886" cy="2833886"/>
              </a:xfrm>
              <a:prstGeom prst="rect">
                <a:avLst/>
              </a:prstGeom>
            </p:spPr>
          </p:pic>
          <p:sp>
            <p:nvSpPr>
              <p:cNvPr id="33" name="文本框 30">
                <a:extLst>
                  <a:ext uri="{FF2B5EF4-FFF2-40B4-BE49-F238E27FC236}">
                    <a16:creationId xmlns="" xmlns:a16="http://schemas.microsoft.com/office/drawing/2014/main" id="{51E92799-5AF4-584E-B7D9-4B8FE7305D7F}"/>
                  </a:ext>
                </a:extLst>
              </p:cNvPr>
              <p:cNvSpPr txBox="1"/>
              <p:nvPr/>
            </p:nvSpPr>
            <p:spPr>
              <a:xfrm>
                <a:off x="3693173" y="2112105"/>
                <a:ext cx="1056209" cy="1769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srgbClr val="FFFFFF"/>
                    </a:solidFill>
                    <a:effectLst>
                      <a:outerShdw blurRad="63500" sx="102000" sy="102000" algn="ctr" rotWithShape="0">
                        <a:prstClr val="black">
                          <a:alpha val="40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27号-布丁体" panose="00000500000000000000" pitchFamily="2" charset="-122"/>
                  </a:rPr>
                  <a:t>1</a:t>
                </a:r>
                <a:endParaRPr kumimoji="0" lang="zh-CN" altLang="en-US" sz="7200" b="0" i="0" u="none" strike="noStrike" kern="1200" cap="none" spc="0" normalizeH="0" baseline="0" noProof="0" dirty="0">
                  <a:ln>
                    <a:noFill/>
                  </a:ln>
                  <a:solidFill>
                    <a:srgbClr val="FFFFFF"/>
                  </a:solidFill>
                  <a:effectLst>
                    <a:outerShdw blurRad="63500" sx="102000" sy="102000" algn="ctr" rotWithShape="0">
                      <a:prstClr val="black">
                        <a:alpha val="40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27号-布丁体" panose="00000500000000000000" pitchFamily="2" charset="-122"/>
                </a:endParaRPr>
              </a:p>
            </p:txBody>
          </p:sp>
        </p:grpSp>
      </p:grpSp>
      <p:sp>
        <p:nvSpPr>
          <p:cNvPr id="34" name="文本框 30">
            <a:extLst>
              <a:ext uri="{FF2B5EF4-FFF2-40B4-BE49-F238E27FC236}">
                <a16:creationId xmlns="" xmlns:a16="http://schemas.microsoft.com/office/drawing/2014/main" id="{96225844-6D0D-B008-207F-7A4370696B8C}"/>
              </a:ext>
            </a:extLst>
          </p:cNvPr>
          <p:cNvSpPr txBox="1"/>
          <p:nvPr/>
        </p:nvSpPr>
        <p:spPr>
          <a:xfrm>
            <a:off x="3217080" y="1826954"/>
            <a:ext cx="625107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6600" dirty="0">
                <a:solidFill>
                  <a:schemeClr val="tx2">
                    <a:lumMod val="75000"/>
                  </a:schemeClr>
                </a:solidFill>
                <a:effectLst>
                  <a:outerShdw blurRad="63500" sx="102000" sy="102000" algn="ctr" rotWithShape="0">
                    <a:prstClr val="black">
                      <a:alpha val="40000"/>
                    </a:prstClr>
                  </a:outerShdw>
                </a:effectLst>
                <a:latin typeface="Vogue-ExtraBold" panose="020B0500000000000000" pitchFamily="34" charset="0"/>
                <a:ea typeface="Vogue-ExtraBold" panose="020B0500000000000000" pitchFamily="34" charset="0"/>
                <a:cs typeface="Vogue-ExtraBold" panose="020B0500000000000000" pitchFamily="34" charset="0"/>
                <a:sym typeface="字魂27号-布丁体" panose="00000500000000000000" pitchFamily="2" charset="-122"/>
              </a:rPr>
              <a:t>ĐÁNH GIÁ CUỐI</a:t>
            </a:r>
            <a:endParaRPr kumimoji="0" lang="zh-CN" altLang="en-US" sz="6600" b="0" i="0" u="none" strike="noStrike" kern="1200" cap="none" spc="0" normalizeH="0" baseline="0" noProof="0" dirty="0">
              <a:ln>
                <a:noFill/>
              </a:ln>
              <a:solidFill>
                <a:schemeClr val="tx2">
                  <a:lumMod val="75000"/>
                </a:schemeClr>
              </a:solidFill>
              <a:effectLst>
                <a:outerShdw blurRad="63500" sx="102000" sy="102000" algn="ctr" rotWithShape="0">
                  <a:prstClr val="black">
                    <a:alpha val="40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27号-布丁体" panose="00000500000000000000" pitchFamily="2" charset="-122"/>
            </a:endParaRPr>
          </a:p>
        </p:txBody>
      </p:sp>
      <p:sp>
        <p:nvSpPr>
          <p:cNvPr id="36" name="文本框 30">
            <a:extLst>
              <a:ext uri="{FF2B5EF4-FFF2-40B4-BE49-F238E27FC236}">
                <a16:creationId xmlns="" xmlns:a16="http://schemas.microsoft.com/office/drawing/2014/main" id="{057F7629-5829-84A1-AA92-45F1999C82CD}"/>
              </a:ext>
            </a:extLst>
          </p:cNvPr>
          <p:cNvSpPr txBox="1"/>
          <p:nvPr/>
        </p:nvSpPr>
        <p:spPr>
          <a:xfrm>
            <a:off x="4376407" y="5812671"/>
            <a:ext cx="21366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dirty="0">
                <a:solidFill>
                  <a:schemeClr val="tx2">
                    <a:lumMod val="75000"/>
                  </a:schemeClr>
                </a:solidFill>
                <a:latin typeface="Vogue-ExtraBold" panose="020B0500000000000000" pitchFamily="34" charset="0"/>
                <a:ea typeface="Vogue-ExtraBold" panose="020B0500000000000000" pitchFamily="34" charset="0"/>
                <a:cs typeface="Vogue-ExtraBold" panose="020B0500000000000000" pitchFamily="34" charset="0"/>
                <a:sym typeface="字魂27号-布丁体" panose="00000500000000000000" pitchFamily="2" charset="-122"/>
              </a:rPr>
              <a:t>(</a:t>
            </a:r>
            <a:r>
              <a:rPr lang="en-US" altLang="zh-CN" sz="4000" dirty="0" err="1">
                <a:solidFill>
                  <a:schemeClr val="tx2">
                    <a:lumMod val="75000"/>
                  </a:schemeClr>
                </a:solidFill>
                <a:latin typeface="Vogue-ExtraBold" panose="020B0500000000000000" pitchFamily="34" charset="0"/>
                <a:ea typeface="Vogue-ExtraBold" panose="020B0500000000000000" pitchFamily="34" charset="0"/>
                <a:cs typeface="Vogue-ExtraBold" panose="020B0500000000000000" pitchFamily="34" charset="0"/>
                <a:sym typeface="字魂27号-布丁体" panose="00000500000000000000" pitchFamily="2" charset="-122"/>
              </a:rPr>
              <a:t>Tiết</a:t>
            </a:r>
            <a:r>
              <a:rPr lang="en-US" altLang="zh-CN" sz="4000" dirty="0">
                <a:solidFill>
                  <a:schemeClr val="tx2">
                    <a:lumMod val="75000"/>
                  </a:schemeClr>
                </a:solidFill>
                <a:latin typeface="Vogue-ExtraBold" panose="020B0500000000000000" pitchFamily="34" charset="0"/>
                <a:ea typeface="Vogue-ExtraBold" panose="020B0500000000000000" pitchFamily="34" charset="0"/>
                <a:cs typeface="Vogue-ExtraBold" panose="020B0500000000000000" pitchFamily="34" charset="0"/>
                <a:sym typeface="字魂27号-布丁体" panose="00000500000000000000" pitchFamily="2" charset="-122"/>
              </a:rPr>
              <a:t> 6, 7)</a:t>
            </a:r>
            <a:endParaRPr kumimoji="0" lang="zh-CN" altLang="en-US" sz="4000" b="0" i="0" u="none" strike="noStrike" kern="1200" cap="none" spc="0" normalizeH="0" baseline="0" noProof="0" dirty="0">
              <a:ln>
                <a:noFill/>
              </a:ln>
              <a:solidFill>
                <a:schemeClr val="tx2">
                  <a:lumMod val="75000"/>
                </a:schemeClr>
              </a:solidFill>
              <a:uLnTx/>
              <a:uFillTx/>
              <a:latin typeface="Vogue-ExtraBold" panose="020B0500000000000000" pitchFamily="34" charset="0"/>
              <a:ea typeface="Vogue-ExtraBold" panose="020B0500000000000000" pitchFamily="34" charset="0"/>
              <a:cs typeface="Vogue-ExtraBold" panose="020B0500000000000000" pitchFamily="34" charset="0"/>
              <a:sym typeface="字魂27号-布丁体" panose="00000500000000000000" pitchFamily="2" charset="-122"/>
            </a:endParaRPr>
          </a:p>
        </p:txBody>
      </p:sp>
    </p:spTree>
    <p:extLst>
      <p:ext uri="{BB962C8B-B14F-4D97-AF65-F5344CB8AC3E}">
        <p14:creationId xmlns:p14="http://schemas.microsoft.com/office/powerpoint/2010/main" val="1484209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anim calcmode="lin" valueType="num">
                                      <p:cBhvr>
                                        <p:cTn id="12" dur="1000" fill="hold"/>
                                        <p:tgtEl>
                                          <p:spTgt spid="26"/>
                                        </p:tgtEl>
                                        <p:attrNameLst>
                                          <p:attrName>ppt_x</p:attrName>
                                        </p:attrNameLst>
                                      </p:cBhvr>
                                      <p:tavLst>
                                        <p:tav tm="0">
                                          <p:val>
                                            <p:strVal val="#ppt_x"/>
                                          </p:val>
                                        </p:tav>
                                        <p:tav tm="100000">
                                          <p:val>
                                            <p:strVal val="#ppt_x"/>
                                          </p:val>
                                        </p:tav>
                                      </p:tavLst>
                                    </p:anim>
                                    <p:anim calcmode="lin" valueType="num">
                                      <p:cBhvr>
                                        <p:cTn id="13" dur="1000" fill="hold"/>
                                        <p:tgtEl>
                                          <p:spTgt spid="2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64379527-55B0-DCF1-33C2-B12A998BDD36}"/>
              </a:ext>
            </a:extLst>
          </p:cNvPr>
          <p:cNvPicPr>
            <a:picLocks noChangeAspect="1"/>
          </p:cNvPicPr>
          <p:nvPr/>
        </p:nvPicPr>
        <p:blipFill rotWithShape="1">
          <a:blip r:embed="rId2"/>
          <a:srcRect b="5886"/>
          <a:stretch/>
        </p:blipFill>
        <p:spPr>
          <a:xfrm>
            <a:off x="5954109" y="3930713"/>
            <a:ext cx="5711207" cy="2339492"/>
          </a:xfrm>
          <a:prstGeom prst="rect">
            <a:avLst/>
          </a:prstGeom>
        </p:spPr>
      </p:pic>
      <p:sp>
        <p:nvSpPr>
          <p:cNvPr id="10" name="文本框 13">
            <a:extLst>
              <a:ext uri="{FF2B5EF4-FFF2-40B4-BE49-F238E27FC236}">
                <a16:creationId xmlns="" xmlns:a16="http://schemas.microsoft.com/office/drawing/2014/main" id="{07B3069A-8FD2-2438-84EE-17DAB25894A7}"/>
              </a:ext>
            </a:extLst>
          </p:cNvPr>
          <p:cNvSpPr txBox="1"/>
          <p:nvPr/>
        </p:nvSpPr>
        <p:spPr>
          <a:xfrm>
            <a:off x="2520829" y="504637"/>
            <a:ext cx="3862005" cy="430887"/>
          </a:xfrm>
          <a:prstGeom prst="rect">
            <a:avLst/>
          </a:prstGeom>
          <a:noFill/>
        </p:spPr>
        <p:txBody>
          <a:bodyPr wrap="square" lIns="0" tIns="0" rIns="0" bIns="0" rtlCol="0">
            <a:spAutoFit/>
          </a:bodyPr>
          <a:lstStyle/>
          <a:p>
            <a:pPr algn="ctr">
              <a:defRPr/>
            </a:pP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Buổi</a:t>
            </a:r>
            <a:r>
              <a:rPr lang="en-US" altLang="zh-CN"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sáng</a:t>
            </a:r>
            <a:r>
              <a:rPr lang="en-US" altLang="zh-CN"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quê</a:t>
            </a:r>
            <a:r>
              <a:rPr lang="en-US" altLang="zh-CN"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nội</a:t>
            </a:r>
            <a:endParaRPr lang="zh-CN" altLang="en-US"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11" name="Table 11">
            <a:extLst>
              <a:ext uri="{FF2B5EF4-FFF2-40B4-BE49-F238E27FC236}">
                <a16:creationId xmlns="" xmlns:a16="http://schemas.microsoft.com/office/drawing/2014/main" id="{3022B051-2D09-1F74-FE7D-51EEB839E052}"/>
              </a:ext>
            </a:extLst>
          </p:cNvPr>
          <p:cNvGraphicFramePr>
            <a:graphicFrameLocks noGrp="1"/>
          </p:cNvGraphicFramePr>
          <p:nvPr/>
        </p:nvGraphicFramePr>
        <p:xfrm>
          <a:off x="677916" y="935524"/>
          <a:ext cx="8481850" cy="5577840"/>
        </p:xfrm>
        <a:graphic>
          <a:graphicData uri="http://schemas.openxmlformats.org/drawingml/2006/table">
            <a:tbl>
              <a:tblPr firstRow="1" bandRow="1">
                <a:tableStyleId>{5C22544A-7EE6-4342-B048-85BDC9FD1C3A}</a:tableStyleId>
              </a:tblPr>
              <a:tblGrid>
                <a:gridCol w="3646115">
                  <a:extLst>
                    <a:ext uri="{9D8B030D-6E8A-4147-A177-3AD203B41FA5}">
                      <a16:colId xmlns="" xmlns:a16="http://schemas.microsoft.com/office/drawing/2014/main" val="1619316614"/>
                    </a:ext>
                  </a:extLst>
                </a:gridCol>
                <a:gridCol w="4835735">
                  <a:extLst>
                    <a:ext uri="{9D8B030D-6E8A-4147-A177-3AD203B41FA5}">
                      <a16:colId xmlns="" xmlns:a16="http://schemas.microsoft.com/office/drawing/2014/main" val="458368684"/>
                    </a:ext>
                  </a:extLst>
                </a:gridCol>
              </a:tblGrid>
              <a:tr h="4303271">
                <a:tc>
                  <a:txBody>
                    <a:bodyPr/>
                    <a:lstStyle/>
                    <a:p>
                      <a:r>
                        <a:rPr lang="vi-VN" sz="2400" b="0" i="0" kern="1200" dirty="0">
                          <a:solidFill>
                            <a:schemeClr val="tx1"/>
                          </a:solidFill>
                          <a:effectLst/>
                          <a:latin typeface="Cambria" panose="02040503050406030204" pitchFamily="18" charset="0"/>
                          <a:ea typeface="+mn-ea"/>
                          <a:cs typeface="+mn-cs"/>
                        </a:rPr>
                        <a:t>Khi mặt trời chưa dậy</a:t>
                      </a:r>
                    </a:p>
                    <a:p>
                      <a:r>
                        <a:rPr lang="vi-VN" sz="2400" b="0" i="0" kern="1200" dirty="0">
                          <a:solidFill>
                            <a:schemeClr val="tx1"/>
                          </a:solidFill>
                          <a:effectLst/>
                          <a:latin typeface="Cambria" panose="02040503050406030204" pitchFamily="18" charset="0"/>
                          <a:ea typeface="+mn-ea"/>
                          <a:cs typeface="+mn-cs"/>
                        </a:rPr>
                        <a:t>Hoa còn thiếp trong sương</a:t>
                      </a:r>
                    </a:p>
                    <a:p>
                      <a:r>
                        <a:rPr lang="vi-VN" sz="2400" b="0" i="0" kern="1200" dirty="0">
                          <a:solidFill>
                            <a:schemeClr val="tx1"/>
                          </a:solidFill>
                          <a:effectLst/>
                          <a:latin typeface="Cambria" panose="02040503050406030204" pitchFamily="18" charset="0"/>
                          <a:ea typeface="+mn-ea"/>
                          <a:cs typeface="+mn-cs"/>
                        </a:rPr>
                        <a:t>Khói bếp bay đầy vườn</a:t>
                      </a:r>
                    </a:p>
                    <a:p>
                      <a:r>
                        <a:rPr lang="vi-VN" sz="2400" b="0" i="0" kern="1200" dirty="0">
                          <a:solidFill>
                            <a:schemeClr val="tx1"/>
                          </a:solidFill>
                          <a:effectLst/>
                          <a:latin typeface="Cambria" panose="02040503050406030204" pitchFamily="18" charset="0"/>
                          <a:ea typeface="+mn-ea"/>
                          <a:cs typeface="+mn-cs"/>
                        </a:rPr>
                        <a:t>Nội nấu cơm, nấu cám.</a:t>
                      </a:r>
                    </a:p>
                    <a:p>
                      <a:endParaRPr lang="en-US" sz="2400" b="0" i="0" kern="1200" dirty="0">
                        <a:solidFill>
                          <a:schemeClr val="tx1"/>
                        </a:solidFill>
                        <a:effectLst/>
                        <a:latin typeface="Cambria" panose="02040503050406030204" pitchFamily="18" charset="0"/>
                        <a:ea typeface="+mn-ea"/>
                        <a:cs typeface="+mn-cs"/>
                      </a:endParaRPr>
                    </a:p>
                    <a:p>
                      <a:r>
                        <a:rPr lang="vi-VN" sz="2400" b="0" i="0" kern="1200" dirty="0">
                          <a:solidFill>
                            <a:schemeClr val="tx1"/>
                          </a:solidFill>
                          <a:effectLst/>
                          <a:latin typeface="Cambria" panose="02040503050406030204" pitchFamily="18" charset="0"/>
                          <a:ea typeface="+mn-ea"/>
                          <a:cs typeface="+mn-cs"/>
                        </a:rPr>
                        <a:t>Đàn trâu ra đồng sớm</a:t>
                      </a:r>
                    </a:p>
                    <a:p>
                      <a:r>
                        <a:rPr lang="vi-VN" sz="2400" b="0" i="0" kern="1200" dirty="0">
                          <a:solidFill>
                            <a:schemeClr val="tx1"/>
                          </a:solidFill>
                          <a:effectLst/>
                          <a:latin typeface="Cambria" panose="02040503050406030204" pitchFamily="18" charset="0"/>
                          <a:ea typeface="+mn-ea"/>
                          <a:cs typeface="+mn-cs"/>
                        </a:rPr>
                        <a:t>Đội cả sương mà đi</a:t>
                      </a:r>
                    </a:p>
                    <a:p>
                      <a:r>
                        <a:rPr lang="vi-VN" sz="2400" b="0" i="0" kern="1200" dirty="0">
                          <a:solidFill>
                            <a:schemeClr val="tx1"/>
                          </a:solidFill>
                          <a:effectLst/>
                          <a:latin typeface="Cambria" panose="02040503050406030204" pitchFamily="18" charset="0"/>
                          <a:ea typeface="+mn-ea"/>
                          <a:cs typeface="+mn-cs"/>
                        </a:rPr>
                        <a:t>Cuối xóm ai thầm thì</a:t>
                      </a:r>
                    </a:p>
                    <a:p>
                      <a:r>
                        <a:rPr lang="vi-VN" sz="2400" b="0" i="0" kern="1200" dirty="0">
                          <a:solidFill>
                            <a:schemeClr val="tx1"/>
                          </a:solidFill>
                          <a:effectLst/>
                          <a:latin typeface="Cambria" panose="02040503050406030204" pitchFamily="18" charset="0"/>
                          <a:ea typeface="+mn-ea"/>
                          <a:cs typeface="+mn-cs"/>
                        </a:rPr>
                        <a:t>Gánh rau ra chợ bán.</a:t>
                      </a:r>
                    </a:p>
                    <a:p>
                      <a:r>
                        <a:rPr lang="vi-VN" sz="2400" b="0" i="0" kern="1200" dirty="0">
                          <a:solidFill>
                            <a:schemeClr val="tx1"/>
                          </a:solidFill>
                          <a:effectLst/>
                          <a:latin typeface="Cambria" panose="02040503050406030204" pitchFamily="18" charset="0"/>
                          <a:ea typeface="+mn-ea"/>
                          <a:cs typeface="+mn-cs"/>
                        </a:rPr>
                        <a:t/>
                      </a:r>
                      <a:br>
                        <a:rPr lang="vi-VN" sz="2400" b="0" i="0" kern="1200" dirty="0">
                          <a:solidFill>
                            <a:schemeClr val="tx1"/>
                          </a:solidFill>
                          <a:effectLst/>
                          <a:latin typeface="Cambria" panose="02040503050406030204" pitchFamily="18" charset="0"/>
                          <a:ea typeface="+mn-ea"/>
                          <a:cs typeface="+mn-cs"/>
                        </a:rPr>
                      </a:br>
                      <a:r>
                        <a:rPr lang="vi-VN" sz="2400" b="0" i="0" kern="1200" dirty="0">
                          <a:solidFill>
                            <a:schemeClr val="tx1"/>
                          </a:solidFill>
                          <a:effectLst/>
                          <a:latin typeface="Cambria" panose="02040503050406030204" pitchFamily="18" charset="0"/>
                          <a:ea typeface="+mn-ea"/>
                          <a:cs typeface="+mn-cs"/>
                        </a:rPr>
                        <a:t>Gà con kêu trong ổ</a:t>
                      </a:r>
                    </a:p>
                    <a:p>
                      <a:r>
                        <a:rPr lang="vi-VN" sz="2400" b="0" i="0" kern="1200" dirty="0">
                          <a:solidFill>
                            <a:schemeClr val="tx1"/>
                          </a:solidFill>
                          <a:effectLst/>
                          <a:latin typeface="Cambria" panose="02040503050406030204" pitchFamily="18" charset="0"/>
                          <a:ea typeface="+mn-ea"/>
                          <a:cs typeface="+mn-cs"/>
                        </a:rPr>
                        <a:t>Đánh thức ông mặt trời</a:t>
                      </a:r>
                    </a:p>
                    <a:p>
                      <a:r>
                        <a:rPr lang="vi-VN" sz="2400" b="0" i="0" kern="1200" dirty="0">
                          <a:solidFill>
                            <a:schemeClr val="tx1"/>
                          </a:solidFill>
                          <a:effectLst/>
                          <a:latin typeface="Cambria" panose="02040503050406030204" pitchFamily="18" charset="0"/>
                          <a:ea typeface="+mn-ea"/>
                          <a:cs typeface="+mn-cs"/>
                        </a:rPr>
                        <a:t>Chú mực ra sân phơi</a:t>
                      </a:r>
                    </a:p>
                    <a:p>
                      <a:r>
                        <a:rPr lang="vi-VN" sz="2400" b="0" i="0" kern="1200" dirty="0">
                          <a:solidFill>
                            <a:schemeClr val="tx1"/>
                          </a:solidFill>
                          <a:effectLst/>
                          <a:latin typeface="Cambria" panose="02040503050406030204" pitchFamily="18" charset="0"/>
                          <a:ea typeface="+mn-ea"/>
                          <a:cs typeface="+mn-cs"/>
                        </a:rPr>
                        <a:t>Chạy mấy vòng khởi động.</a:t>
                      </a:r>
                    </a:p>
                    <a:p>
                      <a:endParaRPr lang="en-US" sz="2400" b="0" dirty="0">
                        <a:solidFill>
                          <a:schemeClr val="tx1"/>
                        </a:solidFill>
                        <a:latin typeface="Cambria" panose="020405030504060302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vi-VN" sz="2400" b="0" dirty="0">
                          <a:solidFill>
                            <a:schemeClr val="tx1"/>
                          </a:solidFill>
                          <a:latin typeface="Cambria" panose="02040503050406030204" pitchFamily="18" charset="0"/>
                        </a:rPr>
                        <a:t>Một mùi hương mong mỏng</a:t>
                      </a:r>
                    </a:p>
                    <a:p>
                      <a:r>
                        <a:rPr lang="vi-VN" sz="2400" b="0" dirty="0">
                          <a:solidFill>
                            <a:schemeClr val="tx1"/>
                          </a:solidFill>
                          <a:latin typeface="Cambria" panose="02040503050406030204" pitchFamily="18" charset="0"/>
                        </a:rPr>
                        <a:t>Thơm đẫm vào ban mai</a:t>
                      </a:r>
                    </a:p>
                    <a:p>
                      <a:r>
                        <a:rPr lang="vi-VN" sz="2400" b="0" dirty="0">
                          <a:solidFill>
                            <a:schemeClr val="tx1"/>
                          </a:solidFill>
                          <a:latin typeface="Cambria" panose="02040503050406030204" pitchFamily="18" charset="0"/>
                        </a:rPr>
                        <a:t>Gió chạm khóm hoa nhài</a:t>
                      </a:r>
                    </a:p>
                    <a:p>
                      <a:r>
                        <a:rPr lang="vi-VN" sz="2400" b="0" dirty="0">
                          <a:solidFill>
                            <a:schemeClr val="tx1"/>
                          </a:solidFill>
                          <a:latin typeface="Cambria" panose="02040503050406030204" pitchFamily="18" charset="0"/>
                        </a:rPr>
                        <a:t>Mang hương đi khắp lối.</a:t>
                      </a:r>
                      <a:endParaRPr lang="en-US" sz="2400" b="0" dirty="0">
                        <a:solidFill>
                          <a:schemeClr val="tx1"/>
                        </a:solidFill>
                        <a:latin typeface="Cambria" panose="02040503050406030204" pitchFamily="18" charset="0"/>
                      </a:endParaRPr>
                    </a:p>
                    <a:p>
                      <a:endParaRPr lang="en-US" sz="2400" b="0" dirty="0">
                        <a:solidFill>
                          <a:schemeClr val="tx1"/>
                        </a:solidFill>
                        <a:latin typeface="Cambria" panose="02040503050406030204" pitchFamily="18" charset="0"/>
                      </a:endParaRPr>
                    </a:p>
                    <a:p>
                      <a:r>
                        <a:rPr lang="vi-VN" sz="2400" b="0" i="0" kern="1200" dirty="0">
                          <a:solidFill>
                            <a:schemeClr val="tx1"/>
                          </a:solidFill>
                          <a:effectLst/>
                          <a:latin typeface="Cambria" panose="02040503050406030204" pitchFamily="18" charset="0"/>
                          <a:ea typeface="+mn-ea"/>
                          <a:cs typeface="+mn-cs"/>
                        </a:rPr>
                        <a:t>Buổi sáng ở quê nội</a:t>
                      </a:r>
                    </a:p>
                    <a:p>
                      <a:r>
                        <a:rPr lang="vi-VN" sz="2400" b="0" i="0" kern="1200" dirty="0">
                          <a:solidFill>
                            <a:schemeClr val="tx1"/>
                          </a:solidFill>
                          <a:effectLst/>
                          <a:latin typeface="Cambria" panose="02040503050406030204" pitchFamily="18" charset="0"/>
                          <a:ea typeface="+mn-ea"/>
                          <a:cs typeface="+mn-cs"/>
                        </a:rPr>
                        <a:t>Núi đồi ngủ trong mây</a:t>
                      </a:r>
                    </a:p>
                    <a:p>
                      <a:r>
                        <a:rPr lang="vi-VN" sz="2400" b="0" i="0" kern="1200" dirty="0">
                          <a:solidFill>
                            <a:schemeClr val="tx1"/>
                          </a:solidFill>
                          <a:effectLst/>
                          <a:latin typeface="Cambria" panose="02040503050406030204" pitchFamily="18" charset="0"/>
                          <a:ea typeface="+mn-ea"/>
                          <a:cs typeface="+mn-cs"/>
                        </a:rPr>
                        <a:t>Mặt trời như trái chín</a:t>
                      </a:r>
                    </a:p>
                    <a:p>
                      <a:r>
                        <a:rPr lang="vi-VN" sz="2400" b="0" i="0" kern="1200" dirty="0">
                          <a:solidFill>
                            <a:schemeClr val="tx1"/>
                          </a:solidFill>
                          <a:effectLst/>
                          <a:latin typeface="Cambria" panose="02040503050406030204" pitchFamily="18" charset="0"/>
                          <a:ea typeface="+mn-ea"/>
                          <a:cs typeface="+mn-cs"/>
                        </a:rPr>
                        <a:t>Treo lủng lẳng vòm cây.</a:t>
                      </a:r>
                    </a:p>
                    <a:p>
                      <a:pPr algn="r"/>
                      <a:r>
                        <a:rPr lang="vi-VN" sz="2400" b="0" dirty="0">
                          <a:solidFill>
                            <a:schemeClr val="tx1"/>
                          </a:solidFill>
                          <a:latin typeface="Cambria" panose="02040503050406030204" pitchFamily="18" charset="0"/>
                        </a:rPr>
                        <a:t>(Nguyễn Lãm Thắng)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0480034"/>
                  </a:ext>
                </a:extLst>
              </a:tr>
            </a:tbl>
          </a:graphicData>
        </a:graphic>
      </p:graphicFrame>
      <p:grpSp>
        <p:nvGrpSpPr>
          <p:cNvPr id="15" name="Group 14">
            <a:extLst>
              <a:ext uri="{FF2B5EF4-FFF2-40B4-BE49-F238E27FC236}">
                <a16:creationId xmlns="" xmlns:a16="http://schemas.microsoft.com/office/drawing/2014/main" id="{2BC4AA51-FD7E-35C7-F324-8FCFBC47B58B}"/>
              </a:ext>
            </a:extLst>
          </p:cNvPr>
          <p:cNvGrpSpPr/>
          <p:nvPr/>
        </p:nvGrpSpPr>
        <p:grpSpPr>
          <a:xfrm>
            <a:off x="8076891" y="935524"/>
            <a:ext cx="3862005" cy="1567840"/>
            <a:chOff x="8167646" y="924352"/>
            <a:chExt cx="3862005" cy="1754259"/>
          </a:xfrm>
        </p:grpSpPr>
        <p:sp>
          <p:nvSpPr>
            <p:cNvPr id="14" name="Speech Bubble: Rectangle with Corners Rounded 13">
              <a:extLst>
                <a:ext uri="{FF2B5EF4-FFF2-40B4-BE49-F238E27FC236}">
                  <a16:creationId xmlns="" xmlns:a16="http://schemas.microsoft.com/office/drawing/2014/main" id="{71EE9F7A-ECD5-6DC0-BE0C-B5D40E1AA183}"/>
                </a:ext>
              </a:extLst>
            </p:cNvPr>
            <p:cNvSpPr/>
            <p:nvPr/>
          </p:nvSpPr>
          <p:spPr>
            <a:xfrm>
              <a:off x="8225746" y="924352"/>
              <a:ext cx="3803905" cy="1754259"/>
            </a:xfrm>
            <a:prstGeom prst="wedgeRoundRectCallout">
              <a:avLst>
                <a:gd name="adj1" fmla="val -67393"/>
                <a:gd name="adj2" fmla="val 25880"/>
                <a:gd name="adj3" fmla="val 16667"/>
              </a:avLst>
            </a:prstGeom>
            <a:solidFill>
              <a:schemeClr val="accent4">
                <a:lumMod val="20000"/>
                <a:lumOff val="80000"/>
              </a:schemeClr>
            </a:solid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913E4157-A5CA-82EF-AFA2-8559110BD8D6}"/>
                </a:ext>
              </a:extLst>
            </p:cNvPr>
            <p:cNvSpPr txBox="1"/>
            <p:nvPr/>
          </p:nvSpPr>
          <p:spPr>
            <a:xfrm>
              <a:off x="8167646" y="924352"/>
              <a:ext cx="3862005" cy="1549673"/>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2800" b="1" dirty="0">
                  <a:latin typeface="Cambria" panose="02040503050406030204" pitchFamily="18" charset="0"/>
                </a:rPr>
                <a:t>b. </a:t>
              </a:r>
              <a:r>
                <a:rPr lang="en-US" sz="2800" b="1" dirty="0" err="1">
                  <a:latin typeface="Cambria" panose="02040503050406030204" pitchFamily="18" charset="0"/>
                </a:rPr>
                <a:t>Những</a:t>
              </a:r>
              <a:r>
                <a:rPr lang="en-US" sz="2800" b="1" dirty="0">
                  <a:latin typeface="Cambria" panose="02040503050406030204" pitchFamily="18" charset="0"/>
                </a:rPr>
                <a:t> con </a:t>
              </a:r>
              <a:r>
                <a:rPr lang="en-US" sz="2800" b="1" dirty="0" err="1">
                  <a:latin typeface="Cambria" panose="02040503050406030204" pitchFamily="18" charset="0"/>
                </a:rPr>
                <a:t>vật</a:t>
              </a:r>
              <a:r>
                <a:rPr lang="en-US" sz="2800" b="1" dirty="0">
                  <a:latin typeface="Cambria" panose="02040503050406030204" pitchFamily="18" charset="0"/>
                </a:rPr>
                <a:t> </a:t>
              </a:r>
              <a:r>
                <a:rPr lang="en-US" sz="2800" b="1" dirty="0" err="1">
                  <a:latin typeface="Cambria" panose="02040503050406030204" pitchFamily="18" charset="0"/>
                </a:rPr>
                <a:t>đã</a:t>
              </a:r>
              <a:r>
                <a:rPr lang="en-US" sz="2800" b="1" dirty="0">
                  <a:latin typeface="Cambria" panose="02040503050406030204" pitchFamily="18" charset="0"/>
                </a:rPr>
                <a:t> </a:t>
              </a:r>
              <a:r>
                <a:rPr lang="en-US" sz="2800" b="1" dirty="0" err="1">
                  <a:latin typeface="Cambria" panose="02040503050406030204" pitchFamily="18" charset="0"/>
                </a:rPr>
                <a:t>làm</a:t>
              </a:r>
              <a:r>
                <a:rPr lang="en-US" sz="2800" b="1" dirty="0">
                  <a:latin typeface="Cambria" panose="02040503050406030204" pitchFamily="18" charset="0"/>
                </a:rPr>
                <a:t> </a:t>
              </a:r>
              <a:r>
                <a:rPr lang="en-US" sz="2800" b="1" dirty="0" err="1">
                  <a:latin typeface="Cambria" panose="02040503050406030204" pitchFamily="18" charset="0"/>
                </a:rPr>
                <a:t>gì</a:t>
              </a:r>
              <a:r>
                <a:rPr lang="en-US" sz="2800" b="1" dirty="0">
                  <a:latin typeface="Cambria" panose="02040503050406030204" pitchFamily="18" charset="0"/>
                </a:rPr>
                <a:t> </a:t>
              </a:r>
              <a:r>
                <a:rPr lang="en-US" sz="2800" b="1" dirty="0" err="1">
                  <a:latin typeface="Cambria" panose="02040503050406030204" pitchFamily="18" charset="0"/>
                </a:rPr>
                <a:t>trong</a:t>
              </a:r>
              <a:r>
                <a:rPr lang="en-US" sz="2800" b="1" dirty="0">
                  <a:latin typeface="Cambria" panose="02040503050406030204" pitchFamily="18" charset="0"/>
                </a:rPr>
                <a:t> </a:t>
              </a:r>
              <a:r>
                <a:rPr lang="en-US" sz="2800" b="1" dirty="0" err="1">
                  <a:latin typeface="Cambria" panose="02040503050406030204" pitchFamily="18" charset="0"/>
                </a:rPr>
                <a:t>buổi</a:t>
              </a:r>
              <a:r>
                <a:rPr lang="en-US" sz="2800" b="1" dirty="0">
                  <a:latin typeface="Cambria" panose="02040503050406030204" pitchFamily="18" charset="0"/>
                </a:rPr>
                <a:t> </a:t>
              </a:r>
              <a:r>
                <a:rPr lang="en-US" sz="2800" b="1" dirty="0" err="1">
                  <a:latin typeface="Cambria" panose="02040503050406030204" pitchFamily="18" charset="0"/>
                </a:rPr>
                <a:t>sáng</a:t>
              </a:r>
              <a:r>
                <a:rPr lang="en-US" sz="2800" b="1" dirty="0">
                  <a:latin typeface="Cambria" panose="02040503050406030204" pitchFamily="18" charset="0"/>
                </a:rPr>
                <a:t> </a:t>
              </a:r>
              <a:r>
                <a:rPr lang="en-US" sz="2800" b="1" dirty="0" err="1">
                  <a:latin typeface="Cambria" panose="02040503050406030204" pitchFamily="18" charset="0"/>
                </a:rPr>
                <a:t>quê</a:t>
              </a:r>
              <a:r>
                <a:rPr lang="en-US" sz="2800" b="1" dirty="0">
                  <a:latin typeface="Cambria" panose="02040503050406030204" pitchFamily="18" charset="0"/>
                </a:rPr>
                <a:t> </a:t>
              </a:r>
              <a:r>
                <a:rPr lang="en-US" sz="2800" b="1" dirty="0" err="1">
                  <a:latin typeface="Cambria" panose="02040503050406030204" pitchFamily="18" charset="0"/>
                </a:rPr>
                <a:t>nội</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r>
                <a:rPr lang="en-US" sz="2800" b="1" dirty="0" err="1">
                  <a:latin typeface="Cambria" panose="02040503050406030204" pitchFamily="18" charset="0"/>
                </a:rPr>
                <a:t>bạn</a:t>
              </a:r>
              <a:r>
                <a:rPr lang="en-US" sz="2800" b="1" dirty="0">
                  <a:latin typeface="Cambria" panose="02040503050406030204" pitchFamily="18" charset="0"/>
                </a:rPr>
                <a:t> </a:t>
              </a:r>
              <a:r>
                <a:rPr lang="en-US" sz="2800" b="1" dirty="0" err="1">
                  <a:latin typeface="Cambria" panose="02040503050406030204" pitchFamily="18" charset="0"/>
                </a:rPr>
                <a:t>nhỏ</a:t>
              </a:r>
              <a:r>
                <a:rPr lang="en-US" sz="2800" b="1" dirty="0">
                  <a:latin typeface="Cambria" panose="02040503050406030204" pitchFamily="18" charset="0"/>
                </a:rPr>
                <a:t>?</a:t>
              </a:r>
              <a:endParaRPr kumimoji="0" lang="en-US" sz="2800" b="1" i="0" u="none" strike="noStrike" kern="1200" cap="none" spc="0" normalizeH="0" baseline="0" noProof="0" dirty="0">
                <a:ln>
                  <a:noFill/>
                </a:ln>
                <a:effectLst/>
                <a:uLnTx/>
                <a:uFillTx/>
                <a:latin typeface="Cambria" panose="02040503050406030204" pitchFamily="18" charset="0"/>
                <a:cs typeface="+mn-cs"/>
              </a:endParaRPr>
            </a:p>
          </p:txBody>
        </p:sp>
      </p:grpSp>
      <p:cxnSp>
        <p:nvCxnSpPr>
          <p:cNvPr id="5" name="Straight Connector 4">
            <a:extLst>
              <a:ext uri="{FF2B5EF4-FFF2-40B4-BE49-F238E27FC236}">
                <a16:creationId xmlns="" xmlns:a16="http://schemas.microsoft.com/office/drawing/2014/main" id="{D446D46E-BC55-3580-B1C1-C312AA3F1D1C}"/>
              </a:ext>
            </a:extLst>
          </p:cNvPr>
          <p:cNvCxnSpPr>
            <a:cxnSpLocks/>
          </p:cNvCxnSpPr>
          <p:nvPr/>
        </p:nvCxnSpPr>
        <p:spPr>
          <a:xfrm>
            <a:off x="726042" y="3159729"/>
            <a:ext cx="277113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CFE2A818-497B-6F43-EBC3-38723F6FCF14}"/>
              </a:ext>
            </a:extLst>
          </p:cNvPr>
          <p:cNvCxnSpPr>
            <a:cxnSpLocks/>
          </p:cNvCxnSpPr>
          <p:nvPr/>
        </p:nvCxnSpPr>
        <p:spPr>
          <a:xfrm>
            <a:off x="775351" y="5005534"/>
            <a:ext cx="24491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C44895F-7614-841C-562F-2B614C8F073C}"/>
              </a:ext>
            </a:extLst>
          </p:cNvPr>
          <p:cNvCxnSpPr>
            <a:cxnSpLocks/>
          </p:cNvCxnSpPr>
          <p:nvPr/>
        </p:nvCxnSpPr>
        <p:spPr>
          <a:xfrm>
            <a:off x="775351" y="5732130"/>
            <a:ext cx="260953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CF2CFD42-80E7-13F0-7628-0997477437A2}"/>
              </a:ext>
            </a:extLst>
          </p:cNvPr>
          <p:cNvCxnSpPr>
            <a:cxnSpLocks/>
          </p:cNvCxnSpPr>
          <p:nvPr/>
        </p:nvCxnSpPr>
        <p:spPr>
          <a:xfrm>
            <a:off x="806843" y="6122904"/>
            <a:ext cx="333202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6437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64379527-55B0-DCF1-33C2-B12A998BDD36}"/>
              </a:ext>
            </a:extLst>
          </p:cNvPr>
          <p:cNvPicPr>
            <a:picLocks noChangeAspect="1"/>
          </p:cNvPicPr>
          <p:nvPr/>
        </p:nvPicPr>
        <p:blipFill rotWithShape="1">
          <a:blip r:embed="rId2"/>
          <a:srcRect b="5886"/>
          <a:stretch/>
        </p:blipFill>
        <p:spPr>
          <a:xfrm>
            <a:off x="5954109" y="3930713"/>
            <a:ext cx="5711207" cy="2339492"/>
          </a:xfrm>
          <a:prstGeom prst="rect">
            <a:avLst/>
          </a:prstGeom>
        </p:spPr>
      </p:pic>
      <p:sp>
        <p:nvSpPr>
          <p:cNvPr id="10" name="文本框 13">
            <a:extLst>
              <a:ext uri="{FF2B5EF4-FFF2-40B4-BE49-F238E27FC236}">
                <a16:creationId xmlns="" xmlns:a16="http://schemas.microsoft.com/office/drawing/2014/main" id="{07B3069A-8FD2-2438-84EE-17DAB25894A7}"/>
              </a:ext>
            </a:extLst>
          </p:cNvPr>
          <p:cNvSpPr txBox="1"/>
          <p:nvPr/>
        </p:nvSpPr>
        <p:spPr>
          <a:xfrm>
            <a:off x="2520829" y="504637"/>
            <a:ext cx="3862005" cy="430887"/>
          </a:xfrm>
          <a:prstGeom prst="rect">
            <a:avLst/>
          </a:prstGeom>
          <a:noFill/>
        </p:spPr>
        <p:txBody>
          <a:bodyPr wrap="square" lIns="0" tIns="0" rIns="0" bIns="0" rtlCol="0">
            <a:spAutoFit/>
          </a:bodyPr>
          <a:lstStyle/>
          <a:p>
            <a:pPr algn="ctr">
              <a:defRPr/>
            </a:pP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Buổi</a:t>
            </a:r>
            <a:r>
              <a:rPr lang="en-US" altLang="zh-CN"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sáng</a:t>
            </a:r>
            <a:r>
              <a:rPr lang="en-US" altLang="zh-CN"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quê</a:t>
            </a:r>
            <a:r>
              <a:rPr lang="en-US" altLang="zh-CN"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nội</a:t>
            </a:r>
            <a:endParaRPr lang="zh-CN" altLang="en-US"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11" name="Table 11">
            <a:extLst>
              <a:ext uri="{FF2B5EF4-FFF2-40B4-BE49-F238E27FC236}">
                <a16:creationId xmlns="" xmlns:a16="http://schemas.microsoft.com/office/drawing/2014/main" id="{3022B051-2D09-1F74-FE7D-51EEB839E052}"/>
              </a:ext>
            </a:extLst>
          </p:cNvPr>
          <p:cNvGraphicFramePr>
            <a:graphicFrameLocks noGrp="1"/>
          </p:cNvGraphicFramePr>
          <p:nvPr/>
        </p:nvGraphicFramePr>
        <p:xfrm>
          <a:off x="677916" y="935524"/>
          <a:ext cx="8481850" cy="5577840"/>
        </p:xfrm>
        <a:graphic>
          <a:graphicData uri="http://schemas.openxmlformats.org/drawingml/2006/table">
            <a:tbl>
              <a:tblPr firstRow="1" bandRow="1">
                <a:tableStyleId>{5C22544A-7EE6-4342-B048-85BDC9FD1C3A}</a:tableStyleId>
              </a:tblPr>
              <a:tblGrid>
                <a:gridCol w="3646115">
                  <a:extLst>
                    <a:ext uri="{9D8B030D-6E8A-4147-A177-3AD203B41FA5}">
                      <a16:colId xmlns="" xmlns:a16="http://schemas.microsoft.com/office/drawing/2014/main" val="1619316614"/>
                    </a:ext>
                  </a:extLst>
                </a:gridCol>
                <a:gridCol w="4835735">
                  <a:extLst>
                    <a:ext uri="{9D8B030D-6E8A-4147-A177-3AD203B41FA5}">
                      <a16:colId xmlns="" xmlns:a16="http://schemas.microsoft.com/office/drawing/2014/main" val="458368684"/>
                    </a:ext>
                  </a:extLst>
                </a:gridCol>
              </a:tblGrid>
              <a:tr h="4303271">
                <a:tc>
                  <a:txBody>
                    <a:bodyPr/>
                    <a:lstStyle/>
                    <a:p>
                      <a:r>
                        <a:rPr lang="vi-VN" sz="2400" b="0" i="0" kern="1200" dirty="0">
                          <a:solidFill>
                            <a:schemeClr val="tx1"/>
                          </a:solidFill>
                          <a:effectLst/>
                          <a:latin typeface="Cambria" panose="02040503050406030204" pitchFamily="18" charset="0"/>
                          <a:ea typeface="+mn-ea"/>
                          <a:cs typeface="+mn-cs"/>
                        </a:rPr>
                        <a:t>Khi mặt trời chưa dậy</a:t>
                      </a:r>
                    </a:p>
                    <a:p>
                      <a:r>
                        <a:rPr lang="vi-VN" sz="2400" b="0" i="0" kern="1200" dirty="0">
                          <a:solidFill>
                            <a:schemeClr val="tx1"/>
                          </a:solidFill>
                          <a:effectLst/>
                          <a:latin typeface="Cambria" panose="02040503050406030204" pitchFamily="18" charset="0"/>
                          <a:ea typeface="+mn-ea"/>
                          <a:cs typeface="+mn-cs"/>
                        </a:rPr>
                        <a:t>Hoa còn thiếp trong sương</a:t>
                      </a:r>
                    </a:p>
                    <a:p>
                      <a:r>
                        <a:rPr lang="vi-VN" sz="2400" b="0" i="0" kern="1200" dirty="0">
                          <a:solidFill>
                            <a:schemeClr val="tx1"/>
                          </a:solidFill>
                          <a:effectLst/>
                          <a:latin typeface="Cambria" panose="02040503050406030204" pitchFamily="18" charset="0"/>
                          <a:ea typeface="+mn-ea"/>
                          <a:cs typeface="+mn-cs"/>
                        </a:rPr>
                        <a:t>Khói bếp bay đầy vườn</a:t>
                      </a:r>
                    </a:p>
                    <a:p>
                      <a:r>
                        <a:rPr lang="vi-VN" sz="2400" b="0" i="0" kern="1200" dirty="0">
                          <a:solidFill>
                            <a:schemeClr val="tx1"/>
                          </a:solidFill>
                          <a:effectLst/>
                          <a:latin typeface="Cambria" panose="02040503050406030204" pitchFamily="18" charset="0"/>
                          <a:ea typeface="+mn-ea"/>
                          <a:cs typeface="+mn-cs"/>
                        </a:rPr>
                        <a:t>Nội nấu cơm, nấu cám.</a:t>
                      </a:r>
                    </a:p>
                    <a:p>
                      <a:endParaRPr lang="en-US" sz="2400" b="0" i="0" kern="1200" dirty="0">
                        <a:solidFill>
                          <a:schemeClr val="tx1"/>
                        </a:solidFill>
                        <a:effectLst/>
                        <a:latin typeface="Cambria" panose="02040503050406030204" pitchFamily="18" charset="0"/>
                        <a:ea typeface="+mn-ea"/>
                        <a:cs typeface="+mn-cs"/>
                      </a:endParaRPr>
                    </a:p>
                    <a:p>
                      <a:r>
                        <a:rPr lang="vi-VN" sz="2400" b="0" i="0" kern="1200" dirty="0">
                          <a:solidFill>
                            <a:schemeClr val="tx1"/>
                          </a:solidFill>
                          <a:effectLst/>
                          <a:latin typeface="Cambria" panose="02040503050406030204" pitchFamily="18" charset="0"/>
                          <a:ea typeface="+mn-ea"/>
                          <a:cs typeface="+mn-cs"/>
                        </a:rPr>
                        <a:t>Đàn trâu ra đồng sớm</a:t>
                      </a:r>
                    </a:p>
                    <a:p>
                      <a:r>
                        <a:rPr lang="vi-VN" sz="2400" b="0" i="0" kern="1200" dirty="0">
                          <a:solidFill>
                            <a:schemeClr val="tx1"/>
                          </a:solidFill>
                          <a:effectLst/>
                          <a:latin typeface="Cambria" panose="02040503050406030204" pitchFamily="18" charset="0"/>
                          <a:ea typeface="+mn-ea"/>
                          <a:cs typeface="+mn-cs"/>
                        </a:rPr>
                        <a:t>Đội cả sương mà đi</a:t>
                      </a:r>
                    </a:p>
                    <a:p>
                      <a:r>
                        <a:rPr lang="vi-VN" sz="2400" b="0" i="0" kern="1200" dirty="0">
                          <a:solidFill>
                            <a:schemeClr val="tx1"/>
                          </a:solidFill>
                          <a:effectLst/>
                          <a:latin typeface="Cambria" panose="02040503050406030204" pitchFamily="18" charset="0"/>
                          <a:ea typeface="+mn-ea"/>
                          <a:cs typeface="+mn-cs"/>
                        </a:rPr>
                        <a:t>Cuối xóm ai thầm thì</a:t>
                      </a:r>
                    </a:p>
                    <a:p>
                      <a:r>
                        <a:rPr lang="vi-VN" sz="2400" b="0" i="0" kern="1200" dirty="0">
                          <a:solidFill>
                            <a:schemeClr val="tx1"/>
                          </a:solidFill>
                          <a:effectLst/>
                          <a:latin typeface="Cambria" panose="02040503050406030204" pitchFamily="18" charset="0"/>
                          <a:ea typeface="+mn-ea"/>
                          <a:cs typeface="+mn-cs"/>
                        </a:rPr>
                        <a:t>Gánh rau ra chợ bán.</a:t>
                      </a:r>
                    </a:p>
                    <a:p>
                      <a:r>
                        <a:rPr lang="vi-VN" sz="2400" b="0" i="0" kern="1200" dirty="0">
                          <a:solidFill>
                            <a:schemeClr val="tx1"/>
                          </a:solidFill>
                          <a:effectLst/>
                          <a:latin typeface="Cambria" panose="02040503050406030204" pitchFamily="18" charset="0"/>
                          <a:ea typeface="+mn-ea"/>
                          <a:cs typeface="+mn-cs"/>
                        </a:rPr>
                        <a:t/>
                      </a:r>
                      <a:br>
                        <a:rPr lang="vi-VN" sz="2400" b="0" i="0" kern="1200" dirty="0">
                          <a:solidFill>
                            <a:schemeClr val="tx1"/>
                          </a:solidFill>
                          <a:effectLst/>
                          <a:latin typeface="Cambria" panose="02040503050406030204" pitchFamily="18" charset="0"/>
                          <a:ea typeface="+mn-ea"/>
                          <a:cs typeface="+mn-cs"/>
                        </a:rPr>
                      </a:br>
                      <a:r>
                        <a:rPr lang="vi-VN" sz="2400" b="0" i="0" kern="1200" dirty="0">
                          <a:solidFill>
                            <a:schemeClr val="tx1"/>
                          </a:solidFill>
                          <a:effectLst/>
                          <a:latin typeface="Cambria" panose="02040503050406030204" pitchFamily="18" charset="0"/>
                          <a:ea typeface="+mn-ea"/>
                          <a:cs typeface="+mn-cs"/>
                        </a:rPr>
                        <a:t>Gà con kêu trong ổ</a:t>
                      </a:r>
                    </a:p>
                    <a:p>
                      <a:r>
                        <a:rPr lang="vi-VN" sz="2400" b="0" i="0" kern="1200" dirty="0">
                          <a:solidFill>
                            <a:schemeClr val="tx1"/>
                          </a:solidFill>
                          <a:effectLst/>
                          <a:latin typeface="Cambria" panose="02040503050406030204" pitchFamily="18" charset="0"/>
                          <a:ea typeface="+mn-ea"/>
                          <a:cs typeface="+mn-cs"/>
                        </a:rPr>
                        <a:t>Đánh thức ông mặt trời</a:t>
                      </a:r>
                    </a:p>
                    <a:p>
                      <a:r>
                        <a:rPr lang="vi-VN" sz="2400" b="0" i="0" kern="1200" dirty="0">
                          <a:solidFill>
                            <a:schemeClr val="tx1"/>
                          </a:solidFill>
                          <a:effectLst/>
                          <a:latin typeface="Cambria" panose="02040503050406030204" pitchFamily="18" charset="0"/>
                          <a:ea typeface="+mn-ea"/>
                          <a:cs typeface="+mn-cs"/>
                        </a:rPr>
                        <a:t>Chú mực ra sân phơi</a:t>
                      </a:r>
                    </a:p>
                    <a:p>
                      <a:r>
                        <a:rPr lang="vi-VN" sz="2400" b="0" i="0" kern="1200" dirty="0">
                          <a:solidFill>
                            <a:schemeClr val="tx1"/>
                          </a:solidFill>
                          <a:effectLst/>
                          <a:latin typeface="Cambria" panose="02040503050406030204" pitchFamily="18" charset="0"/>
                          <a:ea typeface="+mn-ea"/>
                          <a:cs typeface="+mn-cs"/>
                        </a:rPr>
                        <a:t>Chạy mấy vòng khởi động.</a:t>
                      </a:r>
                    </a:p>
                    <a:p>
                      <a:endParaRPr lang="en-US" sz="2400" b="0" dirty="0">
                        <a:solidFill>
                          <a:schemeClr val="tx1"/>
                        </a:solidFill>
                        <a:latin typeface="Cambria" panose="020405030504060302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vi-VN" sz="2400" b="0" dirty="0">
                          <a:solidFill>
                            <a:schemeClr val="tx1"/>
                          </a:solidFill>
                          <a:latin typeface="Cambria" panose="02040503050406030204" pitchFamily="18" charset="0"/>
                        </a:rPr>
                        <a:t>Một mùi hương mong mỏng</a:t>
                      </a:r>
                    </a:p>
                    <a:p>
                      <a:r>
                        <a:rPr lang="vi-VN" sz="2400" b="0" dirty="0">
                          <a:solidFill>
                            <a:schemeClr val="tx1"/>
                          </a:solidFill>
                          <a:latin typeface="Cambria" panose="02040503050406030204" pitchFamily="18" charset="0"/>
                        </a:rPr>
                        <a:t>Thơm đẫm vào ban mai</a:t>
                      </a:r>
                    </a:p>
                    <a:p>
                      <a:r>
                        <a:rPr lang="vi-VN" sz="2400" b="0" dirty="0">
                          <a:solidFill>
                            <a:schemeClr val="tx1"/>
                          </a:solidFill>
                          <a:latin typeface="Cambria" panose="02040503050406030204" pitchFamily="18" charset="0"/>
                        </a:rPr>
                        <a:t>Gió chạm khóm hoa nhài</a:t>
                      </a:r>
                    </a:p>
                    <a:p>
                      <a:r>
                        <a:rPr lang="vi-VN" sz="2400" b="0" dirty="0">
                          <a:solidFill>
                            <a:schemeClr val="tx1"/>
                          </a:solidFill>
                          <a:latin typeface="Cambria" panose="02040503050406030204" pitchFamily="18" charset="0"/>
                        </a:rPr>
                        <a:t>Mang hương đi khắp lối.</a:t>
                      </a:r>
                      <a:endParaRPr lang="en-US" sz="2400" b="0" dirty="0">
                        <a:solidFill>
                          <a:schemeClr val="tx1"/>
                        </a:solidFill>
                        <a:latin typeface="Cambria" panose="02040503050406030204" pitchFamily="18" charset="0"/>
                      </a:endParaRPr>
                    </a:p>
                    <a:p>
                      <a:endParaRPr lang="en-US" sz="2400" b="0" dirty="0">
                        <a:solidFill>
                          <a:schemeClr val="tx1"/>
                        </a:solidFill>
                        <a:latin typeface="Cambria" panose="02040503050406030204" pitchFamily="18" charset="0"/>
                      </a:endParaRPr>
                    </a:p>
                    <a:p>
                      <a:r>
                        <a:rPr lang="vi-VN" sz="2400" b="0" i="0" kern="1200" dirty="0">
                          <a:solidFill>
                            <a:schemeClr val="tx1"/>
                          </a:solidFill>
                          <a:effectLst/>
                          <a:latin typeface="Cambria" panose="02040503050406030204" pitchFamily="18" charset="0"/>
                          <a:ea typeface="+mn-ea"/>
                          <a:cs typeface="+mn-cs"/>
                        </a:rPr>
                        <a:t>Buổi sáng ở quê nội</a:t>
                      </a:r>
                    </a:p>
                    <a:p>
                      <a:r>
                        <a:rPr lang="vi-VN" sz="2400" b="0" i="0" kern="1200" dirty="0">
                          <a:solidFill>
                            <a:schemeClr val="tx1"/>
                          </a:solidFill>
                          <a:effectLst/>
                          <a:latin typeface="Cambria" panose="02040503050406030204" pitchFamily="18" charset="0"/>
                          <a:ea typeface="+mn-ea"/>
                          <a:cs typeface="+mn-cs"/>
                        </a:rPr>
                        <a:t>Núi đồi ngủ trong mây</a:t>
                      </a:r>
                    </a:p>
                    <a:p>
                      <a:r>
                        <a:rPr lang="vi-VN" sz="2400" b="0" i="0" kern="1200" dirty="0">
                          <a:solidFill>
                            <a:schemeClr val="tx1"/>
                          </a:solidFill>
                          <a:effectLst/>
                          <a:latin typeface="Cambria" panose="02040503050406030204" pitchFamily="18" charset="0"/>
                          <a:ea typeface="+mn-ea"/>
                          <a:cs typeface="+mn-cs"/>
                        </a:rPr>
                        <a:t>Mặt trời như trái chín</a:t>
                      </a:r>
                    </a:p>
                    <a:p>
                      <a:r>
                        <a:rPr lang="vi-VN" sz="2400" b="0" i="0" kern="1200" dirty="0">
                          <a:solidFill>
                            <a:schemeClr val="tx1"/>
                          </a:solidFill>
                          <a:effectLst/>
                          <a:latin typeface="Cambria" panose="02040503050406030204" pitchFamily="18" charset="0"/>
                          <a:ea typeface="+mn-ea"/>
                          <a:cs typeface="+mn-cs"/>
                        </a:rPr>
                        <a:t>Treo lủng lẳng vòm cây.</a:t>
                      </a:r>
                    </a:p>
                    <a:p>
                      <a:pPr algn="r"/>
                      <a:r>
                        <a:rPr lang="vi-VN" sz="2400" b="0" dirty="0">
                          <a:solidFill>
                            <a:schemeClr val="tx1"/>
                          </a:solidFill>
                          <a:latin typeface="Cambria" panose="02040503050406030204" pitchFamily="18" charset="0"/>
                        </a:rPr>
                        <a:t>(Nguyễn Lãm Thắng)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0480034"/>
                  </a:ext>
                </a:extLst>
              </a:tr>
            </a:tbl>
          </a:graphicData>
        </a:graphic>
      </p:graphicFrame>
      <p:grpSp>
        <p:nvGrpSpPr>
          <p:cNvPr id="15" name="Group 14">
            <a:extLst>
              <a:ext uri="{FF2B5EF4-FFF2-40B4-BE49-F238E27FC236}">
                <a16:creationId xmlns="" xmlns:a16="http://schemas.microsoft.com/office/drawing/2014/main" id="{2BC4AA51-FD7E-35C7-F324-8FCFBC47B58B}"/>
              </a:ext>
            </a:extLst>
          </p:cNvPr>
          <p:cNvGrpSpPr/>
          <p:nvPr/>
        </p:nvGrpSpPr>
        <p:grpSpPr>
          <a:xfrm>
            <a:off x="8116157" y="887397"/>
            <a:ext cx="3545011" cy="1567840"/>
            <a:chOff x="8058056" y="870505"/>
            <a:chExt cx="3545011" cy="1754259"/>
          </a:xfrm>
        </p:grpSpPr>
        <p:sp>
          <p:nvSpPr>
            <p:cNvPr id="14" name="Speech Bubble: Rectangle with Corners Rounded 13">
              <a:extLst>
                <a:ext uri="{FF2B5EF4-FFF2-40B4-BE49-F238E27FC236}">
                  <a16:creationId xmlns="" xmlns:a16="http://schemas.microsoft.com/office/drawing/2014/main" id="{71EE9F7A-ECD5-6DC0-BE0C-B5D40E1AA183}"/>
                </a:ext>
              </a:extLst>
            </p:cNvPr>
            <p:cNvSpPr/>
            <p:nvPr/>
          </p:nvSpPr>
          <p:spPr>
            <a:xfrm>
              <a:off x="8209704" y="870505"/>
              <a:ext cx="3377321" cy="1754259"/>
            </a:xfrm>
            <a:prstGeom prst="wedgeRoundRectCallout">
              <a:avLst>
                <a:gd name="adj1" fmla="val -67393"/>
                <a:gd name="adj2" fmla="val 25880"/>
                <a:gd name="adj3" fmla="val 16667"/>
              </a:avLst>
            </a:prstGeom>
            <a:solidFill>
              <a:schemeClr val="accent4">
                <a:lumMod val="20000"/>
                <a:lumOff val="80000"/>
              </a:schemeClr>
            </a:solid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913E4157-A5CA-82EF-AFA2-8559110BD8D6}"/>
                </a:ext>
              </a:extLst>
            </p:cNvPr>
            <p:cNvSpPr txBox="1"/>
            <p:nvPr/>
          </p:nvSpPr>
          <p:spPr>
            <a:xfrm>
              <a:off x="8058056" y="924351"/>
              <a:ext cx="3545011" cy="1549673"/>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2800" b="1" dirty="0">
                  <a:latin typeface="Cambria" panose="02040503050406030204" pitchFamily="18" charset="0"/>
                </a:rPr>
                <a:t>c. </a:t>
              </a:r>
              <a:r>
                <a:rPr lang="en-US" sz="2800" b="1" dirty="0" err="1">
                  <a:latin typeface="Cambria" panose="02040503050406030204" pitchFamily="18" charset="0"/>
                </a:rPr>
                <a:t>Bài</a:t>
              </a:r>
              <a:r>
                <a:rPr lang="en-US" sz="2800" b="1" dirty="0">
                  <a:latin typeface="Cambria" panose="02040503050406030204" pitchFamily="18" charset="0"/>
                </a:rPr>
                <a:t> </a:t>
              </a:r>
              <a:r>
                <a:rPr lang="en-US" sz="2800" b="1" dirty="0" err="1">
                  <a:latin typeface="Cambria" panose="02040503050406030204" pitchFamily="18" charset="0"/>
                </a:rPr>
                <a:t>thơ</a:t>
              </a:r>
              <a:r>
                <a:rPr lang="en-US" sz="2800" b="1" dirty="0">
                  <a:latin typeface="Cambria" panose="02040503050406030204" pitchFamily="18" charset="0"/>
                </a:rPr>
                <a:t> </a:t>
              </a:r>
              <a:r>
                <a:rPr lang="en-US" sz="2800" b="1" dirty="0" err="1">
                  <a:latin typeface="Cambria" panose="02040503050406030204" pitchFamily="18" charset="0"/>
                </a:rPr>
                <a:t>nói</a:t>
              </a:r>
              <a:r>
                <a:rPr lang="en-US" sz="2800" b="1" dirty="0">
                  <a:latin typeface="Cambria" panose="02040503050406030204" pitchFamily="18" charset="0"/>
                </a:rPr>
                <a:t> </a:t>
              </a:r>
              <a:r>
                <a:rPr lang="en-US" sz="2800" b="1" dirty="0" err="1">
                  <a:latin typeface="Cambria" panose="02040503050406030204" pitchFamily="18" charset="0"/>
                </a:rPr>
                <a:t>đến</a:t>
              </a:r>
              <a:r>
                <a:rPr lang="en-US" sz="2800" b="1" dirty="0">
                  <a:latin typeface="Cambria" panose="02040503050406030204" pitchFamily="18" charset="0"/>
                </a:rPr>
                <a:t> </a:t>
              </a:r>
              <a:r>
                <a:rPr lang="en-US" sz="2800" b="1" dirty="0" err="1">
                  <a:latin typeface="Cambria" panose="02040503050406030204" pitchFamily="18" charset="0"/>
                </a:rPr>
                <a:t>những</a:t>
              </a:r>
              <a:r>
                <a:rPr lang="en-US" sz="2800" b="1" dirty="0">
                  <a:latin typeface="Cambria" panose="02040503050406030204" pitchFamily="18" charset="0"/>
                </a:rPr>
                <a:t> ai? </a:t>
              </a:r>
              <a:r>
                <a:rPr lang="en-US" sz="2800" b="1" dirty="0" err="1">
                  <a:latin typeface="Cambria" panose="02040503050406030204" pitchFamily="18" charset="0"/>
                </a:rPr>
                <a:t>Những</a:t>
              </a:r>
              <a:r>
                <a:rPr lang="en-US" sz="2800" b="1" dirty="0">
                  <a:latin typeface="Cambria" panose="02040503050406030204" pitchFamily="18" charset="0"/>
                </a:rPr>
                <a:t> </a:t>
              </a:r>
              <a:r>
                <a:rPr lang="en-US" sz="2800" b="1" dirty="0" err="1">
                  <a:latin typeface="Cambria" panose="02040503050406030204" pitchFamily="18" charset="0"/>
                </a:rPr>
                <a:t>người</a:t>
              </a:r>
              <a:r>
                <a:rPr lang="en-US" sz="2800" b="1" dirty="0">
                  <a:latin typeface="Cambria" panose="02040503050406030204" pitchFamily="18" charset="0"/>
                </a:rPr>
                <a:t> </a:t>
              </a:r>
              <a:r>
                <a:rPr lang="en-US" sz="2800" b="1" dirty="0" err="1">
                  <a:latin typeface="Cambria" panose="02040503050406030204" pitchFamily="18" charset="0"/>
                </a:rPr>
                <a:t>đó</a:t>
              </a:r>
              <a:r>
                <a:rPr lang="en-US" sz="2800" b="1" dirty="0">
                  <a:latin typeface="Cambria" panose="02040503050406030204" pitchFamily="18" charset="0"/>
                </a:rPr>
                <a:t> </a:t>
              </a:r>
              <a:r>
                <a:rPr lang="en-US" sz="2800" b="1" dirty="0" err="1">
                  <a:latin typeface="Cambria" panose="02040503050406030204" pitchFamily="18" charset="0"/>
                </a:rPr>
                <a:t>làm</a:t>
              </a:r>
              <a:r>
                <a:rPr lang="en-US" sz="2800" b="1" dirty="0">
                  <a:latin typeface="Cambria" panose="02040503050406030204" pitchFamily="18" charset="0"/>
                </a:rPr>
                <a:t> </a:t>
              </a:r>
              <a:r>
                <a:rPr lang="en-US" sz="2800" b="1" dirty="0" err="1">
                  <a:latin typeface="Cambria" panose="02040503050406030204" pitchFamily="18" charset="0"/>
                </a:rPr>
                <a:t>gì</a:t>
              </a:r>
              <a:r>
                <a:rPr lang="en-US" sz="2800" b="1" dirty="0">
                  <a:latin typeface="Cambria" panose="02040503050406030204" pitchFamily="18" charset="0"/>
                </a:rPr>
                <a:t>?</a:t>
              </a:r>
              <a:endParaRPr kumimoji="0" lang="en-US" sz="2800" b="1" i="0" u="none" strike="noStrike" kern="1200" cap="none" spc="0" normalizeH="0" baseline="0" noProof="0" dirty="0">
                <a:ln>
                  <a:noFill/>
                </a:ln>
                <a:effectLst/>
                <a:uLnTx/>
                <a:uFillTx/>
                <a:latin typeface="Cambria" panose="02040503050406030204" pitchFamily="18" charset="0"/>
                <a:cs typeface="+mn-cs"/>
              </a:endParaRPr>
            </a:p>
          </p:txBody>
        </p:sp>
      </p:grpSp>
      <p:cxnSp>
        <p:nvCxnSpPr>
          <p:cNvPr id="5" name="Straight Connector 4">
            <a:extLst>
              <a:ext uri="{FF2B5EF4-FFF2-40B4-BE49-F238E27FC236}">
                <a16:creationId xmlns="" xmlns:a16="http://schemas.microsoft.com/office/drawing/2014/main" id="{D446D46E-BC55-3580-B1C1-C312AA3F1D1C}"/>
              </a:ext>
            </a:extLst>
          </p:cNvPr>
          <p:cNvCxnSpPr>
            <a:cxnSpLocks/>
          </p:cNvCxnSpPr>
          <p:nvPr/>
        </p:nvCxnSpPr>
        <p:spPr>
          <a:xfrm>
            <a:off x="806843" y="2455237"/>
            <a:ext cx="277113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CFE2A818-497B-6F43-EBC3-38723F6FCF14}"/>
              </a:ext>
            </a:extLst>
          </p:cNvPr>
          <p:cNvCxnSpPr>
            <a:cxnSpLocks/>
          </p:cNvCxnSpPr>
          <p:nvPr/>
        </p:nvCxnSpPr>
        <p:spPr>
          <a:xfrm>
            <a:off x="775351" y="3930713"/>
            <a:ext cx="24491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C44895F-7614-841C-562F-2B614C8F073C}"/>
              </a:ext>
            </a:extLst>
          </p:cNvPr>
          <p:cNvCxnSpPr>
            <a:cxnSpLocks/>
          </p:cNvCxnSpPr>
          <p:nvPr/>
        </p:nvCxnSpPr>
        <p:spPr>
          <a:xfrm>
            <a:off x="775351" y="4352509"/>
            <a:ext cx="260953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1388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0089925D-7AE2-4CBA-AA6B-6EC6447E6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18238" flipH="1">
            <a:off x="683" y="141794"/>
            <a:ext cx="3308159" cy="3778935"/>
          </a:xfrm>
          <a:prstGeom prst="rect">
            <a:avLst/>
          </a:prstGeom>
        </p:spPr>
      </p:pic>
      <p:grpSp>
        <p:nvGrpSpPr>
          <p:cNvPr id="6" name="组合 5">
            <a:extLst>
              <a:ext uri="{FF2B5EF4-FFF2-40B4-BE49-F238E27FC236}">
                <a16:creationId xmlns="" xmlns:a16="http://schemas.microsoft.com/office/drawing/2014/main" id="{126CB772-A527-4567-AED8-2EDAA0F3F3A4}"/>
              </a:ext>
            </a:extLst>
          </p:cNvPr>
          <p:cNvGrpSpPr/>
          <p:nvPr/>
        </p:nvGrpSpPr>
        <p:grpSpPr>
          <a:xfrm>
            <a:off x="2885046" y="1610677"/>
            <a:ext cx="7577968" cy="4309745"/>
            <a:chOff x="1203453" y="877248"/>
            <a:chExt cx="9375520" cy="5414338"/>
          </a:xfrm>
        </p:grpSpPr>
        <p:sp>
          <p:nvSpPr>
            <p:cNvPr id="7" name="任意多边形: 形状 6">
              <a:extLst>
                <a:ext uri="{FF2B5EF4-FFF2-40B4-BE49-F238E27FC236}">
                  <a16:creationId xmlns="" xmlns:a16="http://schemas.microsoft.com/office/drawing/2014/main" id="{0E057FC3-578F-4BA3-A0EA-44B37F203977}"/>
                </a:ext>
              </a:extLst>
            </p:cNvPr>
            <p:cNvSpPr/>
            <p:nvPr/>
          </p:nvSpPr>
          <p:spPr>
            <a:xfrm>
              <a:off x="1203453" y="877248"/>
              <a:ext cx="9375520" cy="5414338"/>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solidFill>
              <a:schemeClr val="bg1"/>
            </a:solidFill>
            <a:ln w="38100">
              <a:solidFill>
                <a:srgbClr val="3CB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sp>
          <p:nvSpPr>
            <p:cNvPr id="8" name="任意多边形: 形状 7">
              <a:extLst>
                <a:ext uri="{FF2B5EF4-FFF2-40B4-BE49-F238E27FC236}">
                  <a16:creationId xmlns="" xmlns:a16="http://schemas.microsoft.com/office/drawing/2014/main" id="{B4E36C98-DFFF-484F-9A36-70EBEA9C7825}"/>
                </a:ext>
              </a:extLst>
            </p:cNvPr>
            <p:cNvSpPr/>
            <p:nvPr/>
          </p:nvSpPr>
          <p:spPr>
            <a:xfrm>
              <a:off x="1521349" y="1180017"/>
              <a:ext cx="8739727" cy="4871337"/>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noFill/>
            <a:ln w="38100">
              <a:solidFill>
                <a:srgbClr val="3CB9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grpSp>
      <p:pic>
        <p:nvPicPr>
          <p:cNvPr id="2" name="图片 5">
            <a:extLst>
              <a:ext uri="{FF2B5EF4-FFF2-40B4-BE49-F238E27FC236}">
                <a16:creationId xmlns="" xmlns:a16="http://schemas.microsoft.com/office/drawing/2014/main" id="{CC1F1809-A24E-262F-B907-6ED12AB50E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6544" y="-260324"/>
            <a:ext cx="3422899" cy="3422899"/>
          </a:xfrm>
          <a:prstGeom prst="rect">
            <a:avLst/>
          </a:prstGeom>
        </p:spPr>
      </p:pic>
      <p:grpSp>
        <p:nvGrpSpPr>
          <p:cNvPr id="10" name="Group 9">
            <a:extLst>
              <a:ext uri="{FF2B5EF4-FFF2-40B4-BE49-F238E27FC236}">
                <a16:creationId xmlns="" xmlns:a16="http://schemas.microsoft.com/office/drawing/2014/main" id="{AB23B312-AEED-D0FA-3C77-2D85A406AA54}"/>
              </a:ext>
            </a:extLst>
          </p:cNvPr>
          <p:cNvGrpSpPr/>
          <p:nvPr/>
        </p:nvGrpSpPr>
        <p:grpSpPr>
          <a:xfrm>
            <a:off x="5834614" y="1137125"/>
            <a:ext cx="1889760" cy="1889760"/>
            <a:chOff x="5940630" y="681089"/>
            <a:chExt cx="1889760" cy="1889760"/>
          </a:xfrm>
        </p:grpSpPr>
        <p:pic>
          <p:nvPicPr>
            <p:cNvPr id="11" name="图片 29">
              <a:extLst>
                <a:ext uri="{FF2B5EF4-FFF2-40B4-BE49-F238E27FC236}">
                  <a16:creationId xmlns="" xmlns:a16="http://schemas.microsoft.com/office/drawing/2014/main" id="{3646FE76-2AE3-6838-FCA6-8FE806ABA2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0630" y="681089"/>
              <a:ext cx="1889760" cy="1889760"/>
            </a:xfrm>
            <a:custGeom>
              <a:avLst/>
              <a:gdLst>
                <a:gd name="connsiteX0" fmla="*/ 0 w 3033713"/>
                <a:gd name="connsiteY0" fmla="*/ 0 h 2276475"/>
                <a:gd name="connsiteX1" fmla="*/ 2193125 w 3033713"/>
                <a:gd name="connsiteY1" fmla="*/ 0 h 2276475"/>
                <a:gd name="connsiteX2" fmla="*/ 2412320 w 3033713"/>
                <a:gd name="connsiteY2" fmla="*/ 538855 h 2276475"/>
                <a:gd name="connsiteX3" fmla="*/ 3033713 w 3033713"/>
                <a:gd name="connsiteY3" fmla="*/ 557685 h 2276475"/>
                <a:gd name="connsiteX4" fmla="*/ 3033713 w 3033713"/>
                <a:gd name="connsiteY4" fmla="*/ 2276475 h 2276475"/>
                <a:gd name="connsiteX5" fmla="*/ 0 w 3033713"/>
                <a:gd name="connsiteY5" fmla="*/ 2276475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3713" h="2276475">
                  <a:moveTo>
                    <a:pt x="0" y="0"/>
                  </a:moveTo>
                  <a:lnTo>
                    <a:pt x="2193125" y="0"/>
                  </a:lnTo>
                  <a:lnTo>
                    <a:pt x="2412320" y="538855"/>
                  </a:lnTo>
                  <a:lnTo>
                    <a:pt x="3033713" y="557685"/>
                  </a:lnTo>
                  <a:lnTo>
                    <a:pt x="3033713" y="2276475"/>
                  </a:lnTo>
                  <a:lnTo>
                    <a:pt x="0" y="2276475"/>
                  </a:lnTo>
                  <a:close/>
                </a:path>
              </a:pathLst>
            </a:custGeom>
          </p:spPr>
        </p:pic>
        <p:sp>
          <p:nvSpPr>
            <p:cNvPr id="12" name="文本框 13">
              <a:extLst>
                <a:ext uri="{FF2B5EF4-FFF2-40B4-BE49-F238E27FC236}">
                  <a16:creationId xmlns="" xmlns:a16="http://schemas.microsoft.com/office/drawing/2014/main" id="{07AC0C0F-5F04-556C-DC43-2690C76CCB26}"/>
                </a:ext>
              </a:extLst>
            </p:cNvPr>
            <p:cNvSpPr txBox="1"/>
            <p:nvPr/>
          </p:nvSpPr>
          <p:spPr>
            <a:xfrm>
              <a:off x="6466337" y="1193342"/>
              <a:ext cx="801466" cy="1015663"/>
            </a:xfrm>
            <a:prstGeom prst="rect">
              <a:avLst/>
            </a:prstGeom>
            <a:noFill/>
          </p:spPr>
          <p:txBody>
            <a:bodyPr wrap="square" lIns="0" tIns="0" rIns="0" bIns="0" rtlCol="0">
              <a:spAutoFit/>
            </a:bodyPr>
            <a:lstStyle/>
            <a:p>
              <a:pPr algn="ctr">
                <a:defRPr/>
              </a:pPr>
              <a:r>
                <a:rPr lang="en-US" altLang="zh-CN" sz="6600" dirty="0">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2</a:t>
              </a:r>
              <a:endParaRPr lang="zh-CN" altLang="en-US" sz="6600" dirty="0">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pic>
        <p:nvPicPr>
          <p:cNvPr id="13" name="Picture 12">
            <a:extLst>
              <a:ext uri="{FF2B5EF4-FFF2-40B4-BE49-F238E27FC236}">
                <a16:creationId xmlns="" xmlns:a16="http://schemas.microsoft.com/office/drawing/2014/main" id="{3101C8E7-E491-E4B6-F7ED-303DC284CA40}"/>
              </a:ext>
            </a:extLst>
          </p:cNvPr>
          <p:cNvPicPr>
            <a:picLocks noChangeAspect="1"/>
          </p:cNvPicPr>
          <p:nvPr/>
        </p:nvPicPr>
        <p:blipFill>
          <a:blip r:embed="rId7"/>
          <a:stretch>
            <a:fillRect/>
          </a:stretch>
        </p:blipFill>
        <p:spPr>
          <a:xfrm>
            <a:off x="3121426" y="2823476"/>
            <a:ext cx="7279255" cy="253005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 xmlns:a16="http://schemas.microsoft.com/office/drawing/2014/main" id="{1BFBB686-198D-3B17-34F5-F87A23BE939C}"/>
              </a:ext>
            </a:extLst>
          </p:cNvPr>
          <p:cNvSpPr txBox="1"/>
          <p:nvPr/>
        </p:nvSpPr>
        <p:spPr>
          <a:xfrm>
            <a:off x="551654" y="469141"/>
            <a:ext cx="11143041" cy="6093976"/>
          </a:xfrm>
          <a:prstGeom prst="rect">
            <a:avLst/>
          </a:prstGeom>
          <a:solidFill>
            <a:schemeClr val="bg1"/>
          </a:solidFill>
        </p:spPr>
        <p:txBody>
          <a:bodyPr wrap="square" lIns="0" tIns="0" rIns="0" bIns="0" rtlCol="0">
            <a:spAutoFit/>
          </a:bodyPr>
          <a:lstStyle/>
          <a:p>
            <a:pPr algn="ctr"/>
            <a:r>
              <a:rPr lang="vi-VN" b="1" dirty="0">
                <a:latin typeface="Cambria" panose="02040503050406030204" pitchFamily="18" charset="0"/>
              </a:rPr>
              <a:t>Chúng tớ làm thủ thư</a:t>
            </a:r>
            <a:endParaRPr lang="vi-VN" dirty="0">
              <a:latin typeface="Cambria" panose="02040503050406030204" pitchFamily="18" charset="0"/>
            </a:endParaRPr>
          </a:p>
          <a:p>
            <a:r>
              <a:rPr lang="en-US" dirty="0">
                <a:latin typeface="Cambria" panose="02040503050406030204" pitchFamily="18" charset="0"/>
              </a:rPr>
              <a:t>    </a:t>
            </a:r>
            <a:r>
              <a:rPr lang="vi-VN" dirty="0">
                <a:latin typeface="Cambria" panose="02040503050406030204" pitchFamily="18" charset="0"/>
              </a:rPr>
              <a:t>Tôi và Si-khin được làm thủ thư của thư viện lớp. Thật là oách! Si-khin hào hứng đến nỗi chốc chốc lại chạy ra ngắm nghía sách. Thấy gáy của một số cuốn sách lỏng lẻo, trang sách tuột ra, nó lấy xuống để hai đứa dán lại. Nó ca cẩm:</a:t>
            </a:r>
          </a:p>
          <a:p>
            <a:r>
              <a:rPr lang="vi-VN" dirty="0">
                <a:latin typeface="Cambria" panose="02040503050406030204" pitchFamily="18" charset="0"/>
              </a:rPr>
              <a:t>- Trang thì rách, bìa thì rời ra, lại còn ai vẽ vào đây nữa chứ.</a:t>
            </a:r>
          </a:p>
          <a:p>
            <a:r>
              <a:rPr lang="en-US" dirty="0">
                <a:latin typeface="Cambria" panose="02040503050406030204" pitchFamily="18" charset="0"/>
              </a:rPr>
              <a:t>    </a:t>
            </a:r>
            <a:r>
              <a:rPr lang="vi-VN" dirty="0">
                <a:latin typeface="Cambria" panose="02040503050406030204" pitchFamily="18" charset="0"/>
              </a:rPr>
              <a:t>Chúng tôi quyết định treo một khẩu hiệu: “Sách là bạn của chúng ta. Hãy bảo vệ sách!”. Giao sách cho bạn nào, Si-khin cũng dặn:</a:t>
            </a:r>
          </a:p>
          <a:p>
            <a:r>
              <a:rPr lang="vi-VN" dirty="0">
                <a:latin typeface="Cambria" panose="02040503050406030204" pitchFamily="18" charset="0"/>
              </a:rPr>
              <a:t>- Cậu giữ sách cẩn thận, đừng để giun dế xuất hiện trong sách nhé!</a:t>
            </a:r>
          </a:p>
          <a:p>
            <a:r>
              <a:rPr lang="vi-VN" dirty="0">
                <a:latin typeface="Cambria" panose="02040503050406030204" pitchFamily="18" charset="0"/>
              </a:rPr>
              <a:t>- Thế là sao?</a:t>
            </a:r>
          </a:p>
          <a:p>
            <a:r>
              <a:rPr lang="vi-VN" dirty="0">
                <a:latin typeface="Cambria" panose="02040503050406030204" pitchFamily="18" charset="0"/>
              </a:rPr>
              <a:t>- Thì đừng vẽ loằng ngoằng vào sách ấy.</a:t>
            </a:r>
          </a:p>
          <a:p>
            <a:r>
              <a:rPr lang="en-US" dirty="0">
                <a:latin typeface="Cambria" panose="02040503050406030204" pitchFamily="18" charset="0"/>
              </a:rPr>
              <a:t>    </a:t>
            </a:r>
            <a:r>
              <a:rPr lang="vi-VN" dirty="0">
                <a:latin typeface="Cambria" panose="02040503050406030204" pitchFamily="18" charset="0"/>
              </a:rPr>
              <a:t>Ai mượn lâu, nó giục:</a:t>
            </a:r>
          </a:p>
          <a:p>
            <a:r>
              <a:rPr lang="vi-VN" dirty="0">
                <a:latin typeface="Cambria" panose="02040503050406030204" pitchFamily="18" charset="0"/>
              </a:rPr>
              <a:t>- Người khác cũng muốn đọc, sao cậu giữ lâu thế?</a:t>
            </a:r>
          </a:p>
          <a:p>
            <a:r>
              <a:rPr lang="en-US" dirty="0">
                <a:latin typeface="Cambria" panose="02040503050406030204" pitchFamily="18" charset="0"/>
              </a:rPr>
              <a:t>   </a:t>
            </a:r>
            <a:r>
              <a:rPr lang="vi-VN" dirty="0">
                <a:latin typeface="Cambria" panose="02040503050406030204" pitchFamily="18" charset="0"/>
              </a:rPr>
              <a:t>Ai trả quá nhanh, nó cũng không thích:</a:t>
            </a:r>
          </a:p>
          <a:p>
            <a:r>
              <a:rPr lang="vi-VN" dirty="0">
                <a:latin typeface="Cambria" panose="02040503050406030204" pitchFamily="18" charset="0"/>
              </a:rPr>
              <a:t>- Này, cậu đọc lúc nào vậy? Hôm qua mượn, hôm nay đã trả rồi.</a:t>
            </a:r>
          </a:p>
          <a:p>
            <a:r>
              <a:rPr lang="en-US" dirty="0">
                <a:latin typeface="Cambria" panose="02040503050406030204" pitchFamily="18" charset="0"/>
              </a:rPr>
              <a:t>  </a:t>
            </a:r>
            <a:r>
              <a:rPr lang="vi-VN" dirty="0">
                <a:latin typeface="Cambria" panose="02040503050406030204" pitchFamily="18" charset="0"/>
              </a:rPr>
              <a:t>Có lúc nhìn giá sách, nó bảo:</a:t>
            </a:r>
          </a:p>
          <a:p>
            <a:r>
              <a:rPr lang="vi-VN" dirty="0">
                <a:latin typeface="Cambria" panose="02040503050406030204" pitchFamily="18" charset="0"/>
              </a:rPr>
              <a:t>- Mọi người mượn nhiều quá, giá thưa hẳn đi này! Tớ thích nhìn nó đầy ăm ắp cơ.</a:t>
            </a:r>
          </a:p>
          <a:p>
            <a:r>
              <a:rPr lang="vi-VN" dirty="0">
                <a:latin typeface="Cambria" panose="02040503050406030204" pitchFamily="18" charset="0"/>
              </a:rPr>
              <a:t>Tôi bảo:</a:t>
            </a:r>
          </a:p>
          <a:p>
            <a:r>
              <a:rPr lang="vi-VN" dirty="0">
                <a:latin typeface="Cambria" panose="02040503050406030204" pitchFamily="18" charset="0"/>
              </a:rPr>
              <a:t>- Ô! Sách là để mượn mà. Tớ cũng đang mượn một cuốn.</a:t>
            </a:r>
          </a:p>
          <a:p>
            <a:r>
              <a:rPr lang="vi-VN" dirty="0">
                <a:latin typeface="Cambria" panose="02040503050406030204" pitchFamily="18" charset="0"/>
              </a:rPr>
              <a:t>- Sao lại mượn sách? Cậu là thủ thư cơ mà.</a:t>
            </a:r>
          </a:p>
          <a:p>
            <a:r>
              <a:rPr lang="en-US" dirty="0">
                <a:latin typeface="Cambria" panose="02040503050406030204" pitchFamily="18" charset="0"/>
              </a:rPr>
              <a:t>     </a:t>
            </a:r>
            <a:r>
              <a:rPr lang="vi-VN" dirty="0">
                <a:latin typeface="Cambria" panose="02040503050406030204" pitchFamily="18" charset="0"/>
              </a:rPr>
              <a:t>Tôi phì cười, bảo nó là thủ thư thì cũng được mượn sách chứ. Thế là nó mượn sách theo tôi. Chúng tôi đọc nhiều hẳn lên, và nó không kêu ca việc giá ít sách nữa.</a:t>
            </a:r>
          </a:p>
          <a:p>
            <a:pPr algn="r"/>
            <a:r>
              <a:rPr lang="vi-VN" dirty="0">
                <a:latin typeface="Cambria" panose="02040503050406030204" pitchFamily="18" charset="0"/>
              </a:rPr>
              <a:t>(The</a:t>
            </a:r>
            <a:r>
              <a:rPr lang="en-US" dirty="0">
                <a:latin typeface="Cambria" panose="02040503050406030204" pitchFamily="18" charset="0"/>
              </a:rPr>
              <a:t>o</a:t>
            </a:r>
            <a:r>
              <a:rPr lang="vi-VN" dirty="0">
                <a:latin typeface="Cambria" panose="02040503050406030204" pitchFamily="18" charset="0"/>
              </a:rPr>
              <a:t> Ni-cô-lai Nô-xốp, Thụy Anh dịch)</a:t>
            </a:r>
            <a:r>
              <a:rPr lang="en-US" dirty="0">
                <a:latin typeface="Cambria" panose="02040503050406030204" pitchFamily="18" charset="0"/>
              </a:rPr>
              <a:t> </a:t>
            </a:r>
            <a:endParaRPr lang="vi-VN" dirty="0">
              <a:latin typeface="Cambria" panose="02040503050406030204" pitchFamily="18" charset="0"/>
            </a:endParaRPr>
          </a:p>
        </p:txBody>
      </p:sp>
      <p:pic>
        <p:nvPicPr>
          <p:cNvPr id="4" name="Picture 3">
            <a:extLst>
              <a:ext uri="{FF2B5EF4-FFF2-40B4-BE49-F238E27FC236}">
                <a16:creationId xmlns="" xmlns:a16="http://schemas.microsoft.com/office/drawing/2014/main" id="{83686D5C-5C35-170C-AC5C-C823E8AF493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64516" t="29391" r="11048" b="42365"/>
          <a:stretch/>
        </p:blipFill>
        <p:spPr>
          <a:xfrm>
            <a:off x="7997766" y="2104103"/>
            <a:ext cx="3696929" cy="2403615"/>
          </a:xfrm>
          <a:prstGeom prst="rect">
            <a:avLst/>
          </a:prstGeom>
        </p:spPr>
      </p:pic>
    </p:spTree>
    <p:extLst>
      <p:ext uri="{BB962C8B-B14F-4D97-AF65-F5344CB8AC3E}">
        <p14:creationId xmlns:p14="http://schemas.microsoft.com/office/powerpoint/2010/main" val="15053703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 xmlns:a16="http://schemas.microsoft.com/office/drawing/2014/main" id="{E5C1CA8D-47D5-72AF-2D37-FE3183E99D61}"/>
              </a:ext>
            </a:extLst>
          </p:cNvPr>
          <p:cNvSpPr txBox="1"/>
          <p:nvPr/>
        </p:nvSpPr>
        <p:spPr>
          <a:xfrm>
            <a:off x="1432972" y="391143"/>
            <a:ext cx="10335681" cy="5737020"/>
          </a:xfrm>
          <a:prstGeom prst="rect">
            <a:avLst/>
          </a:prstGeom>
          <a:noFill/>
        </p:spPr>
        <p:txBody>
          <a:bodyPr wrap="square" lIns="0" tIns="0" rIns="0" bIns="0" rtlCol="0">
            <a:spAutoFit/>
          </a:bodyPr>
          <a:lstStyle/>
          <a:p>
            <a:pPr>
              <a:lnSpc>
                <a:spcPct val="150000"/>
              </a:lnSpc>
            </a:pPr>
            <a:r>
              <a:rPr lang="vi-VN" sz="2800" b="1" dirty="0">
                <a:solidFill>
                  <a:schemeClr val="accent5">
                    <a:lumMod val="75000"/>
                  </a:schemeClr>
                </a:solidFill>
                <a:latin typeface="Cambria" panose="02040503050406030204" pitchFamily="18" charset="0"/>
              </a:rPr>
              <a:t>Trả lời câu hỏi và thực hiện yêu cầu:</a:t>
            </a:r>
          </a:p>
          <a:p>
            <a:pPr marL="342900" indent="-342900">
              <a:lnSpc>
                <a:spcPct val="150000"/>
              </a:lnSpc>
              <a:buAutoNum type="alphaLcPeriod"/>
            </a:pPr>
            <a:r>
              <a:rPr lang="vi-VN" sz="2800" b="1" i="1" dirty="0">
                <a:solidFill>
                  <a:srgbClr val="297165"/>
                </a:solidFill>
                <a:latin typeface="Cambria" panose="02040503050406030204" pitchFamily="18" charset="0"/>
              </a:rPr>
              <a:t>Si-khin cảm thấy thế nào khi được làm thủ thư của lớp?</a:t>
            </a:r>
          </a:p>
          <a:p>
            <a:pPr>
              <a:lnSpc>
                <a:spcPct val="150000"/>
              </a:lnSpc>
            </a:pPr>
            <a:r>
              <a:rPr lang="en-US" sz="2800" b="1" dirty="0">
                <a:latin typeface="Cambria" panose="02040503050406030204" pitchFamily="18" charset="0"/>
              </a:rPr>
              <a:t>    </a:t>
            </a:r>
            <a:r>
              <a:rPr lang="vi-VN" sz="2800" b="1" dirty="0">
                <a:latin typeface="Cambria" panose="02040503050406030204" pitchFamily="18" charset="0"/>
              </a:rPr>
              <a:t>Lo lắng, ngại ngần</a:t>
            </a:r>
          </a:p>
          <a:p>
            <a:pPr>
              <a:lnSpc>
                <a:spcPct val="150000"/>
              </a:lnSpc>
            </a:pPr>
            <a:r>
              <a:rPr lang="en-US" sz="2800" b="1" dirty="0">
                <a:latin typeface="Cambria" panose="02040503050406030204" pitchFamily="18" charset="0"/>
              </a:rPr>
              <a:t>    </a:t>
            </a:r>
            <a:r>
              <a:rPr lang="vi-VN" sz="2800" b="1" dirty="0">
                <a:latin typeface="Cambria" panose="02040503050406030204" pitchFamily="18" charset="0"/>
              </a:rPr>
              <a:t>Hãnh diện, hào hứng</a:t>
            </a:r>
          </a:p>
          <a:p>
            <a:pPr>
              <a:lnSpc>
                <a:spcPct val="150000"/>
              </a:lnSpc>
            </a:pPr>
            <a:r>
              <a:rPr lang="en-US" sz="2800" b="1" dirty="0">
                <a:latin typeface="Cambria" panose="02040503050406030204" pitchFamily="18" charset="0"/>
              </a:rPr>
              <a:t>    </a:t>
            </a:r>
            <a:r>
              <a:rPr lang="vi-VN" sz="2800" b="1" dirty="0">
                <a:latin typeface="Cambria" panose="02040503050406030204" pitchFamily="18" charset="0"/>
              </a:rPr>
              <a:t>Bồn chồn, hồi hộp</a:t>
            </a:r>
          </a:p>
          <a:p>
            <a:pPr>
              <a:lnSpc>
                <a:spcPct val="150000"/>
              </a:lnSpc>
            </a:pPr>
            <a:r>
              <a:rPr lang="vi-VN" sz="2800" b="1" i="1" dirty="0">
                <a:solidFill>
                  <a:srgbClr val="297165"/>
                </a:solidFill>
                <a:latin typeface="Cambria" panose="02040503050406030204" pitchFamily="18" charset="0"/>
              </a:rPr>
              <a:t>b. Si-khin và bạn của mình đã làm những gì để bảo vệ sách?</a:t>
            </a:r>
          </a:p>
          <a:p>
            <a:pPr>
              <a:lnSpc>
                <a:spcPct val="150000"/>
              </a:lnSpc>
            </a:pPr>
            <a:r>
              <a:rPr lang="en-US" sz="2800" b="1" dirty="0">
                <a:latin typeface="Cambria" panose="02040503050406030204" pitchFamily="18" charset="0"/>
              </a:rPr>
              <a:t>    </a:t>
            </a:r>
            <a:r>
              <a:rPr lang="vi-VN" sz="2800" b="1" dirty="0">
                <a:latin typeface="Cambria" panose="02040503050406030204" pitchFamily="18" charset="0"/>
              </a:rPr>
              <a:t>ngắm nghía sách, mượn sách</a:t>
            </a:r>
          </a:p>
          <a:p>
            <a:pPr>
              <a:lnSpc>
                <a:spcPct val="150000"/>
              </a:lnSpc>
            </a:pPr>
            <a:r>
              <a:rPr lang="en-US" sz="2800" b="1" dirty="0">
                <a:latin typeface="Cambria" panose="02040503050406030204" pitchFamily="18" charset="0"/>
              </a:rPr>
              <a:t>    </a:t>
            </a:r>
            <a:r>
              <a:rPr lang="vi-VN" sz="2800" b="1" dirty="0">
                <a:latin typeface="Cambria" panose="02040503050406030204" pitchFamily="18" charset="0"/>
              </a:rPr>
              <a:t>dán lại sách, dặn các bạn giữ sách</a:t>
            </a:r>
          </a:p>
          <a:p>
            <a:pPr>
              <a:lnSpc>
                <a:spcPct val="150000"/>
              </a:lnSpc>
            </a:pPr>
            <a:r>
              <a:rPr lang="en-US" sz="2800" b="1" dirty="0">
                <a:latin typeface="Cambria" panose="02040503050406030204" pitchFamily="18" charset="0"/>
              </a:rPr>
              <a:t>    </a:t>
            </a:r>
            <a:r>
              <a:rPr lang="vi-VN" sz="2800" b="1" dirty="0">
                <a:latin typeface="Cambria" panose="02040503050406030204" pitchFamily="18" charset="0"/>
              </a:rPr>
              <a:t>không cho các bạn mượn sách, giữ giá sách đầy ăm ắp</a:t>
            </a:r>
          </a:p>
        </p:txBody>
      </p:sp>
      <p:sp>
        <p:nvSpPr>
          <p:cNvPr id="3" name="Rectangle 2">
            <a:extLst>
              <a:ext uri="{FF2B5EF4-FFF2-40B4-BE49-F238E27FC236}">
                <a16:creationId xmlns="" xmlns:a16="http://schemas.microsoft.com/office/drawing/2014/main" id="{66AD8F9B-FEA6-F9EF-6A63-3925CA59732D}"/>
              </a:ext>
            </a:extLst>
          </p:cNvPr>
          <p:cNvSpPr/>
          <p:nvPr/>
        </p:nvSpPr>
        <p:spPr>
          <a:xfrm>
            <a:off x="1137536" y="1796717"/>
            <a:ext cx="461081" cy="446566"/>
          </a:xfrm>
          <a:prstGeom prst="rect">
            <a:avLst/>
          </a:prstGeom>
          <a:solidFill>
            <a:srgbClr val="EDF9F7"/>
          </a:solidFill>
          <a:ln w="19050">
            <a:solidFill>
              <a:srgbClr val="297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a:extLst>
              <a:ext uri="{FF2B5EF4-FFF2-40B4-BE49-F238E27FC236}">
                <a16:creationId xmlns="" xmlns:a16="http://schemas.microsoft.com/office/drawing/2014/main" id="{307A9BA9-46D3-276D-35DA-C8BC75BD5BD4}"/>
              </a:ext>
            </a:extLst>
          </p:cNvPr>
          <p:cNvSpPr/>
          <p:nvPr/>
        </p:nvSpPr>
        <p:spPr>
          <a:xfrm>
            <a:off x="1138263" y="2478507"/>
            <a:ext cx="461081" cy="446566"/>
          </a:xfrm>
          <a:prstGeom prst="rect">
            <a:avLst/>
          </a:prstGeom>
          <a:solidFill>
            <a:srgbClr val="EDF9F7"/>
          </a:solidFill>
          <a:ln w="19050">
            <a:solidFill>
              <a:srgbClr val="297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Rectangle 9">
            <a:extLst>
              <a:ext uri="{FF2B5EF4-FFF2-40B4-BE49-F238E27FC236}">
                <a16:creationId xmlns="" xmlns:a16="http://schemas.microsoft.com/office/drawing/2014/main" id="{2F3A262A-14B0-10DD-B09A-C6FC233008DB}"/>
              </a:ext>
            </a:extLst>
          </p:cNvPr>
          <p:cNvSpPr/>
          <p:nvPr/>
        </p:nvSpPr>
        <p:spPr>
          <a:xfrm>
            <a:off x="1153578" y="3160297"/>
            <a:ext cx="461081" cy="446566"/>
          </a:xfrm>
          <a:prstGeom prst="rect">
            <a:avLst/>
          </a:prstGeom>
          <a:solidFill>
            <a:srgbClr val="EDF9F7"/>
          </a:solidFill>
          <a:ln w="19050">
            <a:solidFill>
              <a:srgbClr val="297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Rectangle 10">
            <a:extLst>
              <a:ext uri="{FF2B5EF4-FFF2-40B4-BE49-F238E27FC236}">
                <a16:creationId xmlns="" xmlns:a16="http://schemas.microsoft.com/office/drawing/2014/main" id="{1B5A8CBD-D34B-FCF1-2B7E-321AA4DE15E8}"/>
              </a:ext>
            </a:extLst>
          </p:cNvPr>
          <p:cNvSpPr/>
          <p:nvPr/>
        </p:nvSpPr>
        <p:spPr>
          <a:xfrm>
            <a:off x="1154305" y="4344078"/>
            <a:ext cx="461081" cy="446566"/>
          </a:xfrm>
          <a:prstGeom prst="rect">
            <a:avLst/>
          </a:prstGeom>
          <a:solidFill>
            <a:srgbClr val="EDF9F7"/>
          </a:solidFill>
          <a:ln w="19050">
            <a:solidFill>
              <a:srgbClr val="297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Rectangle 11">
            <a:extLst>
              <a:ext uri="{FF2B5EF4-FFF2-40B4-BE49-F238E27FC236}">
                <a16:creationId xmlns="" xmlns:a16="http://schemas.microsoft.com/office/drawing/2014/main" id="{4F5FD4C2-6B91-EF64-BC95-64EA3227D949}"/>
              </a:ext>
            </a:extLst>
          </p:cNvPr>
          <p:cNvSpPr/>
          <p:nvPr/>
        </p:nvSpPr>
        <p:spPr>
          <a:xfrm>
            <a:off x="1155032" y="5025868"/>
            <a:ext cx="461081" cy="446566"/>
          </a:xfrm>
          <a:prstGeom prst="rect">
            <a:avLst/>
          </a:prstGeom>
          <a:solidFill>
            <a:srgbClr val="EDF9F7"/>
          </a:solidFill>
          <a:ln w="19050">
            <a:solidFill>
              <a:srgbClr val="297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ectangle 12">
            <a:extLst>
              <a:ext uri="{FF2B5EF4-FFF2-40B4-BE49-F238E27FC236}">
                <a16:creationId xmlns="" xmlns:a16="http://schemas.microsoft.com/office/drawing/2014/main" id="{57F79E90-FDBC-A3A2-3AB8-2DAF9441CDC4}"/>
              </a:ext>
            </a:extLst>
          </p:cNvPr>
          <p:cNvSpPr/>
          <p:nvPr/>
        </p:nvSpPr>
        <p:spPr>
          <a:xfrm>
            <a:off x="1170347" y="5707658"/>
            <a:ext cx="461081" cy="446566"/>
          </a:xfrm>
          <a:prstGeom prst="rect">
            <a:avLst/>
          </a:prstGeom>
          <a:solidFill>
            <a:srgbClr val="EDF9F7"/>
          </a:solidFill>
          <a:ln w="19050">
            <a:solidFill>
              <a:srgbClr val="297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TextBox 3">
            <a:extLst>
              <a:ext uri="{FF2B5EF4-FFF2-40B4-BE49-F238E27FC236}">
                <a16:creationId xmlns="" xmlns:a16="http://schemas.microsoft.com/office/drawing/2014/main" id="{108789C7-528F-629F-A305-AC29C5B4A0A0}"/>
              </a:ext>
            </a:extLst>
          </p:cNvPr>
          <p:cNvSpPr txBox="1"/>
          <p:nvPr/>
        </p:nvSpPr>
        <p:spPr>
          <a:xfrm>
            <a:off x="1153578" y="2423082"/>
            <a:ext cx="499730" cy="584775"/>
          </a:xfrm>
          <a:prstGeom prst="rect">
            <a:avLst/>
          </a:prstGeom>
          <a:noFill/>
        </p:spPr>
        <p:txBody>
          <a:bodyPr wrap="square" rtlCol="0">
            <a:spAutoFit/>
          </a:bodyPr>
          <a:lstStyle/>
          <a:p>
            <a:r>
              <a:rPr lang="en-US" sz="3200" dirty="0">
                <a:solidFill>
                  <a:srgbClr val="00B050"/>
                </a:solidFill>
                <a:latin typeface="Vogue-ExtraBold" panose="020B0500000000000000" pitchFamily="34" charset="0"/>
                <a:ea typeface="Vogue-ExtraBold" panose="020B0500000000000000" pitchFamily="34" charset="0"/>
                <a:cs typeface="Vogue-ExtraBold" panose="020B0500000000000000" pitchFamily="34" charset="0"/>
              </a:rPr>
              <a:t>X</a:t>
            </a:r>
          </a:p>
        </p:txBody>
      </p:sp>
      <p:sp>
        <p:nvSpPr>
          <p:cNvPr id="6" name="TextBox 5">
            <a:extLst>
              <a:ext uri="{FF2B5EF4-FFF2-40B4-BE49-F238E27FC236}">
                <a16:creationId xmlns="" xmlns:a16="http://schemas.microsoft.com/office/drawing/2014/main" id="{A493592F-CFFD-B9D8-E406-6EFDB5CF0D7C}"/>
              </a:ext>
            </a:extLst>
          </p:cNvPr>
          <p:cNvSpPr txBox="1"/>
          <p:nvPr/>
        </p:nvSpPr>
        <p:spPr>
          <a:xfrm>
            <a:off x="1163597" y="4956764"/>
            <a:ext cx="499730" cy="584775"/>
          </a:xfrm>
          <a:prstGeom prst="rect">
            <a:avLst/>
          </a:prstGeom>
          <a:noFill/>
        </p:spPr>
        <p:txBody>
          <a:bodyPr wrap="square" rtlCol="0">
            <a:spAutoFit/>
          </a:bodyPr>
          <a:lstStyle/>
          <a:p>
            <a:r>
              <a:rPr lang="en-US" sz="3200" dirty="0">
                <a:solidFill>
                  <a:srgbClr val="00B050"/>
                </a:solidFill>
                <a:latin typeface="Vogue-ExtraBold" panose="020B0500000000000000" pitchFamily="34" charset="0"/>
                <a:ea typeface="Vogue-ExtraBold" panose="020B0500000000000000" pitchFamily="34" charset="0"/>
                <a:cs typeface="Vogue-ExtraBold" panose="020B0500000000000000" pitchFamily="34" charset="0"/>
              </a:rPr>
              <a:t>X</a:t>
            </a:r>
          </a:p>
        </p:txBody>
      </p:sp>
    </p:spTree>
    <p:extLst>
      <p:ext uri="{BB962C8B-B14F-4D97-AF65-F5344CB8AC3E}">
        <p14:creationId xmlns:p14="http://schemas.microsoft.com/office/powerpoint/2010/main" val="27606991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subTnLst>
                                    <p:audio>
                                      <p:cMediaNode>
                                        <p:cTn display="0" masterRel="sameClick">
                                          <p:stCondLst>
                                            <p:cond evt="begin" delay="0">
                                              <p:tn val="4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9" grpId="0" animBg="1"/>
      <p:bldP spid="10" grpId="0" animBg="1"/>
      <p:bldP spid="11" grpId="0" animBg="1"/>
      <p:bldP spid="12" grpId="0" animBg="1"/>
      <p:bldP spid="13" grpId="0" animBg="1"/>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 xmlns:a16="http://schemas.microsoft.com/office/drawing/2014/main" id="{E5C1CA8D-47D5-72AF-2D37-FE3183E99D61}"/>
              </a:ext>
            </a:extLst>
          </p:cNvPr>
          <p:cNvSpPr txBox="1"/>
          <p:nvPr/>
        </p:nvSpPr>
        <p:spPr>
          <a:xfrm>
            <a:off x="892147" y="482583"/>
            <a:ext cx="11123390" cy="4175054"/>
          </a:xfrm>
          <a:prstGeom prst="rect">
            <a:avLst/>
          </a:prstGeom>
          <a:noFill/>
        </p:spPr>
        <p:txBody>
          <a:bodyPr wrap="square" lIns="0" tIns="0" rIns="0" bIns="0" rtlCol="0">
            <a:spAutoFit/>
          </a:bodyPr>
          <a:lstStyle/>
          <a:p>
            <a:pPr lvl="0">
              <a:lnSpc>
                <a:spcPct val="200000"/>
              </a:lnSpc>
            </a:pPr>
            <a:r>
              <a:rPr lang="vi-VN" sz="2800" b="1" i="1" dirty="0">
                <a:solidFill>
                  <a:srgbClr val="297165"/>
                </a:solidFill>
                <a:latin typeface="Cambria" panose="02040503050406030204" pitchFamily="18" charset="0"/>
              </a:rPr>
              <a:t>c. Vì sao Si-khin ngạc nhiên khi thấy bạn thủ thư khác mượn sách?</a:t>
            </a:r>
            <a:endParaRPr lang="en-US" sz="2800" b="1" i="1" dirty="0">
              <a:solidFill>
                <a:srgbClr val="297165"/>
              </a:solidFill>
              <a:latin typeface="Cambria" panose="02040503050406030204" pitchFamily="18" charset="0"/>
            </a:endParaRPr>
          </a:p>
          <a:p>
            <a:pPr lvl="0">
              <a:lnSpc>
                <a:spcPct val="200000"/>
              </a:lnSpc>
            </a:pPr>
            <a:r>
              <a:rPr lang="en-US" sz="2800" b="1" dirty="0">
                <a:solidFill>
                  <a:srgbClr val="000000"/>
                </a:solidFill>
                <a:latin typeface="Cambria" panose="02040503050406030204" pitchFamily="18" charset="0"/>
              </a:rPr>
              <a:t>    </a:t>
            </a:r>
            <a:r>
              <a:rPr lang="vi-VN" sz="2800" b="1" dirty="0">
                <a:solidFill>
                  <a:srgbClr val="000000"/>
                </a:solidFill>
                <a:latin typeface="Cambria" panose="02040503050406030204" pitchFamily="18" charset="0"/>
              </a:rPr>
              <a:t>Vì bạn ấy nghĩ rằng thủ thư chỉ quản lí sách</a:t>
            </a:r>
          </a:p>
          <a:p>
            <a:pPr lvl="0">
              <a:lnSpc>
                <a:spcPct val="200000"/>
              </a:lnSpc>
            </a:pPr>
            <a:r>
              <a:rPr lang="vi-VN" sz="2800" b="1" dirty="0">
                <a:solidFill>
                  <a:srgbClr val="000000"/>
                </a:solidFill>
                <a:latin typeface="Cambria" panose="02040503050406030204" pitchFamily="18" charset="0"/>
              </a:rPr>
              <a:t> </a:t>
            </a:r>
            <a:r>
              <a:rPr lang="en-US" sz="2800" b="1" dirty="0">
                <a:solidFill>
                  <a:srgbClr val="000000"/>
                </a:solidFill>
                <a:latin typeface="Cambria" panose="02040503050406030204" pitchFamily="18" charset="0"/>
              </a:rPr>
              <a:t>   </a:t>
            </a:r>
            <a:r>
              <a:rPr lang="vi-VN" sz="2800" b="1" dirty="0">
                <a:solidFill>
                  <a:srgbClr val="000000"/>
                </a:solidFill>
                <a:latin typeface="Cambria" panose="02040503050406030204" pitchFamily="18" charset="0"/>
              </a:rPr>
              <a:t>Vì bạn ấy không thích đọc sách.</a:t>
            </a:r>
          </a:p>
          <a:p>
            <a:pPr lvl="0">
              <a:lnSpc>
                <a:spcPct val="200000"/>
              </a:lnSpc>
            </a:pPr>
            <a:r>
              <a:rPr lang="en-US" sz="2800" b="1" dirty="0">
                <a:solidFill>
                  <a:srgbClr val="000000"/>
                </a:solidFill>
                <a:latin typeface="Cambria" panose="02040503050406030204" pitchFamily="18" charset="0"/>
              </a:rPr>
              <a:t>    </a:t>
            </a:r>
            <a:r>
              <a:rPr lang="vi-VN" sz="2800" b="1" dirty="0">
                <a:solidFill>
                  <a:srgbClr val="000000"/>
                </a:solidFill>
                <a:latin typeface="Cambria" panose="02040503050406030204" pitchFamily="18" charset="0"/>
              </a:rPr>
              <a:t>Vì bạn ấy muốn dành sách cho bạn khác</a:t>
            </a:r>
          </a:p>
          <a:p>
            <a:pPr lvl="0">
              <a:lnSpc>
                <a:spcPct val="200000"/>
              </a:lnSpc>
            </a:pPr>
            <a:r>
              <a:rPr lang="vi-VN" sz="2800" b="1" i="1" dirty="0">
                <a:solidFill>
                  <a:srgbClr val="297165"/>
                </a:solidFill>
                <a:latin typeface="Cambria" panose="02040503050406030204" pitchFamily="18" charset="0"/>
              </a:rPr>
              <a:t>d. Vì sao Si-khin không kêu ca về việc giá ít sách nữa?</a:t>
            </a:r>
            <a:endParaRPr lang="en-US" sz="2800" b="1" i="1" dirty="0">
              <a:solidFill>
                <a:srgbClr val="297165"/>
              </a:solidFill>
              <a:latin typeface="Cambria" panose="02040503050406030204" pitchFamily="18" charset="0"/>
            </a:endParaRPr>
          </a:p>
        </p:txBody>
      </p:sp>
      <p:sp>
        <p:nvSpPr>
          <p:cNvPr id="3" name="Rectangle 2">
            <a:extLst>
              <a:ext uri="{FF2B5EF4-FFF2-40B4-BE49-F238E27FC236}">
                <a16:creationId xmlns="" xmlns:a16="http://schemas.microsoft.com/office/drawing/2014/main" id="{66AD8F9B-FEA6-F9EF-6A63-3925CA59732D}"/>
              </a:ext>
            </a:extLst>
          </p:cNvPr>
          <p:cNvSpPr/>
          <p:nvPr/>
        </p:nvSpPr>
        <p:spPr>
          <a:xfrm>
            <a:off x="728490" y="1724147"/>
            <a:ext cx="344129" cy="324465"/>
          </a:xfrm>
          <a:prstGeom prst="rect">
            <a:avLst/>
          </a:prstGeom>
          <a:solidFill>
            <a:srgbClr val="EDF9F7"/>
          </a:solidFill>
          <a:ln w="19050">
            <a:solidFill>
              <a:srgbClr val="297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cs typeface="+mn-cs"/>
            </a:endParaRPr>
          </a:p>
        </p:txBody>
      </p:sp>
      <p:sp>
        <p:nvSpPr>
          <p:cNvPr id="4" name="Rectangle 3">
            <a:extLst>
              <a:ext uri="{FF2B5EF4-FFF2-40B4-BE49-F238E27FC236}">
                <a16:creationId xmlns="" xmlns:a16="http://schemas.microsoft.com/office/drawing/2014/main" id="{34DF4670-D91D-DD70-FFCB-BDECB959F2A4}"/>
              </a:ext>
            </a:extLst>
          </p:cNvPr>
          <p:cNvSpPr/>
          <p:nvPr/>
        </p:nvSpPr>
        <p:spPr>
          <a:xfrm>
            <a:off x="720082" y="2504512"/>
            <a:ext cx="344129" cy="324465"/>
          </a:xfrm>
          <a:prstGeom prst="rect">
            <a:avLst/>
          </a:prstGeom>
          <a:solidFill>
            <a:srgbClr val="EDF9F7"/>
          </a:solidFill>
          <a:ln w="19050">
            <a:solidFill>
              <a:srgbClr val="297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cs typeface="+mn-cs"/>
            </a:endParaRPr>
          </a:p>
        </p:txBody>
      </p:sp>
      <p:sp>
        <p:nvSpPr>
          <p:cNvPr id="5" name="Rectangle 4">
            <a:extLst>
              <a:ext uri="{FF2B5EF4-FFF2-40B4-BE49-F238E27FC236}">
                <a16:creationId xmlns="" xmlns:a16="http://schemas.microsoft.com/office/drawing/2014/main" id="{6BF5FE6F-89DF-A79B-69AD-0413CCA3BB0F}"/>
              </a:ext>
            </a:extLst>
          </p:cNvPr>
          <p:cNvSpPr/>
          <p:nvPr/>
        </p:nvSpPr>
        <p:spPr>
          <a:xfrm>
            <a:off x="720082" y="3320842"/>
            <a:ext cx="344129" cy="324465"/>
          </a:xfrm>
          <a:prstGeom prst="rect">
            <a:avLst/>
          </a:prstGeom>
          <a:solidFill>
            <a:srgbClr val="EDF9F7"/>
          </a:solidFill>
          <a:ln w="19050">
            <a:solidFill>
              <a:srgbClr val="297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cs typeface="+mn-cs"/>
            </a:endParaRPr>
          </a:p>
        </p:txBody>
      </p:sp>
      <p:grpSp>
        <p:nvGrpSpPr>
          <p:cNvPr id="12" name="Group 11">
            <a:extLst>
              <a:ext uri="{FF2B5EF4-FFF2-40B4-BE49-F238E27FC236}">
                <a16:creationId xmlns="" xmlns:a16="http://schemas.microsoft.com/office/drawing/2014/main" id="{1B7A0391-6548-B4C3-28E8-EEAF0D5FBF48}"/>
              </a:ext>
            </a:extLst>
          </p:cNvPr>
          <p:cNvGrpSpPr/>
          <p:nvPr/>
        </p:nvGrpSpPr>
        <p:grpSpPr>
          <a:xfrm>
            <a:off x="506618" y="4657637"/>
            <a:ext cx="10722856" cy="1382944"/>
            <a:chOff x="1317522" y="4511861"/>
            <a:chExt cx="9812593" cy="1384995"/>
          </a:xfrm>
        </p:grpSpPr>
        <p:sp>
          <p:nvSpPr>
            <p:cNvPr id="11" name="Rectangle: Rounded Corners 10">
              <a:extLst>
                <a:ext uri="{FF2B5EF4-FFF2-40B4-BE49-F238E27FC236}">
                  <a16:creationId xmlns="" xmlns:a16="http://schemas.microsoft.com/office/drawing/2014/main" id="{B909EA01-1C5A-478E-CCEC-0987FE6BD5EE}"/>
                </a:ext>
              </a:extLst>
            </p:cNvPr>
            <p:cNvSpPr/>
            <p:nvPr/>
          </p:nvSpPr>
          <p:spPr>
            <a:xfrm>
              <a:off x="1317522" y="4511861"/>
              <a:ext cx="9812593" cy="1384994"/>
            </a:xfrm>
            <a:prstGeom prst="roundRect">
              <a:avLst/>
            </a:prstGeom>
            <a:solidFill>
              <a:srgbClr val="EDF9F7"/>
            </a:solidFill>
            <a:ln w="19050">
              <a:solidFill>
                <a:srgbClr val="2971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 xmlns:a16="http://schemas.microsoft.com/office/drawing/2014/main" id="{19BB4706-9F90-770C-948B-8AC921E64267}"/>
                </a:ext>
              </a:extLst>
            </p:cNvPr>
            <p:cNvSpPr txBox="1"/>
            <p:nvPr/>
          </p:nvSpPr>
          <p:spPr>
            <a:xfrm>
              <a:off x="1378131" y="4511861"/>
              <a:ext cx="9691375" cy="1384995"/>
            </a:xfrm>
            <a:prstGeom prst="rect">
              <a:avLst/>
            </a:prstGeom>
            <a:noFill/>
          </p:spPr>
          <p:txBody>
            <a:bodyPr wrap="square">
              <a:spAutoFit/>
            </a:bodyPr>
            <a:lstStyle/>
            <a:p>
              <a:pPr algn="just"/>
              <a:r>
                <a:rPr lang="en-US" sz="2800" b="0" i="0" dirty="0">
                  <a:solidFill>
                    <a:srgbClr val="000000"/>
                  </a:solidFill>
                  <a:effectLst/>
                  <a:latin typeface="Cambria" panose="02040503050406030204" pitchFamily="18" charset="0"/>
                </a:rPr>
                <a:t>    </a:t>
              </a:r>
              <a:r>
                <a:rPr lang="vi-VN" sz="2800" b="0" i="0" dirty="0">
                  <a:solidFill>
                    <a:srgbClr val="000000"/>
                  </a:solidFill>
                  <a:effectLst/>
                  <a:latin typeface="Cambria" panose="02040503050406030204" pitchFamily="18" charset="0"/>
                </a:rPr>
                <a:t>Si-khin không kêu ca về việc ít sách nữa là vì bạn ấy đã biết được rằng sách là để mọi người mượn, càng nhiều người mượn sách thì chứng tỏ là có càng nhiều người thích đọc sách.</a:t>
              </a:r>
              <a:endParaRPr lang="en-US" sz="2800" dirty="0">
                <a:latin typeface="Cambria" panose="02040503050406030204" pitchFamily="18" charset="0"/>
              </a:endParaRPr>
            </a:p>
          </p:txBody>
        </p:sp>
      </p:grpSp>
      <p:sp>
        <p:nvSpPr>
          <p:cNvPr id="6" name="TextBox 5">
            <a:extLst>
              <a:ext uri="{FF2B5EF4-FFF2-40B4-BE49-F238E27FC236}">
                <a16:creationId xmlns="" xmlns:a16="http://schemas.microsoft.com/office/drawing/2014/main" id="{9382A33B-8D41-75A7-47D2-AB19939CA7BD}"/>
              </a:ext>
            </a:extLst>
          </p:cNvPr>
          <p:cNvSpPr txBox="1"/>
          <p:nvPr/>
        </p:nvSpPr>
        <p:spPr>
          <a:xfrm>
            <a:off x="655237" y="1593991"/>
            <a:ext cx="473818" cy="584775"/>
          </a:xfrm>
          <a:prstGeom prst="rect">
            <a:avLst/>
          </a:prstGeom>
          <a:noFill/>
        </p:spPr>
        <p:txBody>
          <a:bodyPr wrap="square" rtlCol="0">
            <a:spAutoFit/>
          </a:bodyPr>
          <a:lstStyle/>
          <a:p>
            <a:r>
              <a:rPr lang="en-US" sz="3200" dirty="0">
                <a:solidFill>
                  <a:srgbClr val="00B050"/>
                </a:solidFill>
                <a:latin typeface="Vogue-ExtraBold" panose="020B0500000000000000" pitchFamily="34" charset="0"/>
                <a:ea typeface="Vogue-ExtraBold" panose="020B0500000000000000" pitchFamily="34" charset="0"/>
                <a:cs typeface="Vogue-ExtraBold" panose="020B0500000000000000" pitchFamily="34" charset="0"/>
              </a:rPr>
              <a:t>X</a:t>
            </a:r>
          </a:p>
        </p:txBody>
      </p:sp>
    </p:spTree>
    <p:extLst>
      <p:ext uri="{BB962C8B-B14F-4D97-AF65-F5344CB8AC3E}">
        <p14:creationId xmlns:p14="http://schemas.microsoft.com/office/powerpoint/2010/main" val="534788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2" name="applause.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 xmlns:a16="http://schemas.microsoft.com/office/drawing/2014/main" id="{E5C1CA8D-47D5-72AF-2D37-FE3183E99D61}"/>
              </a:ext>
            </a:extLst>
          </p:cNvPr>
          <p:cNvSpPr txBox="1"/>
          <p:nvPr/>
        </p:nvSpPr>
        <p:spPr>
          <a:xfrm>
            <a:off x="731726" y="526011"/>
            <a:ext cx="11219642" cy="2720809"/>
          </a:xfrm>
          <a:prstGeom prst="rect">
            <a:avLst/>
          </a:prstGeom>
          <a:noFill/>
        </p:spPr>
        <p:txBody>
          <a:bodyPr wrap="square" lIns="0" tIns="0" rIns="0" bIns="0" rtlCol="0">
            <a:spAutoFit/>
          </a:bodyPr>
          <a:lstStyle/>
          <a:p>
            <a:pPr lvl="0"/>
            <a:r>
              <a:rPr lang="en-US" sz="2800" b="1" i="1" dirty="0">
                <a:solidFill>
                  <a:srgbClr val="297165"/>
                </a:solidFill>
                <a:latin typeface="Cambria" panose="02040503050406030204" pitchFamily="18" charset="0"/>
              </a:rPr>
              <a:t>e</a:t>
            </a:r>
            <a:r>
              <a:rPr lang="vi-VN" sz="2800" b="1" i="1" dirty="0">
                <a:solidFill>
                  <a:srgbClr val="297165"/>
                </a:solidFill>
                <a:latin typeface="Cambria" panose="02040503050406030204" pitchFamily="18" charset="0"/>
              </a:rPr>
              <a:t>. Viết 2 – 3 câu nêu cảm nhận của em về những việc Si-khin đã làm dưới đây:</a:t>
            </a:r>
            <a:endParaRPr lang="en-US" sz="2800" b="1" i="1" dirty="0">
              <a:solidFill>
                <a:srgbClr val="297165"/>
              </a:solidFill>
              <a:latin typeface="Cambria" panose="02040503050406030204" pitchFamily="18" charset="0"/>
            </a:endParaRPr>
          </a:p>
          <a:p>
            <a:pPr marL="342900" lvl="0" indent="-342900">
              <a:lnSpc>
                <a:spcPct val="150000"/>
              </a:lnSpc>
              <a:buFontTx/>
              <a:buChar char="-"/>
            </a:pPr>
            <a:r>
              <a:rPr lang="en-US" sz="2800" b="1" dirty="0" err="1">
                <a:latin typeface="Cambria" panose="02040503050406030204" pitchFamily="18" charset="0"/>
              </a:rPr>
              <a:t>Nhắc</a:t>
            </a:r>
            <a:r>
              <a:rPr lang="en-US" sz="2800" b="1" dirty="0">
                <a:latin typeface="Cambria" panose="02040503050406030204" pitchFamily="18" charset="0"/>
              </a:rPr>
              <a:t> </a:t>
            </a:r>
            <a:r>
              <a:rPr lang="en-US" sz="2800" b="1" dirty="0" err="1">
                <a:latin typeface="Cambria" panose="02040503050406030204" pitchFamily="18" charset="0"/>
              </a:rPr>
              <a:t>nhở</a:t>
            </a:r>
            <a:r>
              <a:rPr lang="en-US" sz="2800" b="1" dirty="0">
                <a:latin typeface="Cambria" panose="02040503050406030204" pitchFamily="18" charset="0"/>
              </a:rPr>
              <a:t> </a:t>
            </a: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bạn</a:t>
            </a:r>
            <a:r>
              <a:rPr lang="en-US" sz="2800" b="1" dirty="0">
                <a:latin typeface="Cambria" panose="02040503050406030204" pitchFamily="18" charset="0"/>
              </a:rPr>
              <a:t> </a:t>
            </a:r>
            <a:r>
              <a:rPr lang="en-US" sz="2800" b="1" dirty="0" err="1">
                <a:latin typeface="Cambria" panose="02040503050406030204" pitchFamily="18" charset="0"/>
              </a:rPr>
              <a:t>trả</a:t>
            </a:r>
            <a:r>
              <a:rPr lang="en-US" sz="2800" b="1" dirty="0">
                <a:latin typeface="Cambria" panose="02040503050406030204" pitchFamily="18" charset="0"/>
              </a:rPr>
              <a:t> </a:t>
            </a:r>
            <a:r>
              <a:rPr lang="en-US" sz="2800" b="1" dirty="0" err="1">
                <a:latin typeface="Cambria" panose="02040503050406030204" pitchFamily="18" charset="0"/>
              </a:rPr>
              <a:t>sách</a:t>
            </a:r>
            <a:r>
              <a:rPr lang="en-US" sz="2800" b="1" dirty="0">
                <a:latin typeface="Cambria" panose="02040503050406030204" pitchFamily="18" charset="0"/>
              </a:rPr>
              <a:t> </a:t>
            </a:r>
            <a:r>
              <a:rPr lang="en-US" sz="2800" b="1" dirty="0" err="1">
                <a:latin typeface="Cambria" panose="02040503050406030204" pitchFamily="18" charset="0"/>
              </a:rPr>
              <a:t>sớm</a:t>
            </a:r>
            <a:r>
              <a:rPr lang="en-US" sz="2800" b="1" dirty="0">
                <a:latin typeface="Cambria" panose="02040503050406030204" pitchFamily="18" charset="0"/>
              </a:rPr>
              <a:t>.</a:t>
            </a:r>
          </a:p>
          <a:p>
            <a:pPr marL="342900" lvl="0" indent="-342900">
              <a:lnSpc>
                <a:spcPct val="150000"/>
              </a:lnSpc>
              <a:buFontTx/>
              <a:buChar char="-"/>
            </a:pPr>
            <a:r>
              <a:rPr lang="en-US" sz="2800" b="1" dirty="0" err="1">
                <a:latin typeface="Cambria" panose="02040503050406030204" pitchFamily="18" charset="0"/>
              </a:rPr>
              <a:t>Không</a:t>
            </a:r>
            <a:r>
              <a:rPr lang="en-US" sz="2800" b="1" dirty="0">
                <a:latin typeface="Cambria" panose="02040503050406030204" pitchFamily="18" charset="0"/>
              </a:rPr>
              <a:t> </a:t>
            </a:r>
            <a:r>
              <a:rPr lang="en-US" sz="2800" b="1" dirty="0" err="1">
                <a:latin typeface="Cambria" panose="02040503050406030204" pitchFamily="18" charset="0"/>
              </a:rPr>
              <a:t>vui</a:t>
            </a:r>
            <a:r>
              <a:rPr lang="en-US" sz="2800" b="1" dirty="0">
                <a:latin typeface="Cambria" panose="02040503050406030204" pitchFamily="18" charset="0"/>
              </a:rPr>
              <a:t> </a:t>
            </a:r>
            <a:r>
              <a:rPr lang="en-US" sz="2800" b="1" dirty="0" err="1">
                <a:latin typeface="Cambria" panose="02040503050406030204" pitchFamily="18" charset="0"/>
              </a:rPr>
              <a:t>khi</a:t>
            </a:r>
            <a:r>
              <a:rPr lang="en-US" sz="2800" b="1" dirty="0">
                <a:latin typeface="Cambria" panose="02040503050406030204" pitchFamily="18" charset="0"/>
              </a:rPr>
              <a:t> </a:t>
            </a: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bạn</a:t>
            </a:r>
            <a:r>
              <a:rPr lang="en-US" sz="2800" b="1" dirty="0">
                <a:latin typeface="Cambria" panose="02040503050406030204" pitchFamily="18" charset="0"/>
              </a:rPr>
              <a:t> </a:t>
            </a:r>
            <a:r>
              <a:rPr lang="en-US" sz="2800" b="1" dirty="0" err="1">
                <a:latin typeface="Cambria" panose="02040503050406030204" pitchFamily="18" charset="0"/>
              </a:rPr>
              <a:t>trả</a:t>
            </a:r>
            <a:r>
              <a:rPr lang="en-US" sz="2800" b="1" dirty="0">
                <a:latin typeface="Cambria" panose="02040503050406030204" pitchFamily="18" charset="0"/>
              </a:rPr>
              <a:t> </a:t>
            </a:r>
            <a:r>
              <a:rPr lang="en-US" sz="2800" b="1" dirty="0" err="1">
                <a:latin typeface="Cambria" panose="02040503050406030204" pitchFamily="18" charset="0"/>
              </a:rPr>
              <a:t>sách</a:t>
            </a:r>
            <a:r>
              <a:rPr lang="en-US" sz="2800" b="1" dirty="0">
                <a:latin typeface="Cambria" panose="02040503050406030204" pitchFamily="18" charset="0"/>
              </a:rPr>
              <a:t> </a:t>
            </a:r>
            <a:r>
              <a:rPr lang="en-US" sz="2800" b="1" dirty="0" err="1">
                <a:latin typeface="Cambria" panose="02040503050406030204" pitchFamily="18" charset="0"/>
              </a:rPr>
              <a:t>quá</a:t>
            </a:r>
            <a:r>
              <a:rPr lang="en-US" sz="2800" b="1" dirty="0">
                <a:latin typeface="Cambria" panose="02040503050406030204" pitchFamily="18" charset="0"/>
              </a:rPr>
              <a:t> </a:t>
            </a:r>
            <a:r>
              <a:rPr lang="en-US" sz="2800" b="1" dirty="0" err="1">
                <a:latin typeface="Cambria" panose="02040503050406030204" pitchFamily="18" charset="0"/>
              </a:rPr>
              <a:t>nhanh</a:t>
            </a:r>
            <a:r>
              <a:rPr lang="en-US" sz="2800" b="1" dirty="0">
                <a:latin typeface="Cambria" panose="02040503050406030204" pitchFamily="18" charset="0"/>
              </a:rPr>
              <a:t>.</a:t>
            </a:r>
          </a:p>
          <a:p>
            <a:pPr marL="342900" lvl="0" indent="-342900">
              <a:lnSpc>
                <a:spcPct val="150000"/>
              </a:lnSpc>
              <a:buFontTx/>
              <a:buChar char="-"/>
            </a:pPr>
            <a:r>
              <a:rPr lang="en-US" sz="2800" b="1" dirty="0" err="1">
                <a:latin typeface="Cambria" panose="02040503050406030204" pitchFamily="18" charset="0"/>
              </a:rPr>
              <a:t>Không</a:t>
            </a:r>
            <a:r>
              <a:rPr lang="en-US" sz="2800" b="1" dirty="0">
                <a:latin typeface="Cambria" panose="02040503050406030204" pitchFamily="18" charset="0"/>
              </a:rPr>
              <a:t> </a:t>
            </a:r>
            <a:r>
              <a:rPr lang="en-US" sz="2800" b="1" dirty="0" err="1">
                <a:latin typeface="Cambria" panose="02040503050406030204" pitchFamily="18" charset="0"/>
              </a:rPr>
              <a:t>muốn</a:t>
            </a:r>
            <a:r>
              <a:rPr lang="en-US" sz="2800" b="1" dirty="0">
                <a:latin typeface="Cambria" panose="02040503050406030204" pitchFamily="18" charset="0"/>
              </a:rPr>
              <a:t> </a:t>
            </a:r>
            <a:r>
              <a:rPr lang="en-US" sz="2800" b="1" dirty="0" err="1">
                <a:latin typeface="Cambria" panose="02040503050406030204" pitchFamily="18" charset="0"/>
              </a:rPr>
              <a:t>sách</a:t>
            </a:r>
            <a:r>
              <a:rPr lang="en-US" sz="2800" b="1" dirty="0">
                <a:latin typeface="Cambria" panose="02040503050406030204" pitchFamily="18" charset="0"/>
              </a:rPr>
              <a:t> </a:t>
            </a:r>
            <a:r>
              <a:rPr lang="en-US" sz="2800" b="1" dirty="0" err="1">
                <a:latin typeface="Cambria" panose="02040503050406030204" pitchFamily="18" charset="0"/>
              </a:rPr>
              <a:t>được</a:t>
            </a:r>
            <a:r>
              <a:rPr lang="en-US" sz="2800" b="1" dirty="0">
                <a:latin typeface="Cambria" panose="02040503050406030204" pitchFamily="18" charset="0"/>
              </a:rPr>
              <a:t> </a:t>
            </a:r>
            <a:r>
              <a:rPr lang="en-US" sz="2800" b="1" dirty="0" err="1">
                <a:latin typeface="Cambria" panose="02040503050406030204" pitchFamily="18" charset="0"/>
              </a:rPr>
              <a:t>mượn</a:t>
            </a:r>
            <a:r>
              <a:rPr lang="en-US" sz="2800" b="1" dirty="0">
                <a:latin typeface="Cambria" panose="02040503050406030204" pitchFamily="18" charset="0"/>
              </a:rPr>
              <a:t> </a:t>
            </a:r>
            <a:r>
              <a:rPr lang="en-US" sz="2800" b="1" dirty="0" err="1">
                <a:latin typeface="Cambria" panose="02040503050406030204" pitchFamily="18" charset="0"/>
              </a:rPr>
              <a:t>nhiều</a:t>
            </a:r>
            <a:r>
              <a:rPr lang="en-US" sz="2800" b="1" dirty="0">
                <a:latin typeface="Cambria" panose="02040503050406030204" pitchFamily="18" charset="0"/>
              </a:rPr>
              <a:t> </a:t>
            </a:r>
            <a:r>
              <a:rPr lang="en-US" sz="2800" b="1" dirty="0" err="1">
                <a:latin typeface="Cambria" panose="02040503050406030204" pitchFamily="18" charset="0"/>
              </a:rPr>
              <a:t>vì</a:t>
            </a:r>
            <a:r>
              <a:rPr lang="en-US" sz="2800" b="1" dirty="0">
                <a:latin typeface="Cambria" panose="02040503050406030204" pitchFamily="18" charset="0"/>
              </a:rPr>
              <a:t> </a:t>
            </a:r>
            <a:r>
              <a:rPr lang="en-US" sz="2800" b="1" dirty="0" err="1">
                <a:latin typeface="Cambria" panose="02040503050406030204" pitchFamily="18" charset="0"/>
              </a:rPr>
              <a:t>thích</a:t>
            </a:r>
            <a:r>
              <a:rPr lang="en-US" sz="2800" b="1" dirty="0">
                <a:latin typeface="Cambria" panose="02040503050406030204" pitchFamily="18" charset="0"/>
              </a:rPr>
              <a:t> </a:t>
            </a:r>
            <a:r>
              <a:rPr lang="en-US" sz="2800" b="1" dirty="0" err="1">
                <a:latin typeface="Cambria" panose="02040503050406030204" pitchFamily="18" charset="0"/>
              </a:rPr>
              <a:t>giá</a:t>
            </a:r>
            <a:r>
              <a:rPr lang="en-US" sz="2800" b="1" dirty="0">
                <a:latin typeface="Cambria" panose="02040503050406030204" pitchFamily="18" charset="0"/>
              </a:rPr>
              <a:t> </a:t>
            </a:r>
            <a:r>
              <a:rPr lang="en-US" sz="2800" b="1" dirty="0" err="1">
                <a:latin typeface="Cambria" panose="02040503050406030204" pitchFamily="18" charset="0"/>
              </a:rPr>
              <a:t>sách</a:t>
            </a:r>
            <a:r>
              <a:rPr lang="en-US" sz="2800" b="1" dirty="0">
                <a:latin typeface="Cambria" panose="02040503050406030204" pitchFamily="18" charset="0"/>
              </a:rPr>
              <a:t> </a:t>
            </a:r>
            <a:r>
              <a:rPr lang="en-US" sz="2800" b="1" dirty="0" err="1">
                <a:latin typeface="Cambria" panose="02040503050406030204" pitchFamily="18" charset="0"/>
              </a:rPr>
              <a:t>đầy</a:t>
            </a:r>
            <a:r>
              <a:rPr lang="en-US" sz="2800" b="1" dirty="0">
                <a:latin typeface="Cambria" panose="02040503050406030204" pitchFamily="18" charset="0"/>
              </a:rPr>
              <a:t> </a:t>
            </a:r>
            <a:r>
              <a:rPr lang="en-US" sz="2800" b="1" dirty="0" err="1">
                <a:latin typeface="Cambria" panose="02040503050406030204" pitchFamily="18" charset="0"/>
              </a:rPr>
              <a:t>ăm</a:t>
            </a:r>
            <a:r>
              <a:rPr lang="en-US" sz="2800" b="1" dirty="0">
                <a:latin typeface="Cambria" panose="02040503050406030204" pitchFamily="18" charset="0"/>
              </a:rPr>
              <a:t> </a:t>
            </a:r>
            <a:r>
              <a:rPr lang="en-US" sz="2800" b="1" dirty="0" err="1">
                <a:latin typeface="Cambria" panose="02040503050406030204" pitchFamily="18" charset="0"/>
              </a:rPr>
              <a:t>ắp</a:t>
            </a:r>
            <a:r>
              <a:rPr lang="en-US" sz="2800" b="1" dirty="0">
                <a:latin typeface="Cambria" panose="02040503050406030204" pitchFamily="18" charset="0"/>
              </a:rPr>
              <a:t>.</a:t>
            </a:r>
          </a:p>
        </p:txBody>
      </p:sp>
      <p:grpSp>
        <p:nvGrpSpPr>
          <p:cNvPr id="12" name="Group 11">
            <a:extLst>
              <a:ext uri="{FF2B5EF4-FFF2-40B4-BE49-F238E27FC236}">
                <a16:creationId xmlns="" xmlns:a16="http://schemas.microsoft.com/office/drawing/2014/main" id="{1B7A0391-6548-B4C3-28E8-EEAF0D5FBF48}"/>
              </a:ext>
            </a:extLst>
          </p:cNvPr>
          <p:cNvGrpSpPr/>
          <p:nvPr/>
        </p:nvGrpSpPr>
        <p:grpSpPr>
          <a:xfrm>
            <a:off x="731726" y="3611180"/>
            <a:ext cx="10598668" cy="1217493"/>
            <a:chOff x="1317522" y="4643882"/>
            <a:chExt cx="9891810" cy="598658"/>
          </a:xfrm>
        </p:grpSpPr>
        <p:sp>
          <p:nvSpPr>
            <p:cNvPr id="11" name="Rectangle: Rounded Corners 10">
              <a:extLst>
                <a:ext uri="{FF2B5EF4-FFF2-40B4-BE49-F238E27FC236}">
                  <a16:creationId xmlns="" xmlns:a16="http://schemas.microsoft.com/office/drawing/2014/main" id="{B909EA01-1C5A-478E-CCEC-0987FE6BD5EE}"/>
                </a:ext>
              </a:extLst>
            </p:cNvPr>
            <p:cNvSpPr/>
            <p:nvPr/>
          </p:nvSpPr>
          <p:spPr>
            <a:xfrm>
              <a:off x="1317522" y="4647272"/>
              <a:ext cx="9891810" cy="595268"/>
            </a:xfrm>
            <a:prstGeom prst="roundRect">
              <a:avLst/>
            </a:prstGeom>
            <a:solidFill>
              <a:srgbClr val="EDF9F7"/>
            </a:solidFill>
            <a:ln w="19050">
              <a:solidFill>
                <a:srgbClr val="2971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19BB4706-9F90-770C-948B-8AC921E64267}"/>
                </a:ext>
              </a:extLst>
            </p:cNvPr>
            <p:cNvSpPr txBox="1"/>
            <p:nvPr/>
          </p:nvSpPr>
          <p:spPr>
            <a:xfrm>
              <a:off x="1438740" y="4643882"/>
              <a:ext cx="9691375" cy="529683"/>
            </a:xfrm>
            <a:prstGeom prst="rect">
              <a:avLst/>
            </a:prstGeom>
            <a:noFill/>
          </p:spPr>
          <p:txBody>
            <a:bodyPr wrap="square">
              <a:spAutoFit/>
            </a:bodyPr>
            <a:lstStyle/>
            <a:p>
              <a:pPr algn="just"/>
              <a:r>
                <a:rPr lang="en-US" sz="3200" i="0" dirty="0">
                  <a:solidFill>
                    <a:srgbClr val="000000"/>
                  </a:solidFill>
                  <a:effectLst/>
                  <a:latin typeface="Cambria" panose="02040503050406030204" pitchFamily="18" charset="0"/>
                </a:rPr>
                <a:t>   </a:t>
              </a:r>
              <a:r>
                <a:rPr lang="vi-VN" sz="3200" i="0" dirty="0">
                  <a:solidFill>
                    <a:srgbClr val="000000"/>
                  </a:solidFill>
                  <a:effectLst/>
                  <a:latin typeface="Cambria" panose="02040503050406030204" pitchFamily="18" charset="0"/>
                </a:rPr>
                <a:t>Những việc làm đó của Si-khin cho thấy bạn ấy chưa thật sự hiểu về công việc làm thủ thư. Si-khin vẫn còn hơi ích kỉ.</a:t>
              </a:r>
            </a:p>
          </p:txBody>
        </p:sp>
      </p:grpSp>
    </p:spTree>
    <p:extLst>
      <p:ext uri="{BB962C8B-B14F-4D97-AF65-F5344CB8AC3E}">
        <p14:creationId xmlns:p14="http://schemas.microsoft.com/office/powerpoint/2010/main" val="3028148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 xmlns:a16="http://schemas.microsoft.com/office/drawing/2014/main" id="{E5C1CA8D-47D5-72AF-2D37-FE3183E99D61}"/>
              </a:ext>
            </a:extLst>
          </p:cNvPr>
          <p:cNvSpPr txBox="1"/>
          <p:nvPr/>
        </p:nvSpPr>
        <p:spPr>
          <a:xfrm>
            <a:off x="1068610" y="450499"/>
            <a:ext cx="10016485" cy="5952463"/>
          </a:xfrm>
          <a:prstGeom prst="rect">
            <a:avLst/>
          </a:prstGeom>
          <a:noFill/>
        </p:spPr>
        <p:txBody>
          <a:bodyPr wrap="square" lIns="0" tIns="0" rIns="0" bIns="0" rtlCol="0">
            <a:spAutoFit/>
          </a:bodyPr>
          <a:lstStyle/>
          <a:p>
            <a:pPr lvl="0">
              <a:lnSpc>
                <a:spcPct val="200000"/>
              </a:lnSpc>
            </a:pPr>
            <a:r>
              <a:rPr lang="en-US" sz="2800" b="1" i="1" dirty="0">
                <a:solidFill>
                  <a:srgbClr val="297165"/>
                </a:solidFill>
                <a:latin typeface="Cambria" panose="02040503050406030204" pitchFamily="18" charset="0"/>
              </a:rPr>
              <a:t>g. </a:t>
            </a:r>
            <a:r>
              <a:rPr lang="en-US" sz="2800" b="1" i="1" dirty="0" err="1">
                <a:solidFill>
                  <a:srgbClr val="297165"/>
                </a:solidFill>
                <a:latin typeface="Cambria" panose="02040503050406030204" pitchFamily="18" charset="0"/>
              </a:rPr>
              <a:t>Từ</a:t>
            </a:r>
            <a:r>
              <a:rPr lang="en-US" sz="2800" b="1" i="1" dirty="0">
                <a:solidFill>
                  <a:srgbClr val="297165"/>
                </a:solidFill>
                <a:latin typeface="Cambria" panose="02040503050406030204" pitchFamily="18" charset="0"/>
              </a:rPr>
              <a:t> </a:t>
            </a:r>
            <a:r>
              <a:rPr lang="en-US" sz="2800" b="1" i="1" dirty="0" err="1">
                <a:solidFill>
                  <a:srgbClr val="297165"/>
                </a:solidFill>
                <a:latin typeface="Cambria" panose="02040503050406030204" pitchFamily="18" charset="0"/>
              </a:rPr>
              <a:t>ngữ</a:t>
            </a:r>
            <a:r>
              <a:rPr lang="en-US" sz="2800" b="1" i="1" dirty="0">
                <a:solidFill>
                  <a:srgbClr val="297165"/>
                </a:solidFill>
                <a:latin typeface="Cambria" panose="02040503050406030204" pitchFamily="18" charset="0"/>
              </a:rPr>
              <a:t> </a:t>
            </a:r>
            <a:r>
              <a:rPr lang="en-US" sz="2800" b="1" i="1" dirty="0" err="1">
                <a:solidFill>
                  <a:srgbClr val="297165"/>
                </a:solidFill>
                <a:latin typeface="Cambria" panose="02040503050406030204" pitchFamily="18" charset="0"/>
              </a:rPr>
              <a:t>nào</a:t>
            </a:r>
            <a:r>
              <a:rPr lang="en-US" sz="2800" b="1" i="1" dirty="0">
                <a:solidFill>
                  <a:srgbClr val="297165"/>
                </a:solidFill>
                <a:latin typeface="Cambria" panose="02040503050406030204" pitchFamily="18" charset="0"/>
              </a:rPr>
              <a:t> </a:t>
            </a:r>
            <a:r>
              <a:rPr lang="en-US" sz="2800" b="1" i="1" dirty="0" err="1">
                <a:solidFill>
                  <a:srgbClr val="297165"/>
                </a:solidFill>
                <a:latin typeface="Cambria" panose="02040503050406030204" pitchFamily="18" charset="0"/>
              </a:rPr>
              <a:t>dưới</a:t>
            </a:r>
            <a:r>
              <a:rPr lang="en-US" sz="2800" b="1" i="1" dirty="0">
                <a:solidFill>
                  <a:srgbClr val="297165"/>
                </a:solidFill>
                <a:latin typeface="Cambria" panose="02040503050406030204" pitchFamily="18" charset="0"/>
              </a:rPr>
              <a:t> </a:t>
            </a:r>
            <a:r>
              <a:rPr lang="en-US" sz="2800" b="1" i="1" dirty="0" err="1">
                <a:solidFill>
                  <a:srgbClr val="297165"/>
                </a:solidFill>
                <a:latin typeface="Cambria" panose="02040503050406030204" pitchFamily="18" charset="0"/>
              </a:rPr>
              <a:t>đây</a:t>
            </a:r>
            <a:r>
              <a:rPr lang="en-US" sz="2800" b="1" i="1" dirty="0">
                <a:solidFill>
                  <a:srgbClr val="297165"/>
                </a:solidFill>
                <a:latin typeface="Cambria" panose="02040503050406030204" pitchFamily="18" charset="0"/>
              </a:rPr>
              <a:t> </a:t>
            </a:r>
            <a:r>
              <a:rPr lang="en-US" sz="2800" b="1" i="1" dirty="0" err="1">
                <a:solidFill>
                  <a:srgbClr val="297165"/>
                </a:solidFill>
                <a:latin typeface="Cambria" panose="02040503050406030204" pitchFamily="18" charset="0"/>
              </a:rPr>
              <a:t>chỉ</a:t>
            </a:r>
            <a:r>
              <a:rPr lang="en-US" sz="2800" b="1" i="1" dirty="0">
                <a:solidFill>
                  <a:srgbClr val="297165"/>
                </a:solidFill>
                <a:latin typeface="Cambria" panose="02040503050406030204" pitchFamily="18" charset="0"/>
              </a:rPr>
              <a:t> </a:t>
            </a:r>
            <a:r>
              <a:rPr lang="en-US" sz="2800" b="1" i="1" dirty="0" err="1">
                <a:solidFill>
                  <a:srgbClr val="297165"/>
                </a:solidFill>
                <a:latin typeface="Cambria" panose="02040503050406030204" pitchFamily="18" charset="0"/>
              </a:rPr>
              <a:t>đặc</a:t>
            </a:r>
            <a:r>
              <a:rPr lang="en-US" sz="2800" b="1" i="1" dirty="0">
                <a:solidFill>
                  <a:srgbClr val="297165"/>
                </a:solidFill>
                <a:latin typeface="Cambria" panose="02040503050406030204" pitchFamily="18" charset="0"/>
              </a:rPr>
              <a:t> </a:t>
            </a:r>
            <a:r>
              <a:rPr lang="en-US" sz="2800" b="1" i="1" dirty="0" err="1">
                <a:solidFill>
                  <a:srgbClr val="297165"/>
                </a:solidFill>
                <a:latin typeface="Cambria" panose="02040503050406030204" pitchFamily="18" charset="0"/>
              </a:rPr>
              <a:t>đểm</a:t>
            </a:r>
            <a:r>
              <a:rPr lang="vi-VN" sz="2800" b="1" i="1" dirty="0">
                <a:solidFill>
                  <a:srgbClr val="297165"/>
                </a:solidFill>
                <a:latin typeface="Cambria" panose="02040503050406030204" pitchFamily="18" charset="0"/>
              </a:rPr>
              <a:t>?</a:t>
            </a:r>
            <a:endParaRPr lang="en-US" sz="2800" b="1" i="1" dirty="0">
              <a:solidFill>
                <a:srgbClr val="297165"/>
              </a:solidFill>
              <a:latin typeface="Cambria" panose="02040503050406030204" pitchFamily="18" charset="0"/>
            </a:endParaRPr>
          </a:p>
          <a:p>
            <a:pPr lvl="0">
              <a:lnSpc>
                <a:spcPct val="200000"/>
              </a:lnSpc>
            </a:pP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đầy</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ăm</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ắp</a:t>
            </a:r>
            <a:endParaRPr lang="vi-VN" sz="2800" b="1" dirty="0">
              <a:solidFill>
                <a:srgbClr val="000000"/>
              </a:solidFill>
              <a:latin typeface="Cambria" panose="02040503050406030204" pitchFamily="18" charset="0"/>
            </a:endParaRPr>
          </a:p>
          <a:p>
            <a:pPr lvl="0">
              <a:lnSpc>
                <a:spcPct val="200000"/>
              </a:lnSpc>
            </a:pPr>
            <a:r>
              <a:rPr lang="vi-VN" sz="2800" b="1" dirty="0">
                <a:solidFill>
                  <a:srgbClr val="000000"/>
                </a:solidFill>
                <a:latin typeface="Cambria" panose="02040503050406030204" pitchFamily="18" charset="0"/>
              </a:rPr>
              <a:t> </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gáy</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sách</a:t>
            </a:r>
            <a:endParaRPr lang="vi-VN" sz="2800" b="1" dirty="0">
              <a:solidFill>
                <a:srgbClr val="000000"/>
              </a:solidFill>
              <a:latin typeface="Cambria" panose="02040503050406030204" pitchFamily="18" charset="0"/>
            </a:endParaRPr>
          </a:p>
          <a:p>
            <a:pPr lvl="0">
              <a:lnSpc>
                <a:spcPct val="200000"/>
              </a:lnSpc>
            </a:pP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kêu</a:t>
            </a:r>
            <a:r>
              <a:rPr lang="en-US" sz="2800" b="1" dirty="0">
                <a:solidFill>
                  <a:srgbClr val="000000"/>
                </a:solidFill>
                <a:latin typeface="Cambria" panose="02040503050406030204" pitchFamily="18" charset="0"/>
              </a:rPr>
              <a:t> ca</a:t>
            </a:r>
          </a:p>
          <a:p>
            <a:pPr lvl="0">
              <a:lnSpc>
                <a:spcPct val="150000"/>
              </a:lnSpc>
            </a:pPr>
            <a:r>
              <a:rPr lang="vi-VN" sz="2800" b="1" i="1" dirty="0">
                <a:solidFill>
                  <a:srgbClr val="297165"/>
                </a:solidFill>
                <a:latin typeface="Cambria" panose="02040503050406030204" pitchFamily="18" charset="0"/>
              </a:rPr>
              <a:t>h. Tìm trong bài đọc các câu kết thúc bằng dấu chấm than và xếp vào 2 nhóm dưới đây:</a:t>
            </a:r>
          </a:p>
          <a:p>
            <a:pPr lvl="0">
              <a:lnSpc>
                <a:spcPct val="150000"/>
              </a:lnSpc>
            </a:pPr>
            <a:r>
              <a:rPr lang="vi-VN" sz="2800" b="1" dirty="0">
                <a:solidFill>
                  <a:srgbClr val="000000"/>
                </a:solidFill>
                <a:latin typeface="Cambria" panose="02040503050406030204" pitchFamily="18" charset="0"/>
              </a:rPr>
              <a:t>- </a:t>
            </a:r>
            <a:r>
              <a:rPr lang="en-US" sz="2800" b="1" dirty="0">
                <a:solidFill>
                  <a:srgbClr val="000000"/>
                </a:solidFill>
                <a:latin typeface="Cambria" panose="02040503050406030204" pitchFamily="18" charset="0"/>
              </a:rPr>
              <a:t>C</a:t>
            </a:r>
            <a:r>
              <a:rPr lang="vi-VN" sz="2800" b="1" dirty="0">
                <a:solidFill>
                  <a:srgbClr val="000000"/>
                </a:solidFill>
                <a:latin typeface="Cambria" panose="02040503050406030204" pitchFamily="18" charset="0"/>
              </a:rPr>
              <a:t>âu cảm</a:t>
            </a:r>
          </a:p>
          <a:p>
            <a:pPr lvl="0">
              <a:lnSpc>
                <a:spcPct val="150000"/>
              </a:lnSpc>
            </a:pPr>
            <a:r>
              <a:rPr lang="vi-VN" sz="2800" b="1" dirty="0">
                <a:solidFill>
                  <a:srgbClr val="000000"/>
                </a:solidFill>
                <a:latin typeface="Cambria" panose="02040503050406030204" pitchFamily="18" charset="0"/>
              </a:rPr>
              <a:t>- Câu khiến</a:t>
            </a:r>
          </a:p>
        </p:txBody>
      </p:sp>
      <p:sp>
        <p:nvSpPr>
          <p:cNvPr id="3" name="Rectangle 2">
            <a:extLst>
              <a:ext uri="{FF2B5EF4-FFF2-40B4-BE49-F238E27FC236}">
                <a16:creationId xmlns="" xmlns:a16="http://schemas.microsoft.com/office/drawing/2014/main" id="{66AD8F9B-FEA6-F9EF-6A63-3925CA59732D}"/>
              </a:ext>
            </a:extLst>
          </p:cNvPr>
          <p:cNvSpPr/>
          <p:nvPr/>
        </p:nvSpPr>
        <p:spPr>
          <a:xfrm>
            <a:off x="904953" y="1692063"/>
            <a:ext cx="344129" cy="324465"/>
          </a:xfrm>
          <a:prstGeom prst="rect">
            <a:avLst/>
          </a:prstGeom>
          <a:solidFill>
            <a:srgbClr val="EDF9F7"/>
          </a:solidFill>
          <a:ln w="19050">
            <a:solidFill>
              <a:srgbClr val="297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cs typeface="+mn-cs"/>
            </a:endParaRPr>
          </a:p>
        </p:txBody>
      </p:sp>
      <p:sp>
        <p:nvSpPr>
          <p:cNvPr id="4" name="Rectangle 3">
            <a:extLst>
              <a:ext uri="{FF2B5EF4-FFF2-40B4-BE49-F238E27FC236}">
                <a16:creationId xmlns="" xmlns:a16="http://schemas.microsoft.com/office/drawing/2014/main" id="{34DF4670-D91D-DD70-FFCB-BDECB959F2A4}"/>
              </a:ext>
            </a:extLst>
          </p:cNvPr>
          <p:cNvSpPr/>
          <p:nvPr/>
        </p:nvSpPr>
        <p:spPr>
          <a:xfrm>
            <a:off x="896545" y="2472428"/>
            <a:ext cx="344129" cy="324465"/>
          </a:xfrm>
          <a:prstGeom prst="rect">
            <a:avLst/>
          </a:prstGeom>
          <a:solidFill>
            <a:srgbClr val="EDF9F7"/>
          </a:solidFill>
          <a:ln w="19050">
            <a:solidFill>
              <a:srgbClr val="297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cs typeface="+mn-cs"/>
            </a:endParaRPr>
          </a:p>
        </p:txBody>
      </p:sp>
      <p:sp>
        <p:nvSpPr>
          <p:cNvPr id="5" name="Rectangle 4">
            <a:extLst>
              <a:ext uri="{FF2B5EF4-FFF2-40B4-BE49-F238E27FC236}">
                <a16:creationId xmlns="" xmlns:a16="http://schemas.microsoft.com/office/drawing/2014/main" id="{6BF5FE6F-89DF-A79B-69AD-0413CCA3BB0F}"/>
              </a:ext>
            </a:extLst>
          </p:cNvPr>
          <p:cNvSpPr/>
          <p:nvPr/>
        </p:nvSpPr>
        <p:spPr>
          <a:xfrm>
            <a:off x="896545" y="3288758"/>
            <a:ext cx="344129" cy="324465"/>
          </a:xfrm>
          <a:prstGeom prst="rect">
            <a:avLst/>
          </a:prstGeom>
          <a:solidFill>
            <a:srgbClr val="EDF9F7"/>
          </a:solidFill>
          <a:ln w="19050">
            <a:solidFill>
              <a:srgbClr val="297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cs typeface="+mn-cs"/>
            </a:endParaRPr>
          </a:p>
        </p:txBody>
      </p:sp>
      <p:sp>
        <p:nvSpPr>
          <p:cNvPr id="6" name="TextBox 5">
            <a:extLst>
              <a:ext uri="{FF2B5EF4-FFF2-40B4-BE49-F238E27FC236}">
                <a16:creationId xmlns="" xmlns:a16="http://schemas.microsoft.com/office/drawing/2014/main" id="{454CC84C-7CAE-D82E-A5C9-6EFFF045F1F7}"/>
              </a:ext>
            </a:extLst>
          </p:cNvPr>
          <p:cNvSpPr txBox="1"/>
          <p:nvPr/>
        </p:nvSpPr>
        <p:spPr>
          <a:xfrm>
            <a:off x="857040" y="1561907"/>
            <a:ext cx="499730" cy="584775"/>
          </a:xfrm>
          <a:prstGeom prst="rect">
            <a:avLst/>
          </a:prstGeom>
          <a:noFill/>
        </p:spPr>
        <p:txBody>
          <a:bodyPr wrap="square" rtlCol="0">
            <a:spAutoFit/>
          </a:bodyPr>
          <a:lstStyle/>
          <a:p>
            <a:r>
              <a:rPr lang="en-US" sz="3200" dirty="0">
                <a:solidFill>
                  <a:srgbClr val="00B050"/>
                </a:solidFill>
                <a:latin typeface="Vogue-ExtraBold" panose="020B0500000000000000" pitchFamily="34" charset="0"/>
                <a:ea typeface="Vogue-ExtraBold" panose="020B0500000000000000" pitchFamily="34" charset="0"/>
                <a:cs typeface="Vogue-ExtraBold" panose="020B0500000000000000" pitchFamily="34" charset="0"/>
              </a:rPr>
              <a:t>X</a:t>
            </a:r>
          </a:p>
        </p:txBody>
      </p:sp>
    </p:spTree>
    <p:extLst>
      <p:ext uri="{BB962C8B-B14F-4D97-AF65-F5344CB8AC3E}">
        <p14:creationId xmlns:p14="http://schemas.microsoft.com/office/powerpoint/2010/main" val="9386595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 xmlns:a16="http://schemas.microsoft.com/office/drawing/2014/main" id="{1BFBB686-198D-3B17-34F5-F87A23BE939C}"/>
              </a:ext>
            </a:extLst>
          </p:cNvPr>
          <p:cNvSpPr txBox="1"/>
          <p:nvPr/>
        </p:nvSpPr>
        <p:spPr>
          <a:xfrm>
            <a:off x="551654" y="469141"/>
            <a:ext cx="11143041" cy="609397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Cambria" panose="02040503050406030204" pitchFamily="18" charset="0"/>
                <a:cs typeface="+mn-cs"/>
              </a:rPr>
              <a:t>Chúng tớ làm thủ thư</a:t>
            </a:r>
            <a:endPar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cs typeface="+mn-cs"/>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rPr>
              <a:t>Tôi và Si-khin được làm thủ thư của thư viện lớp. Thật là oách! Si-khin hào hứng đến nỗi chốc chốc lại chạy ra ngắm nghía sách. Thấy gáy của một số cuốn sách lỏng lẻo, trang sách tuột ra, nó lấy xuống để hai đứa dán lại. Nó ca cẩm: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rPr>
              <a:t>- Trang thì rách, bìa thì rời ra, lại còn ai vẽ vào đây nữa chứ.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cs typeface="+mn-cs"/>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rPr>
              <a:t>Chúng tôi quyết định treo một khẩu hiệu: “Sách là bạn của chúng ta. Hãy bảo vệ sách!”. Giao sách cho bạn nào, </a:t>
            </a: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rPr>
              <a:t>Si-khin cũng dặn: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rPr>
              <a:t>- Cậu giữ sách cẩn thận, đừng để giun dế xuất hiện trong sách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rPr>
              <a:t>- Thế là sao?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rPr>
              <a:t>- Thì đừng vẽ loằng ngoằng vào sách 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cs typeface="+mn-cs"/>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rPr>
              <a:t>Ai mượn lâu, nó giục: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rPr>
              <a:t>- Người khác cũng muốn đọc, sao cậu giữ lâu thế?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cs typeface="+mn-cs"/>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rPr>
              <a:t>Ai trả quá nhanh, nó cũng không thích: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rPr>
              <a:t>- Này, cậu đọc lúc nào vậy? Hôm qua mượn, hôm nay đã trả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cs typeface="+mn-cs"/>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rPr>
              <a:t>Có lúc nhìn giá sách, nó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rPr>
              <a:t>- Mọi người mượn nhiều quá, giá thưa hẳn đi này! Tớ thích nhìn nó đầy ăm ắp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rPr>
              <a:t>Tôi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rPr>
              <a:t>- Ô! Sách là để mượn mà. Tớ cũng đang mượn một cuốn.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rPr>
              <a:t>- Sao lại mượn sách? Cậu là thủ thư cơ mà.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cs typeface="+mn-cs"/>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rPr>
              <a:t>Tôi phì cười, bảo nó là thủ thư thì cũng được mượn sách chứ. Thế là nó mượn sách theo tôi. Chúng tôi đọc nhiều hẳn lên, và nó không kêu ca việc giá ít sách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rPr>
              <a:t>(The</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cs typeface="+mn-cs"/>
              </a:rPr>
              <a:t>o</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rPr>
              <a:t> Ni-cô-lai Nô-xốp, Thụy Anh dịch)</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cs typeface="+mn-cs"/>
              </a:rPr>
              <a:t> </a:t>
            </a:r>
            <a:endParaRPr kumimoji="0" lang="vi-VN" sz="1800" b="0" i="0" u="none" strike="noStrike" kern="1200" cap="none" spc="0" normalizeH="0" baseline="0" noProof="0" dirty="0">
              <a:ln>
                <a:noFill/>
              </a:ln>
              <a:solidFill>
                <a:srgbClr val="000000"/>
              </a:solidFill>
              <a:effectLst/>
              <a:uLnTx/>
              <a:uFillTx/>
              <a:latin typeface="Cambria" panose="02040503050406030204" pitchFamily="18" charset="0"/>
              <a:cs typeface="+mn-cs"/>
            </a:endParaRPr>
          </a:p>
        </p:txBody>
      </p:sp>
      <p:pic>
        <p:nvPicPr>
          <p:cNvPr id="4" name="Picture 3">
            <a:extLst>
              <a:ext uri="{FF2B5EF4-FFF2-40B4-BE49-F238E27FC236}">
                <a16:creationId xmlns="" xmlns:a16="http://schemas.microsoft.com/office/drawing/2014/main" id="{83686D5C-5C35-170C-AC5C-C823E8AF493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64516" t="29391" r="11048" b="42365"/>
          <a:stretch/>
        </p:blipFill>
        <p:spPr>
          <a:xfrm>
            <a:off x="7997766" y="2104103"/>
            <a:ext cx="3696929" cy="2403615"/>
          </a:xfrm>
          <a:prstGeom prst="rect">
            <a:avLst/>
          </a:prstGeom>
        </p:spPr>
      </p:pic>
      <p:cxnSp>
        <p:nvCxnSpPr>
          <p:cNvPr id="3" name="Straight Connector 2">
            <a:extLst>
              <a:ext uri="{FF2B5EF4-FFF2-40B4-BE49-F238E27FC236}">
                <a16:creationId xmlns="" xmlns:a16="http://schemas.microsoft.com/office/drawing/2014/main" id="{6041FF48-3177-1A35-BD59-FC798A57729A}"/>
              </a:ext>
            </a:extLst>
          </p:cNvPr>
          <p:cNvCxnSpPr>
            <a:cxnSpLocks/>
          </p:cNvCxnSpPr>
          <p:nvPr/>
        </p:nvCxnSpPr>
        <p:spPr>
          <a:xfrm>
            <a:off x="5536762" y="1016611"/>
            <a:ext cx="123233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3E1645F4-9F16-5050-7B30-FBA19FF82EE1}"/>
              </a:ext>
            </a:extLst>
          </p:cNvPr>
          <p:cNvCxnSpPr>
            <a:cxnSpLocks/>
          </p:cNvCxnSpPr>
          <p:nvPr/>
        </p:nvCxnSpPr>
        <p:spPr>
          <a:xfrm>
            <a:off x="7391400" y="2104103"/>
            <a:ext cx="15544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1032575B-FFDA-B8BF-6E6B-1B08AF40B18D}"/>
              </a:ext>
            </a:extLst>
          </p:cNvPr>
          <p:cNvCxnSpPr>
            <a:cxnSpLocks/>
          </p:cNvCxnSpPr>
          <p:nvPr/>
        </p:nvCxnSpPr>
        <p:spPr>
          <a:xfrm>
            <a:off x="672662" y="4877783"/>
            <a:ext cx="461561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3AF2D7E7-0B0D-6D40-30EA-987212488162}"/>
              </a:ext>
            </a:extLst>
          </p:cNvPr>
          <p:cNvCxnSpPr>
            <a:cxnSpLocks/>
          </p:cNvCxnSpPr>
          <p:nvPr/>
        </p:nvCxnSpPr>
        <p:spPr>
          <a:xfrm>
            <a:off x="582134" y="5395943"/>
            <a:ext cx="34750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5876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40076EE4-B9E2-E5E2-AB59-E578EEAC6BA2}"/>
              </a:ext>
            </a:extLst>
          </p:cNvPr>
          <p:cNvSpPr txBox="1"/>
          <p:nvPr/>
        </p:nvSpPr>
        <p:spPr>
          <a:xfrm>
            <a:off x="548640" y="502596"/>
            <a:ext cx="10850880" cy="1077218"/>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3200" b="1" i="1" u="none" strike="noStrike" kern="1200" cap="none" spc="0" normalizeH="0" baseline="0" noProof="0" dirty="0">
                <a:ln>
                  <a:noFill/>
                </a:ln>
                <a:solidFill>
                  <a:srgbClr val="297165"/>
                </a:solidFill>
                <a:effectLst/>
                <a:uLnTx/>
                <a:uFillTx/>
                <a:latin typeface="Cambria" panose="02040503050406030204" pitchFamily="18" charset="0"/>
                <a:cs typeface="+mn-cs"/>
              </a:rPr>
              <a:t>h. Tìm trong bài đọc các câu kết thúc bằng dấu chấm than và xếp vào 2 nhóm dưới đây:</a:t>
            </a:r>
          </a:p>
        </p:txBody>
      </p:sp>
      <p:graphicFrame>
        <p:nvGraphicFramePr>
          <p:cNvPr id="6" name="Table 6">
            <a:extLst>
              <a:ext uri="{FF2B5EF4-FFF2-40B4-BE49-F238E27FC236}">
                <a16:creationId xmlns="" xmlns:a16="http://schemas.microsoft.com/office/drawing/2014/main" id="{54A4B832-9169-1AB8-ADBF-F2BAFACECBE2}"/>
              </a:ext>
            </a:extLst>
          </p:cNvPr>
          <p:cNvGraphicFramePr>
            <a:graphicFrameLocks noGrp="1"/>
          </p:cNvGraphicFramePr>
          <p:nvPr>
            <p:extLst>
              <p:ext uri="{D42A27DB-BD31-4B8C-83A1-F6EECF244321}">
                <p14:modId xmlns:p14="http://schemas.microsoft.com/office/powerpoint/2010/main" val="1881557718"/>
              </p:ext>
            </p:extLst>
          </p:nvPr>
        </p:nvGraphicFramePr>
        <p:xfrm>
          <a:off x="548640" y="1801706"/>
          <a:ext cx="11115040" cy="4187614"/>
        </p:xfrm>
        <a:graphic>
          <a:graphicData uri="http://schemas.openxmlformats.org/drawingml/2006/table">
            <a:tbl>
              <a:tblPr firstRow="1" bandRow="1">
                <a:tableStyleId>{5C22544A-7EE6-4342-B048-85BDC9FD1C3A}</a:tableStyleId>
              </a:tblPr>
              <a:tblGrid>
                <a:gridCol w="5557520">
                  <a:extLst>
                    <a:ext uri="{9D8B030D-6E8A-4147-A177-3AD203B41FA5}">
                      <a16:colId xmlns="" xmlns:a16="http://schemas.microsoft.com/office/drawing/2014/main" val="3927854784"/>
                    </a:ext>
                  </a:extLst>
                </a:gridCol>
                <a:gridCol w="5557520">
                  <a:extLst>
                    <a:ext uri="{9D8B030D-6E8A-4147-A177-3AD203B41FA5}">
                      <a16:colId xmlns="" xmlns:a16="http://schemas.microsoft.com/office/drawing/2014/main" val="3714020494"/>
                    </a:ext>
                  </a:extLst>
                </a:gridCol>
              </a:tblGrid>
              <a:tr h="954305">
                <a:tc>
                  <a:txBody>
                    <a:bodyPr/>
                    <a:lstStyle/>
                    <a:p>
                      <a:pPr algn="ctr"/>
                      <a:r>
                        <a:rPr lang="en-US" sz="3600" dirty="0" err="1">
                          <a:solidFill>
                            <a:schemeClr val="tx1"/>
                          </a:solidFill>
                          <a:latin typeface="Cambria" panose="02040503050406030204" pitchFamily="18" charset="0"/>
                        </a:rPr>
                        <a:t>Câu</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cảm</a:t>
                      </a:r>
                      <a:endParaRPr lang="en-US" sz="3600" dirty="0">
                        <a:solidFill>
                          <a:schemeClr val="tx1"/>
                        </a:solidFill>
                        <a:latin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3600" dirty="0" err="1">
                          <a:solidFill>
                            <a:schemeClr val="tx1"/>
                          </a:solidFill>
                          <a:latin typeface="Cambria" panose="02040503050406030204" pitchFamily="18" charset="0"/>
                        </a:rPr>
                        <a:t>Câu</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khiến</a:t>
                      </a:r>
                      <a:endParaRPr lang="en-US" sz="3600" dirty="0">
                        <a:solidFill>
                          <a:schemeClr val="tx1"/>
                        </a:solidFill>
                        <a:latin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4175026648"/>
                  </a:ext>
                </a:extLst>
              </a:tr>
              <a:tr h="954305">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256549089"/>
                  </a:ext>
                </a:extLst>
              </a:tr>
              <a:tr h="954305">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960177800"/>
                  </a:ext>
                </a:extLst>
              </a:tr>
              <a:tr h="1324699">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790225380"/>
                  </a:ext>
                </a:extLst>
              </a:tr>
            </a:tbl>
          </a:graphicData>
        </a:graphic>
      </p:graphicFrame>
      <p:sp>
        <p:nvSpPr>
          <p:cNvPr id="7" name="TextBox 6">
            <a:extLst>
              <a:ext uri="{FF2B5EF4-FFF2-40B4-BE49-F238E27FC236}">
                <a16:creationId xmlns="" xmlns:a16="http://schemas.microsoft.com/office/drawing/2014/main" id="{F24D0BA1-116A-0DFC-AC94-8A8431671A16}"/>
              </a:ext>
            </a:extLst>
          </p:cNvPr>
          <p:cNvSpPr txBox="1"/>
          <p:nvPr/>
        </p:nvSpPr>
        <p:spPr>
          <a:xfrm>
            <a:off x="2240280" y="2914720"/>
            <a:ext cx="2545080" cy="58477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u="none" strike="noStrike" kern="1200" cap="none" spc="0" normalizeH="0" baseline="0" noProof="0" dirty="0" err="1">
                <a:ln>
                  <a:noFill/>
                </a:ln>
                <a:effectLst/>
                <a:uLnTx/>
                <a:uFillTx/>
                <a:latin typeface="Cambria" panose="02040503050406030204" pitchFamily="18" charset="0"/>
                <a:cs typeface="+mn-cs"/>
              </a:rPr>
              <a:t>Thật</a:t>
            </a:r>
            <a:r>
              <a:rPr kumimoji="0" lang="en-US" sz="3200" u="none" strike="noStrike" kern="1200" cap="none" spc="0" normalizeH="0" baseline="0" noProof="0" dirty="0">
                <a:ln>
                  <a:noFill/>
                </a:ln>
                <a:effectLst/>
                <a:uLnTx/>
                <a:uFillTx/>
                <a:latin typeface="Cambria" panose="02040503050406030204" pitchFamily="18" charset="0"/>
                <a:cs typeface="+mn-cs"/>
              </a:rPr>
              <a:t> </a:t>
            </a:r>
            <a:r>
              <a:rPr kumimoji="0" lang="en-US" sz="3200" u="none" strike="noStrike" kern="1200" cap="none" spc="0" normalizeH="0" baseline="0" noProof="0" dirty="0" err="1">
                <a:ln>
                  <a:noFill/>
                </a:ln>
                <a:effectLst/>
                <a:uLnTx/>
                <a:uFillTx/>
                <a:latin typeface="Cambria" panose="02040503050406030204" pitchFamily="18" charset="0"/>
                <a:cs typeface="+mn-cs"/>
              </a:rPr>
              <a:t>là</a:t>
            </a:r>
            <a:r>
              <a:rPr kumimoji="0" lang="en-US" sz="3200" u="none" strike="noStrike" kern="1200" cap="none" spc="0" normalizeH="0" baseline="0" noProof="0" dirty="0">
                <a:ln>
                  <a:noFill/>
                </a:ln>
                <a:effectLst/>
                <a:uLnTx/>
                <a:uFillTx/>
                <a:latin typeface="Cambria" panose="02040503050406030204" pitchFamily="18" charset="0"/>
                <a:cs typeface="+mn-cs"/>
              </a:rPr>
              <a:t> </a:t>
            </a:r>
            <a:r>
              <a:rPr kumimoji="0" lang="en-US" sz="3200" u="none" strike="noStrike" kern="1200" cap="none" spc="0" normalizeH="0" baseline="0" noProof="0" dirty="0" err="1">
                <a:ln>
                  <a:noFill/>
                </a:ln>
                <a:effectLst/>
                <a:uLnTx/>
                <a:uFillTx/>
                <a:latin typeface="Cambria" panose="02040503050406030204" pitchFamily="18" charset="0"/>
                <a:cs typeface="+mn-cs"/>
              </a:rPr>
              <a:t>oách</a:t>
            </a:r>
            <a:r>
              <a:rPr kumimoji="0" lang="en-US" sz="3200" u="none" strike="noStrike" kern="1200" cap="none" spc="0" normalizeH="0" baseline="0" noProof="0" dirty="0">
                <a:ln>
                  <a:noFill/>
                </a:ln>
                <a:effectLst/>
                <a:uLnTx/>
                <a:uFillTx/>
                <a:latin typeface="Cambria" panose="02040503050406030204" pitchFamily="18" charset="0"/>
                <a:cs typeface="+mn-cs"/>
              </a:rPr>
              <a:t>!</a:t>
            </a:r>
            <a:endParaRPr kumimoji="0" lang="vi-VN" sz="3200" u="none" strike="noStrike" kern="1200" cap="none" spc="0" normalizeH="0" baseline="0" noProof="0" dirty="0">
              <a:ln>
                <a:noFill/>
              </a:ln>
              <a:effectLst/>
              <a:uLnTx/>
              <a:uFillTx/>
              <a:latin typeface="Cambria" panose="02040503050406030204" pitchFamily="18" charset="0"/>
              <a:cs typeface="+mn-cs"/>
            </a:endParaRPr>
          </a:p>
        </p:txBody>
      </p:sp>
      <p:sp>
        <p:nvSpPr>
          <p:cNvPr id="8" name="TextBox 7">
            <a:extLst>
              <a:ext uri="{FF2B5EF4-FFF2-40B4-BE49-F238E27FC236}">
                <a16:creationId xmlns="" xmlns:a16="http://schemas.microsoft.com/office/drawing/2014/main" id="{C7F89DBF-8E68-76FD-E268-B476F4903F29}"/>
              </a:ext>
            </a:extLst>
          </p:cNvPr>
          <p:cNvSpPr txBox="1"/>
          <p:nvPr/>
        </p:nvSpPr>
        <p:spPr>
          <a:xfrm>
            <a:off x="7086600" y="2844224"/>
            <a:ext cx="3566160" cy="58477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u="none" strike="noStrike" kern="1200" cap="none" spc="0" normalizeH="0" baseline="0" noProof="0" dirty="0" err="1">
                <a:ln>
                  <a:noFill/>
                </a:ln>
                <a:effectLst/>
                <a:uLnTx/>
                <a:uFillTx/>
                <a:latin typeface="Cambria" panose="02040503050406030204" pitchFamily="18" charset="0"/>
                <a:cs typeface="+mn-cs"/>
              </a:rPr>
              <a:t>Hãy</a:t>
            </a:r>
            <a:r>
              <a:rPr kumimoji="0" lang="en-US" sz="3200" u="none" strike="noStrike" kern="1200" cap="none" spc="0" normalizeH="0" baseline="0" noProof="0" dirty="0">
                <a:ln>
                  <a:noFill/>
                </a:ln>
                <a:effectLst/>
                <a:uLnTx/>
                <a:uFillTx/>
                <a:latin typeface="Cambria" panose="02040503050406030204" pitchFamily="18" charset="0"/>
                <a:cs typeface="+mn-cs"/>
              </a:rPr>
              <a:t> </a:t>
            </a:r>
            <a:r>
              <a:rPr kumimoji="0" lang="en-US" sz="3200" u="none" strike="noStrike" kern="1200" cap="none" spc="0" normalizeH="0" baseline="0" noProof="0" dirty="0" err="1">
                <a:ln>
                  <a:noFill/>
                </a:ln>
                <a:effectLst/>
                <a:uLnTx/>
                <a:uFillTx/>
                <a:latin typeface="Cambria" panose="02040503050406030204" pitchFamily="18" charset="0"/>
                <a:cs typeface="+mn-cs"/>
              </a:rPr>
              <a:t>bảo</a:t>
            </a:r>
            <a:r>
              <a:rPr kumimoji="0" lang="en-US" sz="3200" u="none" strike="noStrike" kern="1200" cap="none" spc="0" normalizeH="0" baseline="0" noProof="0" dirty="0">
                <a:ln>
                  <a:noFill/>
                </a:ln>
                <a:effectLst/>
                <a:uLnTx/>
                <a:uFillTx/>
                <a:latin typeface="Cambria" panose="02040503050406030204" pitchFamily="18" charset="0"/>
                <a:cs typeface="+mn-cs"/>
              </a:rPr>
              <a:t> </a:t>
            </a:r>
            <a:r>
              <a:rPr kumimoji="0" lang="en-US" sz="3200" u="none" strike="noStrike" kern="1200" cap="none" spc="0" normalizeH="0" baseline="0" noProof="0" dirty="0" err="1">
                <a:ln>
                  <a:noFill/>
                </a:ln>
                <a:effectLst/>
                <a:uLnTx/>
                <a:uFillTx/>
                <a:latin typeface="Cambria" panose="02040503050406030204" pitchFamily="18" charset="0"/>
                <a:cs typeface="+mn-cs"/>
              </a:rPr>
              <a:t>vệ</a:t>
            </a:r>
            <a:r>
              <a:rPr kumimoji="0" lang="en-US" sz="3200" u="none" strike="noStrike" kern="1200" cap="none" spc="0" normalizeH="0" baseline="0" noProof="0" dirty="0">
                <a:ln>
                  <a:noFill/>
                </a:ln>
                <a:effectLst/>
                <a:uLnTx/>
                <a:uFillTx/>
                <a:latin typeface="Cambria" panose="02040503050406030204" pitchFamily="18" charset="0"/>
                <a:cs typeface="+mn-cs"/>
              </a:rPr>
              <a:t> </a:t>
            </a:r>
            <a:r>
              <a:rPr kumimoji="0" lang="en-US" sz="3200" u="none" strike="noStrike" kern="1200" cap="none" spc="0" normalizeH="0" baseline="0" noProof="0" dirty="0" err="1">
                <a:ln>
                  <a:noFill/>
                </a:ln>
                <a:effectLst/>
                <a:uLnTx/>
                <a:uFillTx/>
                <a:latin typeface="Cambria" panose="02040503050406030204" pitchFamily="18" charset="0"/>
                <a:cs typeface="+mn-cs"/>
              </a:rPr>
              <a:t>sách</a:t>
            </a:r>
            <a:r>
              <a:rPr kumimoji="0" lang="en-US" sz="3200" u="none" strike="noStrike" kern="1200" cap="none" spc="0" normalizeH="0" baseline="0" noProof="0" dirty="0">
                <a:ln>
                  <a:noFill/>
                </a:ln>
                <a:effectLst/>
                <a:uLnTx/>
                <a:uFillTx/>
                <a:latin typeface="Cambria" panose="02040503050406030204" pitchFamily="18" charset="0"/>
                <a:cs typeface="+mn-cs"/>
              </a:rPr>
              <a:t>!</a:t>
            </a:r>
            <a:endParaRPr kumimoji="0" lang="vi-VN" sz="3200" u="none" strike="noStrike" kern="1200" cap="none" spc="0" normalizeH="0" baseline="0" noProof="0" dirty="0">
              <a:ln>
                <a:noFill/>
              </a:ln>
              <a:effectLst/>
              <a:uLnTx/>
              <a:uFillTx/>
              <a:latin typeface="Cambria" panose="02040503050406030204" pitchFamily="18" charset="0"/>
              <a:cs typeface="+mn-cs"/>
            </a:endParaRPr>
          </a:p>
        </p:txBody>
      </p:sp>
      <p:sp>
        <p:nvSpPr>
          <p:cNvPr id="9" name="TextBox 8">
            <a:extLst>
              <a:ext uri="{FF2B5EF4-FFF2-40B4-BE49-F238E27FC236}">
                <a16:creationId xmlns="" xmlns:a16="http://schemas.microsoft.com/office/drawing/2014/main" id="{184C31C9-6CD9-7D9E-DF29-B66017F36D7B}"/>
              </a:ext>
            </a:extLst>
          </p:cNvPr>
          <p:cNvSpPr txBox="1"/>
          <p:nvPr/>
        </p:nvSpPr>
        <p:spPr>
          <a:xfrm>
            <a:off x="929640" y="3650892"/>
            <a:ext cx="5166360" cy="1015663"/>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000" u="none" strike="noStrike" kern="1200" cap="none" spc="0" normalizeH="0" baseline="0" noProof="0" dirty="0" err="1">
                <a:ln>
                  <a:noFill/>
                </a:ln>
                <a:effectLst/>
                <a:uLnTx/>
                <a:uFillTx/>
                <a:latin typeface="Cambria" panose="02040503050406030204" pitchFamily="18" charset="0"/>
                <a:cs typeface="+mn-cs"/>
              </a:rPr>
              <a:t>Mọi</a:t>
            </a:r>
            <a:r>
              <a:rPr kumimoji="0" lang="en-US" sz="3000" u="none" strike="noStrike" kern="1200" cap="none" spc="0" normalizeH="0" baseline="0" noProof="0" dirty="0">
                <a:ln>
                  <a:noFill/>
                </a:ln>
                <a:effectLst/>
                <a:uLnTx/>
                <a:uFillTx/>
                <a:latin typeface="Cambria" panose="02040503050406030204" pitchFamily="18" charset="0"/>
                <a:cs typeface="+mn-cs"/>
              </a:rPr>
              <a:t> </a:t>
            </a:r>
            <a:r>
              <a:rPr kumimoji="0" lang="en-US" sz="3000" u="none" strike="noStrike" kern="1200" cap="none" spc="0" normalizeH="0" baseline="0" noProof="0" dirty="0" err="1">
                <a:ln>
                  <a:noFill/>
                </a:ln>
                <a:effectLst/>
                <a:uLnTx/>
                <a:uFillTx/>
                <a:latin typeface="Cambria" panose="02040503050406030204" pitchFamily="18" charset="0"/>
                <a:cs typeface="+mn-cs"/>
              </a:rPr>
              <a:t>người</a:t>
            </a:r>
            <a:r>
              <a:rPr kumimoji="0" lang="en-US" sz="3000" u="none" strike="noStrike" kern="1200" cap="none" spc="0" normalizeH="0" baseline="0" noProof="0" dirty="0">
                <a:ln>
                  <a:noFill/>
                </a:ln>
                <a:effectLst/>
                <a:uLnTx/>
                <a:uFillTx/>
                <a:latin typeface="Cambria" panose="02040503050406030204" pitchFamily="18" charset="0"/>
                <a:cs typeface="+mn-cs"/>
              </a:rPr>
              <a:t> </a:t>
            </a:r>
            <a:r>
              <a:rPr kumimoji="0" lang="en-US" sz="3000" u="none" strike="noStrike" kern="1200" cap="none" spc="0" normalizeH="0" baseline="0" noProof="0" dirty="0" err="1">
                <a:ln>
                  <a:noFill/>
                </a:ln>
                <a:effectLst/>
                <a:uLnTx/>
                <a:uFillTx/>
                <a:latin typeface="Cambria" panose="02040503050406030204" pitchFamily="18" charset="0"/>
                <a:cs typeface="+mn-cs"/>
              </a:rPr>
              <a:t>mượn</a:t>
            </a:r>
            <a:r>
              <a:rPr kumimoji="0" lang="en-US" sz="3000" u="none" strike="noStrike" kern="1200" cap="none" spc="0" normalizeH="0" baseline="0" noProof="0" dirty="0">
                <a:ln>
                  <a:noFill/>
                </a:ln>
                <a:effectLst/>
                <a:uLnTx/>
                <a:uFillTx/>
                <a:latin typeface="Cambria" panose="02040503050406030204" pitchFamily="18" charset="0"/>
                <a:cs typeface="+mn-cs"/>
              </a:rPr>
              <a:t> </a:t>
            </a:r>
            <a:r>
              <a:rPr kumimoji="0" lang="en-US" sz="3000" u="none" strike="noStrike" kern="1200" cap="none" spc="0" normalizeH="0" baseline="0" noProof="0" dirty="0" err="1">
                <a:ln>
                  <a:noFill/>
                </a:ln>
                <a:effectLst/>
                <a:uLnTx/>
                <a:uFillTx/>
                <a:latin typeface="Cambria" panose="02040503050406030204" pitchFamily="18" charset="0"/>
                <a:cs typeface="+mn-cs"/>
              </a:rPr>
              <a:t>nhiều</a:t>
            </a:r>
            <a:r>
              <a:rPr kumimoji="0" lang="en-US" sz="3000" u="none" strike="noStrike" kern="1200" cap="none" spc="0" normalizeH="0" baseline="0" noProof="0" dirty="0">
                <a:ln>
                  <a:noFill/>
                </a:ln>
                <a:effectLst/>
                <a:uLnTx/>
                <a:uFillTx/>
                <a:latin typeface="Cambria" panose="02040503050406030204" pitchFamily="18" charset="0"/>
                <a:cs typeface="+mn-cs"/>
              </a:rPr>
              <a:t> </a:t>
            </a:r>
            <a:r>
              <a:rPr kumimoji="0" lang="en-US" sz="3000" u="none" strike="noStrike" kern="1200" cap="none" spc="0" normalizeH="0" baseline="0" noProof="0" dirty="0" err="1">
                <a:ln>
                  <a:noFill/>
                </a:ln>
                <a:effectLst/>
                <a:uLnTx/>
                <a:uFillTx/>
                <a:latin typeface="Cambria" panose="02040503050406030204" pitchFamily="18" charset="0"/>
                <a:cs typeface="+mn-cs"/>
              </a:rPr>
              <a:t>quá</a:t>
            </a:r>
            <a:r>
              <a:rPr kumimoji="0" lang="en-US" sz="3000" u="none" strike="noStrike" kern="1200" cap="none" spc="0" normalizeH="0" baseline="0" noProof="0" dirty="0">
                <a:ln>
                  <a:noFill/>
                </a:ln>
                <a:effectLst/>
                <a:uLnTx/>
                <a:uFillTx/>
                <a:latin typeface="Cambria" panose="02040503050406030204" pitchFamily="18" charset="0"/>
                <a:cs typeface="+mn-cs"/>
              </a:rPr>
              <a:t>, </a:t>
            </a:r>
            <a:r>
              <a:rPr kumimoji="0" lang="en-US" sz="3000" u="none" strike="noStrike" kern="1200" cap="none" spc="0" normalizeH="0" baseline="0" noProof="0" dirty="0" err="1">
                <a:ln>
                  <a:noFill/>
                </a:ln>
                <a:effectLst/>
                <a:uLnTx/>
                <a:uFillTx/>
                <a:latin typeface="Cambria" panose="02040503050406030204" pitchFamily="18" charset="0"/>
                <a:cs typeface="+mn-cs"/>
              </a:rPr>
              <a:t>giá</a:t>
            </a:r>
            <a:r>
              <a:rPr kumimoji="0" lang="en-US" sz="3000" u="none" strike="noStrike" kern="1200" cap="none" spc="0" normalizeH="0" baseline="0" noProof="0" dirty="0">
                <a:ln>
                  <a:noFill/>
                </a:ln>
                <a:effectLst/>
                <a:uLnTx/>
                <a:uFillTx/>
                <a:latin typeface="Cambria" panose="02040503050406030204" pitchFamily="18" charset="0"/>
                <a:cs typeface="+mn-cs"/>
              </a:rPr>
              <a:t> </a:t>
            </a:r>
            <a:r>
              <a:rPr kumimoji="0" lang="en-US" sz="3000" u="none" strike="noStrike" kern="1200" cap="none" spc="0" normalizeH="0" baseline="0" noProof="0" dirty="0" err="1">
                <a:ln>
                  <a:noFill/>
                </a:ln>
                <a:effectLst/>
                <a:uLnTx/>
                <a:uFillTx/>
                <a:latin typeface="Cambria" panose="02040503050406030204" pitchFamily="18" charset="0"/>
                <a:cs typeface="+mn-cs"/>
              </a:rPr>
              <a:t>thưa</a:t>
            </a:r>
            <a:r>
              <a:rPr kumimoji="0" lang="en-US" sz="3000" u="none" strike="noStrike" kern="1200" cap="none" spc="0" normalizeH="0" baseline="0" noProof="0" dirty="0">
                <a:ln>
                  <a:noFill/>
                </a:ln>
                <a:effectLst/>
                <a:uLnTx/>
                <a:uFillTx/>
                <a:latin typeface="Cambria" panose="02040503050406030204" pitchFamily="18" charset="0"/>
                <a:cs typeface="+mn-cs"/>
              </a:rPr>
              <a:t> </a:t>
            </a:r>
            <a:r>
              <a:rPr kumimoji="0" lang="en-US" sz="3000" u="none" strike="noStrike" kern="1200" cap="none" spc="0" normalizeH="0" baseline="0" noProof="0" dirty="0" err="1">
                <a:ln>
                  <a:noFill/>
                </a:ln>
                <a:effectLst/>
                <a:uLnTx/>
                <a:uFillTx/>
                <a:latin typeface="Cambria" panose="02040503050406030204" pitchFamily="18" charset="0"/>
                <a:cs typeface="+mn-cs"/>
              </a:rPr>
              <a:t>hẳn</a:t>
            </a:r>
            <a:r>
              <a:rPr kumimoji="0" lang="en-US" sz="3000" u="none" strike="noStrike" kern="1200" cap="none" spc="0" normalizeH="0" baseline="0" noProof="0" dirty="0">
                <a:ln>
                  <a:noFill/>
                </a:ln>
                <a:effectLst/>
                <a:uLnTx/>
                <a:uFillTx/>
                <a:latin typeface="Cambria" panose="02040503050406030204" pitchFamily="18" charset="0"/>
                <a:cs typeface="+mn-cs"/>
              </a:rPr>
              <a:t> </a:t>
            </a:r>
            <a:r>
              <a:rPr kumimoji="0" lang="en-US" sz="3000" u="none" strike="noStrike" kern="1200" cap="none" spc="0" normalizeH="0" baseline="0" noProof="0" dirty="0" err="1">
                <a:ln>
                  <a:noFill/>
                </a:ln>
                <a:effectLst/>
                <a:uLnTx/>
                <a:uFillTx/>
                <a:latin typeface="Cambria" panose="02040503050406030204" pitchFamily="18" charset="0"/>
                <a:cs typeface="+mn-cs"/>
              </a:rPr>
              <a:t>đi</a:t>
            </a:r>
            <a:r>
              <a:rPr kumimoji="0" lang="en-US" sz="3000" u="none" strike="noStrike" kern="1200" cap="none" spc="0" normalizeH="0" baseline="0" noProof="0" dirty="0">
                <a:ln>
                  <a:noFill/>
                </a:ln>
                <a:effectLst/>
                <a:uLnTx/>
                <a:uFillTx/>
                <a:latin typeface="Cambria" panose="02040503050406030204" pitchFamily="18" charset="0"/>
                <a:cs typeface="+mn-cs"/>
              </a:rPr>
              <a:t> </a:t>
            </a:r>
            <a:r>
              <a:rPr kumimoji="0" lang="en-US" sz="3000" u="none" strike="noStrike" kern="1200" cap="none" spc="0" normalizeH="0" baseline="0" noProof="0" dirty="0" err="1">
                <a:ln>
                  <a:noFill/>
                </a:ln>
                <a:effectLst/>
                <a:uLnTx/>
                <a:uFillTx/>
                <a:latin typeface="Cambria" panose="02040503050406030204" pitchFamily="18" charset="0"/>
                <a:cs typeface="+mn-cs"/>
              </a:rPr>
              <a:t>này</a:t>
            </a:r>
            <a:r>
              <a:rPr kumimoji="0" lang="en-US" sz="3000" u="none" strike="noStrike" kern="1200" cap="none" spc="0" normalizeH="0" baseline="0" noProof="0" dirty="0">
                <a:ln>
                  <a:noFill/>
                </a:ln>
                <a:effectLst/>
                <a:uLnTx/>
                <a:uFillTx/>
                <a:latin typeface="Cambria" panose="02040503050406030204" pitchFamily="18" charset="0"/>
                <a:cs typeface="+mn-cs"/>
              </a:rPr>
              <a:t>!</a:t>
            </a:r>
            <a:endParaRPr kumimoji="0" lang="vi-VN" sz="3000" u="none" strike="noStrike" kern="1200" cap="none" spc="0" normalizeH="0" baseline="0" noProof="0" dirty="0">
              <a:ln>
                <a:noFill/>
              </a:ln>
              <a:effectLst/>
              <a:uLnTx/>
              <a:uFillTx/>
              <a:latin typeface="Cambria" panose="02040503050406030204" pitchFamily="18" charset="0"/>
              <a:cs typeface="+mn-cs"/>
            </a:endParaRPr>
          </a:p>
        </p:txBody>
      </p:sp>
      <p:sp>
        <p:nvSpPr>
          <p:cNvPr id="10" name="TextBox 9">
            <a:extLst>
              <a:ext uri="{FF2B5EF4-FFF2-40B4-BE49-F238E27FC236}">
                <a16:creationId xmlns="" xmlns:a16="http://schemas.microsoft.com/office/drawing/2014/main" id="{1F5B14A8-4933-7F3B-F95A-2E98A9D8AA02}"/>
              </a:ext>
            </a:extLst>
          </p:cNvPr>
          <p:cNvSpPr txBox="1"/>
          <p:nvPr/>
        </p:nvSpPr>
        <p:spPr>
          <a:xfrm>
            <a:off x="2689860" y="5071682"/>
            <a:ext cx="1645920" cy="58477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sz="3200" dirty="0">
                <a:latin typeface="Cambria" panose="02040503050406030204" pitchFamily="18" charset="0"/>
              </a:rPr>
              <a:t>Ô!</a:t>
            </a:r>
            <a:endParaRPr kumimoji="0" lang="vi-VN" sz="3200" u="none" strike="noStrike" kern="1200" cap="none" spc="0" normalizeH="0" baseline="0" noProof="0" dirty="0">
              <a:ln>
                <a:noFill/>
              </a:ln>
              <a:effectLst/>
              <a:uLnTx/>
              <a:uFillTx/>
              <a:latin typeface="Cambria" panose="02040503050406030204" pitchFamily="18" charset="0"/>
              <a:cs typeface="+mn-cs"/>
            </a:endParaRPr>
          </a:p>
        </p:txBody>
      </p:sp>
    </p:spTree>
    <p:extLst>
      <p:ext uri="{BB962C8B-B14F-4D97-AF65-F5344CB8AC3E}">
        <p14:creationId xmlns:p14="http://schemas.microsoft.com/office/powerpoint/2010/main" val="17638945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 xmlns:a16="http://schemas.microsoft.com/office/drawing/2014/main" id="{F46348E3-F3B7-4BCB-A8FD-8F2A57C740D9}"/>
              </a:ext>
            </a:extLst>
          </p:cNvPr>
          <p:cNvGrpSpPr/>
          <p:nvPr/>
        </p:nvGrpSpPr>
        <p:grpSpPr>
          <a:xfrm>
            <a:off x="124307" y="46742"/>
            <a:ext cx="11943386" cy="6877327"/>
            <a:chOff x="1203453" y="877248"/>
            <a:chExt cx="9375520" cy="5414338"/>
          </a:xfrm>
        </p:grpSpPr>
        <p:sp>
          <p:nvSpPr>
            <p:cNvPr id="16" name="任意多边形: 形状 15">
              <a:extLst>
                <a:ext uri="{FF2B5EF4-FFF2-40B4-BE49-F238E27FC236}">
                  <a16:creationId xmlns="" xmlns:a16="http://schemas.microsoft.com/office/drawing/2014/main" id="{DD7B2957-C2E7-414C-B5C0-F63FD671AB7C}"/>
                </a:ext>
              </a:extLst>
            </p:cNvPr>
            <p:cNvSpPr/>
            <p:nvPr/>
          </p:nvSpPr>
          <p:spPr>
            <a:xfrm>
              <a:off x="1203453" y="877248"/>
              <a:ext cx="9375520" cy="5414338"/>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solidFill>
              <a:schemeClr val="bg1"/>
            </a:solidFill>
            <a:ln w="38100">
              <a:solidFill>
                <a:srgbClr val="3CB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sp>
          <p:nvSpPr>
            <p:cNvPr id="17" name="任意多边形: 形状 16">
              <a:extLst>
                <a:ext uri="{FF2B5EF4-FFF2-40B4-BE49-F238E27FC236}">
                  <a16:creationId xmlns="" xmlns:a16="http://schemas.microsoft.com/office/drawing/2014/main" id="{1ADFD161-4C13-487D-8623-0381F514860F}"/>
                </a:ext>
              </a:extLst>
            </p:cNvPr>
            <p:cNvSpPr/>
            <p:nvPr/>
          </p:nvSpPr>
          <p:spPr>
            <a:xfrm>
              <a:off x="1521349" y="1180017"/>
              <a:ext cx="8739727" cy="4871337"/>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noFill/>
            <a:ln w="38100">
              <a:solidFill>
                <a:srgbClr val="3CB9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grpSp>
      <p:pic>
        <p:nvPicPr>
          <p:cNvPr id="18" name="图片 17">
            <a:extLst>
              <a:ext uri="{FF2B5EF4-FFF2-40B4-BE49-F238E27FC236}">
                <a16:creationId xmlns="" xmlns:a16="http://schemas.microsoft.com/office/drawing/2014/main" id="{D3163447-B667-4F26-A152-D1DAFF232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47" y="4133851"/>
            <a:ext cx="2031221" cy="2790218"/>
          </a:xfrm>
          <a:prstGeom prst="rect">
            <a:avLst/>
          </a:prstGeom>
        </p:spPr>
      </p:pic>
      <p:pic>
        <p:nvPicPr>
          <p:cNvPr id="19" name="图片 18">
            <a:extLst>
              <a:ext uri="{FF2B5EF4-FFF2-40B4-BE49-F238E27FC236}">
                <a16:creationId xmlns="" xmlns:a16="http://schemas.microsoft.com/office/drawing/2014/main" id="{3F81FCB2-B4BD-418A-A8D7-58DC7BAF70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3202" y="4885855"/>
            <a:ext cx="2402026" cy="2422793"/>
          </a:xfrm>
          <a:prstGeom prst="rect">
            <a:avLst/>
          </a:prstGeom>
        </p:spPr>
      </p:pic>
      <p:pic>
        <p:nvPicPr>
          <p:cNvPr id="6" name="图片 5">
            <a:extLst>
              <a:ext uri="{FF2B5EF4-FFF2-40B4-BE49-F238E27FC236}">
                <a16:creationId xmlns="" xmlns:a16="http://schemas.microsoft.com/office/drawing/2014/main" id="{E55370DC-46B7-443D-A9E5-0D0E935165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3202" y="-181859"/>
            <a:ext cx="2648157" cy="2648157"/>
          </a:xfrm>
          <a:prstGeom prst="rect">
            <a:avLst/>
          </a:prstGeom>
        </p:spPr>
      </p:pic>
      <p:sp>
        <p:nvSpPr>
          <p:cNvPr id="2" name="文本框 13">
            <a:extLst>
              <a:ext uri="{FF2B5EF4-FFF2-40B4-BE49-F238E27FC236}">
                <a16:creationId xmlns="" xmlns:a16="http://schemas.microsoft.com/office/drawing/2014/main" id="{C2972C90-EBBA-859D-D7DA-CE3110E521DC}"/>
              </a:ext>
            </a:extLst>
          </p:cNvPr>
          <p:cNvSpPr txBox="1"/>
          <p:nvPr/>
        </p:nvSpPr>
        <p:spPr>
          <a:xfrm>
            <a:off x="3495040" y="819814"/>
            <a:ext cx="6002690" cy="738664"/>
          </a:xfrm>
          <a:prstGeom prst="rect">
            <a:avLst/>
          </a:prstGeom>
          <a:noFill/>
        </p:spPr>
        <p:txBody>
          <a:bodyPr wrap="square" lIns="0" tIns="0" rIns="0" bIns="0" rtlCol="0">
            <a:spAutoFit/>
          </a:bodyPr>
          <a:lstStyle/>
          <a:p>
            <a:pPr algn="ctr">
              <a:defRPr/>
            </a:pPr>
            <a:r>
              <a:rPr lang="en-US" altLang="zh-CN" sz="4800" dirty="0" err="1">
                <a:solidFill>
                  <a:srgbClr val="297165"/>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4800" dirty="0">
                <a:solidFill>
                  <a:srgbClr val="297165"/>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297165"/>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cầu</a:t>
            </a:r>
            <a:r>
              <a:rPr lang="en-US" altLang="zh-CN" sz="4800" dirty="0">
                <a:solidFill>
                  <a:srgbClr val="297165"/>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297165"/>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cần</a:t>
            </a:r>
            <a:r>
              <a:rPr lang="en-US" altLang="zh-CN" sz="4800" dirty="0">
                <a:solidFill>
                  <a:srgbClr val="297165"/>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297165"/>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đạt</a:t>
            </a:r>
            <a:endParaRPr lang="zh-CN" altLang="en-US" sz="4800" dirty="0">
              <a:solidFill>
                <a:srgbClr val="297165"/>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3" name="TextBox 2">
            <a:extLst>
              <a:ext uri="{FF2B5EF4-FFF2-40B4-BE49-F238E27FC236}">
                <a16:creationId xmlns="" xmlns:a16="http://schemas.microsoft.com/office/drawing/2014/main" id="{D105082F-E7F4-CB56-61A3-AC5EFDB85E0D}"/>
              </a:ext>
            </a:extLst>
          </p:cNvPr>
          <p:cNvSpPr txBox="1"/>
          <p:nvPr/>
        </p:nvSpPr>
        <p:spPr>
          <a:xfrm>
            <a:off x="1339644" y="1536867"/>
            <a:ext cx="9512710" cy="4382931"/>
          </a:xfrm>
          <a:prstGeom prst="rect">
            <a:avLst/>
          </a:prstGeom>
          <a:noFill/>
        </p:spPr>
        <p:txBody>
          <a:bodyPr wrap="square">
            <a:spAutoFit/>
          </a:bodyPr>
          <a:lstStyle/>
          <a:p>
            <a:pPr indent="228600" algn="just">
              <a:lnSpc>
                <a:spcPct val="120000"/>
              </a:lnSpc>
            </a:pPr>
            <a:r>
              <a:rPr lang="nl-NL" b="1" dirty="0">
                <a:solidFill>
                  <a:srgbClr val="0070C0"/>
                </a:solidFill>
                <a:latin typeface="Cambria" panose="02040503050406030204" pitchFamily="18" charset="0"/>
                <a:ea typeface="Times New Roman" panose="02020603050405020304" pitchFamily="18" charset="0"/>
              </a:rPr>
              <a:t>1. Năng lực đặc thù.</a:t>
            </a:r>
            <a:endParaRPr lang="en-US" sz="1600" dirty="0">
              <a:solidFill>
                <a:srgbClr val="0070C0"/>
              </a:solidFill>
              <a:latin typeface="Cambria" panose="02040503050406030204" pitchFamily="18" charset="0"/>
              <a:ea typeface="Times New Roman" panose="02020603050405020304" pitchFamily="18" charset="0"/>
            </a:endParaRPr>
          </a:p>
          <a:p>
            <a:pPr indent="228600" algn="just">
              <a:lnSpc>
                <a:spcPct val="120000"/>
              </a:lnSpc>
            </a:pPr>
            <a:r>
              <a:rPr lang="nl-NL" dirty="0">
                <a:solidFill>
                  <a:srgbClr val="0070C0"/>
                </a:solidFill>
                <a:latin typeface="Cambria" panose="02040503050406030204" pitchFamily="18" charset="0"/>
                <a:ea typeface="Times New Roman" panose="02020603050405020304" pitchFamily="18" charset="0"/>
              </a:rPr>
              <a:t>- Đọc đúng và bước đầu biết đọc diễn cảm những câu chuyện, bài thơ đã học từ đầu học kì; tốc độ đọc 70-80 tiếng/phút. Biết nghỉ hơi ở chỗ có dấu câu hay chỗ ngắt nhịp thơ.</a:t>
            </a:r>
            <a:endParaRPr lang="en-US" sz="1600" dirty="0">
              <a:solidFill>
                <a:srgbClr val="0070C0"/>
              </a:solidFill>
              <a:latin typeface="Cambria" panose="02040503050406030204" pitchFamily="18" charset="0"/>
              <a:ea typeface="Times New Roman" panose="02020603050405020304" pitchFamily="18" charset="0"/>
            </a:endParaRPr>
          </a:p>
          <a:p>
            <a:pPr indent="228600" algn="just">
              <a:lnSpc>
                <a:spcPct val="120000"/>
              </a:lnSpc>
            </a:pPr>
            <a:r>
              <a:rPr lang="nl-NL" dirty="0">
                <a:solidFill>
                  <a:srgbClr val="0070C0"/>
                </a:solidFill>
                <a:latin typeface="Cambria" panose="02040503050406030204" pitchFamily="18" charset="0"/>
                <a:ea typeface="Times New Roman" panose="02020603050405020304" pitchFamily="18" charset="0"/>
              </a:rPr>
              <a:t>- Đọc theo ngữ điệu phù hợp với vai được phân trong những đoạn đối thoại có hai hoặc ba nhân vật. Nhận biết được chi tiết và nội dung chính trong các bài đọc. Hiểu được nội dung hàm ẩn của văn bản với những suy luận đơn giản.</a:t>
            </a:r>
            <a:endParaRPr lang="en-US" sz="1600" dirty="0">
              <a:solidFill>
                <a:srgbClr val="0070C0"/>
              </a:solidFill>
              <a:latin typeface="Cambria" panose="02040503050406030204" pitchFamily="18" charset="0"/>
              <a:ea typeface="Times New Roman" panose="02020603050405020304" pitchFamily="18" charset="0"/>
            </a:endParaRPr>
          </a:p>
          <a:p>
            <a:pPr marL="285750" indent="-285750" algn="just">
              <a:lnSpc>
                <a:spcPct val="120000"/>
              </a:lnSpc>
              <a:buFontTx/>
              <a:buChar char="-"/>
            </a:pPr>
            <a:r>
              <a:rPr lang="nl-NL" dirty="0">
                <a:solidFill>
                  <a:srgbClr val="0070C0"/>
                </a:solidFill>
                <a:latin typeface="Cambria" panose="02040503050406030204" pitchFamily="18" charset="0"/>
                <a:ea typeface="Times New Roman" panose="02020603050405020304" pitchFamily="18" charset="0"/>
              </a:rPr>
              <a:t>Tìm được các từ ngữ chỉ sự vật, hoạt động, tính chất (theo trường nghĩa </a:t>
            </a:r>
            <a:r>
              <a:rPr lang="nl-NL" i="1" dirty="0">
                <a:solidFill>
                  <a:srgbClr val="0070C0"/>
                </a:solidFill>
                <a:latin typeface="Cambria" panose="02040503050406030204" pitchFamily="18" charset="0"/>
                <a:ea typeface="Times New Roman" panose="02020603050405020304" pitchFamily="18" charset="0"/>
              </a:rPr>
              <a:t>Nhà trường</a:t>
            </a:r>
            <a:r>
              <a:rPr lang="nl-NL" dirty="0">
                <a:solidFill>
                  <a:srgbClr val="0070C0"/>
                </a:solidFill>
                <a:latin typeface="Cambria" panose="02040503050406030204" pitchFamily="18" charset="0"/>
                <a:ea typeface="Times New Roman" panose="02020603050405020304" pitchFamily="18" charset="0"/>
              </a:rPr>
              <a:t>) phân biệt được câu kể, câu cảm và câu hỏi, biết cách dùng đúng các dấu câu: dấu chấm, dấu chấm hỏi, dấu chấm than.</a:t>
            </a:r>
            <a:endParaRPr lang="en-US" sz="1600" dirty="0">
              <a:solidFill>
                <a:srgbClr val="0070C0"/>
              </a:solidFill>
              <a:latin typeface="Cambria" panose="02040503050406030204" pitchFamily="18" charset="0"/>
              <a:ea typeface="Times New Roman" panose="02020603050405020304" pitchFamily="18" charset="0"/>
            </a:endParaRPr>
          </a:p>
          <a:p>
            <a:pPr algn="just">
              <a:lnSpc>
                <a:spcPct val="120000"/>
              </a:lnSpc>
            </a:pPr>
            <a:r>
              <a:rPr lang="en-US" b="1" dirty="0">
                <a:solidFill>
                  <a:srgbClr val="0070C0"/>
                </a:solidFill>
                <a:latin typeface="Cambria" panose="02040503050406030204" pitchFamily="18" charset="0"/>
                <a:ea typeface="Times New Roman" panose="02020603050405020304" pitchFamily="18" charset="0"/>
              </a:rPr>
              <a:t>2. </a:t>
            </a:r>
            <a:r>
              <a:rPr lang="en-US" b="1" dirty="0" err="1">
                <a:solidFill>
                  <a:srgbClr val="0070C0"/>
                </a:solidFill>
                <a:latin typeface="Cambria" panose="02040503050406030204" pitchFamily="18" charset="0"/>
                <a:ea typeface="Times New Roman" panose="02020603050405020304" pitchFamily="18" charset="0"/>
              </a:rPr>
              <a:t>Năng</a:t>
            </a:r>
            <a:r>
              <a:rPr lang="en-US" b="1" dirty="0">
                <a:solidFill>
                  <a:srgbClr val="0070C0"/>
                </a:solidFill>
                <a:latin typeface="Cambria" panose="02040503050406030204" pitchFamily="18" charset="0"/>
                <a:ea typeface="Times New Roman" panose="02020603050405020304" pitchFamily="18" charset="0"/>
              </a:rPr>
              <a:t> </a:t>
            </a:r>
            <a:r>
              <a:rPr lang="en-US" b="1" dirty="0" err="1">
                <a:solidFill>
                  <a:srgbClr val="0070C0"/>
                </a:solidFill>
                <a:latin typeface="Cambria" panose="02040503050406030204" pitchFamily="18" charset="0"/>
                <a:ea typeface="Times New Roman" panose="02020603050405020304" pitchFamily="18" charset="0"/>
              </a:rPr>
              <a:t>lực</a:t>
            </a:r>
            <a:r>
              <a:rPr lang="en-US" b="1" dirty="0">
                <a:solidFill>
                  <a:srgbClr val="0070C0"/>
                </a:solidFill>
                <a:latin typeface="Cambria" panose="02040503050406030204" pitchFamily="18" charset="0"/>
                <a:ea typeface="Times New Roman" panose="02020603050405020304" pitchFamily="18" charset="0"/>
              </a:rPr>
              <a:t> </a:t>
            </a:r>
            <a:r>
              <a:rPr lang="en-US" b="1" dirty="0" err="1">
                <a:solidFill>
                  <a:srgbClr val="0070C0"/>
                </a:solidFill>
                <a:latin typeface="Cambria" panose="02040503050406030204" pitchFamily="18" charset="0"/>
                <a:ea typeface="Times New Roman" panose="02020603050405020304" pitchFamily="18" charset="0"/>
              </a:rPr>
              <a:t>chung</a:t>
            </a:r>
            <a:r>
              <a:rPr lang="en-US" b="1" dirty="0">
                <a:solidFill>
                  <a:srgbClr val="0070C0"/>
                </a:solidFill>
                <a:latin typeface="Cambria" panose="02040503050406030204" pitchFamily="18" charset="0"/>
                <a:ea typeface="Times New Roman" panose="02020603050405020304" pitchFamily="18" charset="0"/>
              </a:rPr>
              <a:t>.</a:t>
            </a:r>
            <a:endParaRPr lang="en-US" sz="1600" dirty="0">
              <a:solidFill>
                <a:srgbClr val="0070C0"/>
              </a:solidFill>
              <a:latin typeface="Cambria" panose="02040503050406030204" pitchFamily="18" charset="0"/>
              <a:ea typeface="Times New Roman" panose="02020603050405020304" pitchFamily="18" charset="0"/>
            </a:endParaRPr>
          </a:p>
          <a:p>
            <a:pPr marL="285750" indent="-285750" algn="just">
              <a:lnSpc>
                <a:spcPct val="120000"/>
              </a:lnSpc>
              <a:buFontTx/>
              <a:buChar char="-"/>
            </a:pPr>
            <a:r>
              <a:rPr lang="en-US" dirty="0" err="1">
                <a:solidFill>
                  <a:srgbClr val="0070C0"/>
                </a:solidFill>
                <a:latin typeface="Cambria" panose="02040503050406030204" pitchFamily="18" charset="0"/>
                <a:ea typeface="Times New Roman" panose="02020603050405020304" pitchFamily="18" charset="0"/>
              </a:rPr>
              <a:t>Năng</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lực</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tự</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chủ</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tự</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học</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năng</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lực</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giải</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quyết</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vấn</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đề</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và</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sáng</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tạo</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năng</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lực</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giao</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tiếp</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và</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hợp</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tác</a:t>
            </a:r>
            <a:endParaRPr lang="en-US" dirty="0">
              <a:solidFill>
                <a:srgbClr val="0070C0"/>
              </a:solidFill>
              <a:latin typeface="Cambria" panose="02040503050406030204" pitchFamily="18" charset="0"/>
              <a:ea typeface="Times New Roman" panose="02020603050405020304" pitchFamily="18" charset="0"/>
            </a:endParaRPr>
          </a:p>
          <a:p>
            <a:pPr algn="just">
              <a:lnSpc>
                <a:spcPct val="120000"/>
              </a:lnSpc>
            </a:pPr>
            <a:r>
              <a:rPr lang="en-US" b="1" dirty="0">
                <a:solidFill>
                  <a:srgbClr val="0070C0"/>
                </a:solidFill>
                <a:latin typeface="Cambria" panose="02040503050406030204" pitchFamily="18" charset="0"/>
                <a:ea typeface="Times New Roman" panose="02020603050405020304" pitchFamily="18" charset="0"/>
              </a:rPr>
              <a:t>3. </a:t>
            </a:r>
            <a:r>
              <a:rPr lang="en-US" b="1" dirty="0" err="1">
                <a:solidFill>
                  <a:srgbClr val="0070C0"/>
                </a:solidFill>
                <a:latin typeface="Cambria" panose="02040503050406030204" pitchFamily="18" charset="0"/>
                <a:ea typeface="Times New Roman" panose="02020603050405020304" pitchFamily="18" charset="0"/>
              </a:rPr>
              <a:t>Phẩm</a:t>
            </a:r>
            <a:r>
              <a:rPr lang="en-US" b="1" dirty="0">
                <a:solidFill>
                  <a:srgbClr val="0070C0"/>
                </a:solidFill>
                <a:latin typeface="Cambria" panose="02040503050406030204" pitchFamily="18" charset="0"/>
                <a:ea typeface="Times New Roman" panose="02020603050405020304" pitchFamily="18" charset="0"/>
              </a:rPr>
              <a:t> </a:t>
            </a:r>
            <a:r>
              <a:rPr lang="en-US" b="1" dirty="0" err="1">
                <a:solidFill>
                  <a:srgbClr val="0070C0"/>
                </a:solidFill>
                <a:latin typeface="Cambria" panose="02040503050406030204" pitchFamily="18" charset="0"/>
                <a:ea typeface="Times New Roman" panose="02020603050405020304" pitchFamily="18" charset="0"/>
              </a:rPr>
              <a:t>chất</a:t>
            </a:r>
            <a:r>
              <a:rPr lang="en-US" b="1" dirty="0">
                <a:solidFill>
                  <a:srgbClr val="0070C0"/>
                </a:solidFill>
                <a:latin typeface="Cambria" panose="02040503050406030204" pitchFamily="18" charset="0"/>
                <a:ea typeface="Times New Roman" panose="02020603050405020304" pitchFamily="18" charset="0"/>
              </a:rPr>
              <a:t>.</a:t>
            </a:r>
            <a:endParaRPr lang="en-US" sz="1600" dirty="0">
              <a:solidFill>
                <a:srgbClr val="0070C0"/>
              </a:solidFill>
              <a:latin typeface="Cambria" panose="02040503050406030204" pitchFamily="18" charset="0"/>
              <a:ea typeface="Times New Roman" panose="02020603050405020304" pitchFamily="18" charset="0"/>
            </a:endParaRPr>
          </a:p>
          <a:p>
            <a:pPr indent="228600" algn="just">
              <a:lnSpc>
                <a:spcPct val="120000"/>
              </a:lnSpc>
            </a:pP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Phẩm</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chất</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yêu</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nước</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phẩm</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chất</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nhân</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ái</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phẩm</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chất</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chăm</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chỉ</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phẩm</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chất</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trách</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nhiệm</a:t>
            </a:r>
            <a:endParaRPr lang="en-US" sz="1600" dirty="0">
              <a:solidFill>
                <a:srgbClr val="0070C0"/>
              </a:solidFill>
              <a:latin typeface="Cambria" panose="02040503050406030204" pitchFamily="18" charset="0"/>
              <a:ea typeface="Times New Roman" panose="02020603050405020304" pitchFamily="18" charset="0"/>
            </a:endParaRPr>
          </a:p>
        </p:txBody>
      </p:sp>
      <p:pic>
        <p:nvPicPr>
          <p:cNvPr id="30" name="图片 29">
            <a:extLst>
              <a:ext uri="{FF2B5EF4-FFF2-40B4-BE49-F238E27FC236}">
                <a16:creationId xmlns="" xmlns:a16="http://schemas.microsoft.com/office/drawing/2014/main" id="{EC1CFE58-BE75-4A79-9672-7397AB40BB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7014" y="378175"/>
            <a:ext cx="1158692" cy="1158692"/>
          </a:xfrm>
          <a:custGeom>
            <a:avLst/>
            <a:gdLst>
              <a:gd name="connsiteX0" fmla="*/ 0 w 3033713"/>
              <a:gd name="connsiteY0" fmla="*/ 0 h 2276475"/>
              <a:gd name="connsiteX1" fmla="*/ 2193125 w 3033713"/>
              <a:gd name="connsiteY1" fmla="*/ 0 h 2276475"/>
              <a:gd name="connsiteX2" fmla="*/ 2412320 w 3033713"/>
              <a:gd name="connsiteY2" fmla="*/ 538855 h 2276475"/>
              <a:gd name="connsiteX3" fmla="*/ 3033713 w 3033713"/>
              <a:gd name="connsiteY3" fmla="*/ 557685 h 2276475"/>
              <a:gd name="connsiteX4" fmla="*/ 3033713 w 3033713"/>
              <a:gd name="connsiteY4" fmla="*/ 2276475 h 2276475"/>
              <a:gd name="connsiteX5" fmla="*/ 0 w 3033713"/>
              <a:gd name="connsiteY5" fmla="*/ 2276475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3713" h="2276475">
                <a:moveTo>
                  <a:pt x="0" y="0"/>
                </a:moveTo>
                <a:lnTo>
                  <a:pt x="2193125" y="0"/>
                </a:lnTo>
                <a:lnTo>
                  <a:pt x="2412320" y="538855"/>
                </a:lnTo>
                <a:lnTo>
                  <a:pt x="3033713" y="557685"/>
                </a:lnTo>
                <a:lnTo>
                  <a:pt x="3033713" y="2276475"/>
                </a:lnTo>
                <a:lnTo>
                  <a:pt x="0" y="2276475"/>
                </a:lnTo>
                <a:close/>
              </a:path>
            </a:pathLst>
          </a:cu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0.70"/>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407C208F-7A16-469E-BCBF-FCB85CF6D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10459" flipH="1">
            <a:off x="274303" y="569140"/>
            <a:ext cx="2984414" cy="4099586"/>
          </a:xfrm>
          <a:prstGeom prst="rect">
            <a:avLst/>
          </a:prstGeom>
        </p:spPr>
      </p:pic>
      <p:grpSp>
        <p:nvGrpSpPr>
          <p:cNvPr id="9" name="组合 8">
            <a:extLst>
              <a:ext uri="{FF2B5EF4-FFF2-40B4-BE49-F238E27FC236}">
                <a16:creationId xmlns="" xmlns:a16="http://schemas.microsoft.com/office/drawing/2014/main" id="{2E9FDEF2-3A91-4910-B6F6-DB3850FBF549}"/>
              </a:ext>
            </a:extLst>
          </p:cNvPr>
          <p:cNvGrpSpPr/>
          <p:nvPr/>
        </p:nvGrpSpPr>
        <p:grpSpPr>
          <a:xfrm>
            <a:off x="3204362" y="1551168"/>
            <a:ext cx="7577968" cy="4309745"/>
            <a:chOff x="1203453" y="877248"/>
            <a:chExt cx="9375520" cy="5414338"/>
          </a:xfrm>
        </p:grpSpPr>
        <p:sp>
          <p:nvSpPr>
            <p:cNvPr id="10" name="任意多边形: 形状 9">
              <a:extLst>
                <a:ext uri="{FF2B5EF4-FFF2-40B4-BE49-F238E27FC236}">
                  <a16:creationId xmlns="" xmlns:a16="http://schemas.microsoft.com/office/drawing/2014/main" id="{63684F6C-73F0-485D-B052-A4482FFE8E37}"/>
                </a:ext>
              </a:extLst>
            </p:cNvPr>
            <p:cNvSpPr/>
            <p:nvPr/>
          </p:nvSpPr>
          <p:spPr>
            <a:xfrm>
              <a:off x="1203453" y="877248"/>
              <a:ext cx="9375520" cy="5414338"/>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solidFill>
              <a:schemeClr val="bg1"/>
            </a:solidFill>
            <a:ln w="38100">
              <a:solidFill>
                <a:srgbClr val="3CB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sp>
          <p:nvSpPr>
            <p:cNvPr id="11" name="任意多边形: 形状 10">
              <a:extLst>
                <a:ext uri="{FF2B5EF4-FFF2-40B4-BE49-F238E27FC236}">
                  <a16:creationId xmlns="" xmlns:a16="http://schemas.microsoft.com/office/drawing/2014/main" id="{F559E15B-BD89-424F-9DA1-6EC154662CBA}"/>
                </a:ext>
              </a:extLst>
            </p:cNvPr>
            <p:cNvSpPr/>
            <p:nvPr/>
          </p:nvSpPr>
          <p:spPr>
            <a:xfrm>
              <a:off x="1521349" y="1180017"/>
              <a:ext cx="8739727" cy="4871337"/>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noFill/>
            <a:ln w="38100">
              <a:solidFill>
                <a:srgbClr val="3CB9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grpSp>
      <p:pic>
        <p:nvPicPr>
          <p:cNvPr id="2" name="图片 5">
            <a:extLst>
              <a:ext uri="{FF2B5EF4-FFF2-40B4-BE49-F238E27FC236}">
                <a16:creationId xmlns="" xmlns:a16="http://schemas.microsoft.com/office/drawing/2014/main" id="{C43C15C1-7AEA-964B-70D6-1A1BDF4CEB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6544" y="-260324"/>
            <a:ext cx="3422899" cy="3422899"/>
          </a:xfrm>
          <a:prstGeom prst="rect">
            <a:avLst/>
          </a:prstGeom>
        </p:spPr>
      </p:pic>
      <p:grpSp>
        <p:nvGrpSpPr>
          <p:cNvPr id="7" name="Group 6">
            <a:extLst>
              <a:ext uri="{FF2B5EF4-FFF2-40B4-BE49-F238E27FC236}">
                <a16:creationId xmlns="" xmlns:a16="http://schemas.microsoft.com/office/drawing/2014/main" id="{1C1C2254-813E-C5AE-D1F4-914AD1CC5AB8}"/>
              </a:ext>
            </a:extLst>
          </p:cNvPr>
          <p:cNvGrpSpPr/>
          <p:nvPr/>
        </p:nvGrpSpPr>
        <p:grpSpPr>
          <a:xfrm>
            <a:off x="6096000" y="554750"/>
            <a:ext cx="1889760" cy="1889760"/>
            <a:chOff x="5940630" y="681089"/>
            <a:chExt cx="1889760" cy="1889760"/>
          </a:xfrm>
        </p:grpSpPr>
        <p:pic>
          <p:nvPicPr>
            <p:cNvPr id="8" name="图片 29">
              <a:extLst>
                <a:ext uri="{FF2B5EF4-FFF2-40B4-BE49-F238E27FC236}">
                  <a16:creationId xmlns="" xmlns:a16="http://schemas.microsoft.com/office/drawing/2014/main" id="{3FF2EC5C-3589-1638-4C95-8E0C060EC1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0630" y="681089"/>
              <a:ext cx="1889760" cy="1889760"/>
            </a:xfrm>
            <a:custGeom>
              <a:avLst/>
              <a:gdLst>
                <a:gd name="connsiteX0" fmla="*/ 0 w 3033713"/>
                <a:gd name="connsiteY0" fmla="*/ 0 h 2276475"/>
                <a:gd name="connsiteX1" fmla="*/ 2193125 w 3033713"/>
                <a:gd name="connsiteY1" fmla="*/ 0 h 2276475"/>
                <a:gd name="connsiteX2" fmla="*/ 2412320 w 3033713"/>
                <a:gd name="connsiteY2" fmla="*/ 538855 h 2276475"/>
                <a:gd name="connsiteX3" fmla="*/ 3033713 w 3033713"/>
                <a:gd name="connsiteY3" fmla="*/ 557685 h 2276475"/>
                <a:gd name="connsiteX4" fmla="*/ 3033713 w 3033713"/>
                <a:gd name="connsiteY4" fmla="*/ 2276475 h 2276475"/>
                <a:gd name="connsiteX5" fmla="*/ 0 w 3033713"/>
                <a:gd name="connsiteY5" fmla="*/ 2276475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3713" h="2276475">
                  <a:moveTo>
                    <a:pt x="0" y="0"/>
                  </a:moveTo>
                  <a:lnTo>
                    <a:pt x="2193125" y="0"/>
                  </a:lnTo>
                  <a:lnTo>
                    <a:pt x="2412320" y="538855"/>
                  </a:lnTo>
                  <a:lnTo>
                    <a:pt x="3033713" y="557685"/>
                  </a:lnTo>
                  <a:lnTo>
                    <a:pt x="3033713" y="2276475"/>
                  </a:lnTo>
                  <a:lnTo>
                    <a:pt x="0" y="2276475"/>
                  </a:lnTo>
                  <a:close/>
                </a:path>
              </a:pathLst>
            </a:custGeom>
          </p:spPr>
        </p:pic>
        <p:sp>
          <p:nvSpPr>
            <p:cNvPr id="12" name="文本框 13">
              <a:extLst>
                <a:ext uri="{FF2B5EF4-FFF2-40B4-BE49-F238E27FC236}">
                  <a16:creationId xmlns="" xmlns:a16="http://schemas.microsoft.com/office/drawing/2014/main" id="{121D284A-C911-9A93-4490-F54D5F645E41}"/>
                </a:ext>
              </a:extLst>
            </p:cNvPr>
            <p:cNvSpPr txBox="1"/>
            <p:nvPr/>
          </p:nvSpPr>
          <p:spPr>
            <a:xfrm>
              <a:off x="6502695" y="1159875"/>
              <a:ext cx="801466" cy="1015663"/>
            </a:xfrm>
            <a:prstGeom prst="rect">
              <a:avLst/>
            </a:prstGeom>
            <a:noFill/>
          </p:spPr>
          <p:txBody>
            <a:bodyPr wrap="square" lIns="0" tIns="0" rIns="0" bIns="0" rtlCol="0">
              <a:spAutoFit/>
            </a:bodyPr>
            <a:lstStyle/>
            <a:p>
              <a:pPr algn="ctr">
                <a:defRPr/>
              </a:pPr>
              <a:r>
                <a:rPr lang="en-US" altLang="zh-CN" sz="6600" dirty="0">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3</a:t>
              </a:r>
              <a:endParaRPr lang="zh-CN" altLang="en-US" sz="6600" dirty="0">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pic>
        <p:nvPicPr>
          <p:cNvPr id="13" name="Picture 12">
            <a:extLst>
              <a:ext uri="{FF2B5EF4-FFF2-40B4-BE49-F238E27FC236}">
                <a16:creationId xmlns="" xmlns:a16="http://schemas.microsoft.com/office/drawing/2014/main" id="{6710DF85-9AA0-8779-F840-D17C7CD375E8}"/>
              </a:ext>
            </a:extLst>
          </p:cNvPr>
          <p:cNvPicPr>
            <a:picLocks noChangeAspect="1"/>
          </p:cNvPicPr>
          <p:nvPr/>
        </p:nvPicPr>
        <p:blipFill>
          <a:blip r:embed="rId7"/>
          <a:stretch>
            <a:fillRect/>
          </a:stretch>
        </p:blipFill>
        <p:spPr>
          <a:xfrm>
            <a:off x="3353717" y="2187942"/>
            <a:ext cx="7279255" cy="391397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 xmlns:a16="http://schemas.microsoft.com/office/drawing/2014/main" id="{380D6727-6663-4137-966F-313ADD04F291}"/>
              </a:ext>
            </a:extLst>
          </p:cNvPr>
          <p:cNvGrpSpPr/>
          <p:nvPr/>
        </p:nvGrpSpPr>
        <p:grpSpPr>
          <a:xfrm>
            <a:off x="0" y="358140"/>
            <a:ext cx="12058650" cy="6141720"/>
            <a:chOff x="1203453" y="877248"/>
            <a:chExt cx="9375520" cy="5414338"/>
          </a:xfrm>
        </p:grpSpPr>
        <p:sp>
          <p:nvSpPr>
            <p:cNvPr id="33" name="任意多边形: 形状 32">
              <a:extLst>
                <a:ext uri="{FF2B5EF4-FFF2-40B4-BE49-F238E27FC236}">
                  <a16:creationId xmlns="" xmlns:a16="http://schemas.microsoft.com/office/drawing/2014/main" id="{52BB9AE4-EED2-46EF-89E7-34B168DB1D0A}"/>
                </a:ext>
              </a:extLst>
            </p:cNvPr>
            <p:cNvSpPr/>
            <p:nvPr/>
          </p:nvSpPr>
          <p:spPr>
            <a:xfrm>
              <a:off x="1203453" y="877248"/>
              <a:ext cx="9375520" cy="5414338"/>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solidFill>
              <a:schemeClr val="bg1"/>
            </a:solidFill>
            <a:ln w="38100">
              <a:solidFill>
                <a:srgbClr val="3CB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sp>
          <p:nvSpPr>
            <p:cNvPr id="40" name="任意多边形: 形状 39">
              <a:extLst>
                <a:ext uri="{FF2B5EF4-FFF2-40B4-BE49-F238E27FC236}">
                  <a16:creationId xmlns="" xmlns:a16="http://schemas.microsoft.com/office/drawing/2014/main" id="{7F9EEB31-E8CF-4575-A016-3F4B3372EAB7}"/>
                </a:ext>
              </a:extLst>
            </p:cNvPr>
            <p:cNvSpPr/>
            <p:nvPr/>
          </p:nvSpPr>
          <p:spPr>
            <a:xfrm>
              <a:off x="1521349" y="1180017"/>
              <a:ext cx="8739727" cy="4871337"/>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noFill/>
            <a:ln w="38100">
              <a:solidFill>
                <a:srgbClr val="3CB9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grpSp>
      <p:sp>
        <p:nvSpPr>
          <p:cNvPr id="2" name="TextBox 1">
            <a:extLst>
              <a:ext uri="{FF2B5EF4-FFF2-40B4-BE49-F238E27FC236}">
                <a16:creationId xmlns="" xmlns:a16="http://schemas.microsoft.com/office/drawing/2014/main" id="{31AE10BC-045A-6CB8-232C-C9C74769FF13}"/>
              </a:ext>
            </a:extLst>
          </p:cNvPr>
          <p:cNvSpPr txBox="1"/>
          <p:nvPr/>
        </p:nvSpPr>
        <p:spPr>
          <a:xfrm>
            <a:off x="1104901" y="1607496"/>
            <a:ext cx="10411526" cy="3363678"/>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000" b="1" i="1" u="none" strike="noStrike" kern="1200" cap="none" spc="0" normalizeH="0" baseline="0" noProof="0" dirty="0">
                <a:ln>
                  <a:noFill/>
                </a:ln>
                <a:solidFill>
                  <a:srgbClr val="297165"/>
                </a:solidFill>
                <a:effectLst/>
                <a:uLnTx/>
                <a:uFillTx/>
                <a:latin typeface="Cambria" panose="02040503050406030204" pitchFamily="18" charset="0"/>
                <a:cs typeface="+mn-cs"/>
              </a:rPr>
              <a:t>Lựa chọn một trong hai đề sau:</a:t>
            </a:r>
          </a:p>
          <a:p>
            <a:pPr marL="742950" marR="0" lvl="0" indent="-742950" defTabSz="914400" rtl="0" eaLnBrk="1" fontAlgn="auto" latinLnBrk="0" hangingPunct="1">
              <a:lnSpc>
                <a:spcPct val="150000"/>
              </a:lnSpc>
              <a:spcBef>
                <a:spcPts val="0"/>
              </a:spcBef>
              <a:spcAft>
                <a:spcPts val="0"/>
              </a:spcAft>
              <a:buClrTx/>
              <a:buSzTx/>
              <a:buFontTx/>
              <a:buAutoNum type="alphaLcPeriod"/>
              <a:tabLst/>
              <a:defRPr/>
            </a:pPr>
            <a:r>
              <a:rPr kumimoji="0" lang="vi-VN" sz="4000" i="1" u="none" strike="noStrike" kern="1200" cap="none" spc="0" normalizeH="0" baseline="0" noProof="0" dirty="0">
                <a:ln>
                  <a:noFill/>
                </a:ln>
                <a:effectLst/>
                <a:uLnTx/>
                <a:uFillTx/>
                <a:latin typeface="Cambria" panose="02040503050406030204" pitchFamily="18" charset="0"/>
                <a:cs typeface="+mn-cs"/>
              </a:rPr>
              <a:t>Viết một đoạn văn tả một đồ dùng học tập.</a:t>
            </a:r>
          </a:p>
          <a:p>
            <a:pPr marL="0" marR="0" lvl="0" indent="0" defTabSz="914400" rtl="0" eaLnBrk="1" fontAlgn="auto" latinLnBrk="0" hangingPunct="1">
              <a:lnSpc>
                <a:spcPct val="150000"/>
              </a:lnSpc>
              <a:spcBef>
                <a:spcPts val="0"/>
              </a:spcBef>
              <a:spcAft>
                <a:spcPts val="0"/>
              </a:spcAft>
              <a:buClrTx/>
              <a:buSzTx/>
              <a:buFontTx/>
              <a:buNone/>
              <a:tabLst/>
              <a:defRPr/>
            </a:pPr>
            <a:r>
              <a:rPr kumimoji="0" lang="vi-VN" sz="4000" i="1" u="none" strike="noStrike" kern="1200" cap="none" spc="0" normalizeH="0" baseline="0" noProof="0" dirty="0">
                <a:ln>
                  <a:noFill/>
                </a:ln>
                <a:effectLst/>
                <a:uLnTx/>
                <a:uFillTx/>
                <a:latin typeface="Cambria" panose="02040503050406030204" pitchFamily="18" charset="0"/>
                <a:cs typeface="+mn-cs"/>
              </a:rPr>
              <a:t>b. Viết một đoạn văn nêu lí do em thích một nhân vật trong câu chuyện đã đọc hoặc đã nghe.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0D39F85-D513-214A-3AEB-B23ADF72C2E2}"/>
              </a:ext>
            </a:extLst>
          </p:cNvPr>
          <p:cNvSpPr txBox="1"/>
          <p:nvPr/>
        </p:nvSpPr>
        <p:spPr>
          <a:xfrm>
            <a:off x="890237" y="647376"/>
            <a:ext cx="10411526" cy="707886"/>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a. </a:t>
            </a:r>
            <a:r>
              <a:rPr kumimoji="0" lang="en-US" sz="4000" b="1" i="1" u="none" strike="noStrike" kern="1200" cap="none" spc="0" normalizeH="0" baseline="0" noProof="0" dirty="0" err="1">
                <a:ln>
                  <a:noFill/>
                </a:ln>
                <a:solidFill>
                  <a:srgbClr val="297165"/>
                </a:solidFill>
                <a:effectLst/>
                <a:uLnTx/>
                <a:uFillTx/>
                <a:latin typeface="Cambria" panose="02040503050406030204" pitchFamily="18" charset="0"/>
                <a:cs typeface="+mn-cs"/>
              </a:rPr>
              <a:t>Viết</a:t>
            </a: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 </a:t>
            </a:r>
            <a:r>
              <a:rPr kumimoji="0" lang="vi-VN" sz="4000" b="1" i="1" u="none" strike="noStrike" kern="1200" cap="none" spc="0" normalizeH="0" baseline="0" noProof="0" dirty="0">
                <a:ln>
                  <a:noFill/>
                </a:ln>
                <a:solidFill>
                  <a:srgbClr val="297165"/>
                </a:solidFill>
                <a:effectLst/>
                <a:uLnTx/>
                <a:uFillTx/>
                <a:latin typeface="Cambria" panose="02040503050406030204" pitchFamily="18" charset="0"/>
                <a:cs typeface="+mn-cs"/>
              </a:rPr>
              <a:t>một đoạn văn tả một đồ dùng học tập:</a:t>
            </a:r>
          </a:p>
        </p:txBody>
      </p:sp>
      <p:sp>
        <p:nvSpPr>
          <p:cNvPr id="3" name="TextBox 2">
            <a:extLst>
              <a:ext uri="{FF2B5EF4-FFF2-40B4-BE49-F238E27FC236}">
                <a16:creationId xmlns="" xmlns:a16="http://schemas.microsoft.com/office/drawing/2014/main" id="{C1EFBDD4-0A7E-8F90-C693-564CD2493138}"/>
              </a:ext>
            </a:extLst>
          </p:cNvPr>
          <p:cNvSpPr txBox="1"/>
          <p:nvPr/>
        </p:nvSpPr>
        <p:spPr>
          <a:xfrm>
            <a:off x="783557" y="1466920"/>
            <a:ext cx="11103643" cy="2554545"/>
          </a:xfrm>
          <a:prstGeom prst="rect">
            <a:avLst/>
          </a:prstGeom>
          <a:noFill/>
        </p:spPr>
        <p:txBody>
          <a:bodyPr wrap="square">
            <a:spAutoFit/>
          </a:bodyPr>
          <a:lstStyle/>
          <a:p>
            <a:pPr marL="0" marR="0" lvl="0" indent="0" defTabSz="914400" rtl="0" eaLnBrk="1" fontAlgn="auto" latinLnBrk="0" hangingPunct="1">
              <a:spcBef>
                <a:spcPts val="0"/>
              </a:spcBef>
              <a:spcAft>
                <a:spcPts val="0"/>
              </a:spcAft>
              <a:buClrTx/>
              <a:buSzTx/>
              <a:buFontTx/>
              <a:buNone/>
              <a:tabLst/>
              <a:defRPr/>
            </a:pPr>
            <a:r>
              <a:rPr kumimoji="0" lang="vi-VN" sz="4000" u="none" strike="noStrike" kern="1200" cap="none" spc="0" normalizeH="0" baseline="0" noProof="0" dirty="0">
                <a:ln>
                  <a:noFill/>
                </a:ln>
                <a:effectLst/>
                <a:uLnTx/>
                <a:uFillTx/>
                <a:latin typeface="Cambria" panose="02040503050406030204" pitchFamily="18" charset="0"/>
                <a:cs typeface="+mn-cs"/>
              </a:rPr>
              <a:t>- Đồ vật em muốn tả là gì?</a:t>
            </a:r>
          </a:p>
          <a:p>
            <a:pPr marL="0" marR="0" lvl="0" indent="0" defTabSz="914400" rtl="0" eaLnBrk="1" fontAlgn="auto" latinLnBrk="0" hangingPunct="1">
              <a:spcBef>
                <a:spcPts val="0"/>
              </a:spcBef>
              <a:spcAft>
                <a:spcPts val="0"/>
              </a:spcAft>
              <a:buClrTx/>
              <a:buSzTx/>
              <a:buFontTx/>
              <a:buNone/>
              <a:tabLst/>
              <a:defRPr/>
            </a:pPr>
            <a:r>
              <a:rPr kumimoji="0" lang="vi-VN" sz="4000" u="none" strike="noStrike" kern="1200" cap="none" spc="0" normalizeH="0" baseline="0" noProof="0" dirty="0">
                <a:ln>
                  <a:noFill/>
                </a:ln>
                <a:effectLst/>
                <a:uLnTx/>
                <a:uFillTx/>
                <a:latin typeface="Cambria" panose="02040503050406030204" pitchFamily="18" charset="0"/>
                <a:cs typeface="+mn-cs"/>
              </a:rPr>
              <a:t>- Đồ vật đó có hình dáng, kích thước như thế nào?</a:t>
            </a:r>
          </a:p>
          <a:p>
            <a:pPr marL="0" marR="0" lvl="0" indent="0" defTabSz="914400" rtl="0" eaLnBrk="1" fontAlgn="auto" latinLnBrk="0" hangingPunct="1">
              <a:spcBef>
                <a:spcPts val="0"/>
              </a:spcBef>
              <a:spcAft>
                <a:spcPts val="0"/>
              </a:spcAft>
              <a:buClrTx/>
              <a:buSzTx/>
              <a:buFontTx/>
              <a:buNone/>
              <a:tabLst/>
              <a:defRPr/>
            </a:pPr>
            <a:r>
              <a:rPr kumimoji="0" lang="vi-VN" sz="4000" u="none" strike="noStrike" kern="1200" cap="none" spc="0" normalizeH="0" baseline="0" noProof="0" dirty="0">
                <a:ln>
                  <a:noFill/>
                </a:ln>
                <a:effectLst/>
                <a:uLnTx/>
                <a:uFillTx/>
                <a:latin typeface="Cambria" panose="02040503050406030204" pitchFamily="18" charset="0"/>
                <a:cs typeface="+mn-cs"/>
              </a:rPr>
              <a:t>- Công dụng của đồ vật đó là gì?</a:t>
            </a:r>
          </a:p>
          <a:p>
            <a:pPr marL="0" marR="0" lvl="0" indent="0" defTabSz="914400" rtl="0" eaLnBrk="1" fontAlgn="auto" latinLnBrk="0" hangingPunct="1">
              <a:spcBef>
                <a:spcPts val="0"/>
              </a:spcBef>
              <a:spcAft>
                <a:spcPts val="0"/>
              </a:spcAft>
              <a:buClrTx/>
              <a:buSzTx/>
              <a:buFontTx/>
              <a:buNone/>
              <a:tabLst/>
              <a:defRPr/>
            </a:pPr>
            <a:r>
              <a:rPr kumimoji="0" lang="vi-VN" sz="4000" u="none" strike="noStrike" kern="1200" cap="none" spc="0" normalizeH="0" baseline="0" noProof="0" dirty="0">
                <a:ln>
                  <a:noFill/>
                </a:ln>
                <a:effectLst/>
                <a:uLnTx/>
                <a:uFillTx/>
                <a:latin typeface="Cambria" panose="02040503050406030204" pitchFamily="18" charset="0"/>
                <a:cs typeface="+mn-cs"/>
              </a:rPr>
              <a:t>- Tình cảm, cảm xúc của em đối với đồ vật đó.</a:t>
            </a:r>
          </a:p>
        </p:txBody>
      </p:sp>
    </p:spTree>
    <p:extLst>
      <p:ext uri="{BB962C8B-B14F-4D97-AF65-F5344CB8AC3E}">
        <p14:creationId xmlns:p14="http://schemas.microsoft.com/office/powerpoint/2010/main" val="22555934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0D39F85-D513-214A-3AEB-B23ADF72C2E2}"/>
              </a:ext>
            </a:extLst>
          </p:cNvPr>
          <p:cNvSpPr txBox="1"/>
          <p:nvPr/>
        </p:nvSpPr>
        <p:spPr>
          <a:xfrm>
            <a:off x="391778" y="647375"/>
            <a:ext cx="11408443" cy="1323439"/>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b. </a:t>
            </a:r>
            <a:r>
              <a:rPr kumimoji="0" lang="en-US" sz="4000" b="1" i="1" u="none" strike="noStrike" kern="1200" cap="none" spc="0" normalizeH="0" baseline="0" noProof="0" dirty="0" err="1">
                <a:ln>
                  <a:noFill/>
                </a:ln>
                <a:solidFill>
                  <a:srgbClr val="297165"/>
                </a:solidFill>
                <a:effectLst/>
                <a:uLnTx/>
                <a:uFillTx/>
                <a:latin typeface="Cambria" panose="02040503050406030204" pitchFamily="18" charset="0"/>
                <a:cs typeface="+mn-cs"/>
              </a:rPr>
              <a:t>Viết</a:t>
            </a: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 </a:t>
            </a:r>
            <a:r>
              <a:rPr kumimoji="0" lang="en-US" sz="4000" b="1" i="1" u="none" strike="noStrike" kern="1200" cap="none" spc="0" normalizeH="0" baseline="0" noProof="0" dirty="0" err="1">
                <a:ln>
                  <a:noFill/>
                </a:ln>
                <a:solidFill>
                  <a:srgbClr val="297165"/>
                </a:solidFill>
                <a:effectLst/>
                <a:uLnTx/>
                <a:uFillTx/>
                <a:latin typeface="Cambria" panose="02040503050406030204" pitchFamily="18" charset="0"/>
                <a:cs typeface="+mn-cs"/>
              </a:rPr>
              <a:t>một</a:t>
            </a: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 </a:t>
            </a:r>
            <a:r>
              <a:rPr kumimoji="0" lang="en-US" sz="4000" b="1" i="1" u="none" strike="noStrike" kern="1200" cap="none" spc="0" normalizeH="0" baseline="0" noProof="0" dirty="0" err="1">
                <a:ln>
                  <a:noFill/>
                </a:ln>
                <a:solidFill>
                  <a:srgbClr val="297165"/>
                </a:solidFill>
                <a:effectLst/>
                <a:uLnTx/>
                <a:uFillTx/>
                <a:latin typeface="Cambria" panose="02040503050406030204" pitchFamily="18" charset="0"/>
                <a:cs typeface="+mn-cs"/>
              </a:rPr>
              <a:t>đoạn</a:t>
            </a: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 </a:t>
            </a:r>
            <a:r>
              <a:rPr kumimoji="0" lang="en-US" sz="4000" b="1" i="1" u="none" strike="noStrike" kern="1200" cap="none" spc="0" normalizeH="0" baseline="0" noProof="0" dirty="0" err="1">
                <a:ln>
                  <a:noFill/>
                </a:ln>
                <a:solidFill>
                  <a:srgbClr val="297165"/>
                </a:solidFill>
                <a:effectLst/>
                <a:uLnTx/>
                <a:uFillTx/>
                <a:latin typeface="Cambria" panose="02040503050406030204" pitchFamily="18" charset="0"/>
                <a:cs typeface="+mn-cs"/>
              </a:rPr>
              <a:t>văn</a:t>
            </a: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 </a:t>
            </a:r>
            <a:r>
              <a:rPr kumimoji="0" lang="en-US" sz="4000" b="1" i="1" u="none" strike="noStrike" kern="1200" cap="none" spc="0" normalizeH="0" baseline="0" noProof="0" dirty="0" err="1">
                <a:ln>
                  <a:noFill/>
                </a:ln>
                <a:solidFill>
                  <a:srgbClr val="297165"/>
                </a:solidFill>
                <a:effectLst/>
                <a:uLnTx/>
                <a:uFillTx/>
                <a:latin typeface="Cambria" panose="02040503050406030204" pitchFamily="18" charset="0"/>
                <a:cs typeface="+mn-cs"/>
              </a:rPr>
              <a:t>nêu</a:t>
            </a: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 </a:t>
            </a:r>
            <a:r>
              <a:rPr kumimoji="0" lang="en-US" sz="4000" b="1" i="1" u="none" strike="noStrike" kern="1200" cap="none" spc="0" normalizeH="0" baseline="0" noProof="0" dirty="0" err="1">
                <a:ln>
                  <a:noFill/>
                </a:ln>
                <a:solidFill>
                  <a:srgbClr val="297165"/>
                </a:solidFill>
                <a:effectLst/>
                <a:uLnTx/>
                <a:uFillTx/>
                <a:latin typeface="Cambria" panose="02040503050406030204" pitchFamily="18" charset="0"/>
                <a:cs typeface="+mn-cs"/>
              </a:rPr>
              <a:t>lí</a:t>
            </a: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 do </a:t>
            </a:r>
            <a:r>
              <a:rPr kumimoji="0" lang="en-US" sz="4000" b="1" i="1" u="none" strike="noStrike" kern="1200" cap="none" spc="0" normalizeH="0" baseline="0" noProof="0" dirty="0" err="1">
                <a:ln>
                  <a:noFill/>
                </a:ln>
                <a:solidFill>
                  <a:srgbClr val="297165"/>
                </a:solidFill>
                <a:effectLst/>
                <a:uLnTx/>
                <a:uFillTx/>
                <a:latin typeface="Cambria" panose="02040503050406030204" pitchFamily="18" charset="0"/>
                <a:cs typeface="+mn-cs"/>
              </a:rPr>
              <a:t>em</a:t>
            </a: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 </a:t>
            </a:r>
            <a:r>
              <a:rPr kumimoji="0" lang="en-US" sz="4000" b="1" i="1" u="none" strike="noStrike" kern="1200" cap="none" spc="0" normalizeH="0" baseline="0" noProof="0" dirty="0" err="1">
                <a:ln>
                  <a:noFill/>
                </a:ln>
                <a:solidFill>
                  <a:srgbClr val="297165"/>
                </a:solidFill>
                <a:effectLst/>
                <a:uLnTx/>
                <a:uFillTx/>
                <a:latin typeface="Cambria" panose="02040503050406030204" pitchFamily="18" charset="0"/>
                <a:cs typeface="+mn-cs"/>
              </a:rPr>
              <a:t>thích</a:t>
            </a: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 </a:t>
            </a:r>
            <a:r>
              <a:rPr kumimoji="0" lang="en-US" sz="4000" b="1" i="1" u="none" strike="noStrike" kern="1200" cap="none" spc="0" normalizeH="0" baseline="0" noProof="0" dirty="0" err="1">
                <a:ln>
                  <a:noFill/>
                </a:ln>
                <a:solidFill>
                  <a:srgbClr val="297165"/>
                </a:solidFill>
                <a:effectLst/>
                <a:uLnTx/>
                <a:uFillTx/>
                <a:latin typeface="Cambria" panose="02040503050406030204" pitchFamily="18" charset="0"/>
                <a:cs typeface="+mn-cs"/>
              </a:rPr>
              <a:t>một</a:t>
            </a: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 </a:t>
            </a:r>
          </a:p>
          <a:p>
            <a:pPr marL="0" marR="0" lvl="0" indent="0" algn="ctr" defTabSz="914400" rtl="0" eaLnBrk="1" fontAlgn="auto" latinLnBrk="0" hangingPunct="1">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297165"/>
                </a:solidFill>
                <a:effectLst/>
                <a:uLnTx/>
                <a:uFillTx/>
                <a:latin typeface="Cambria" panose="02040503050406030204" pitchFamily="18" charset="0"/>
                <a:cs typeface="+mn-cs"/>
              </a:rPr>
              <a:t>nhân</a:t>
            </a: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 </a:t>
            </a:r>
            <a:r>
              <a:rPr kumimoji="0" lang="en-US" sz="4000" b="1" i="1" u="none" strike="noStrike" kern="1200" cap="none" spc="0" normalizeH="0" baseline="0" noProof="0" dirty="0" err="1">
                <a:ln>
                  <a:noFill/>
                </a:ln>
                <a:solidFill>
                  <a:srgbClr val="297165"/>
                </a:solidFill>
                <a:effectLst/>
                <a:uLnTx/>
                <a:uFillTx/>
                <a:latin typeface="Cambria" panose="02040503050406030204" pitchFamily="18" charset="0"/>
                <a:cs typeface="+mn-cs"/>
              </a:rPr>
              <a:t>vật</a:t>
            </a: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 </a:t>
            </a:r>
            <a:r>
              <a:rPr kumimoji="0" lang="en-US" sz="4000" b="1" i="1" u="none" strike="noStrike" kern="1200" cap="none" spc="0" normalizeH="0" baseline="0" noProof="0" dirty="0" err="1">
                <a:ln>
                  <a:noFill/>
                </a:ln>
                <a:solidFill>
                  <a:srgbClr val="297165"/>
                </a:solidFill>
                <a:effectLst/>
                <a:uLnTx/>
                <a:uFillTx/>
                <a:latin typeface="Cambria" panose="02040503050406030204" pitchFamily="18" charset="0"/>
                <a:cs typeface="+mn-cs"/>
              </a:rPr>
              <a:t>trong</a:t>
            </a: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 </a:t>
            </a:r>
            <a:r>
              <a:rPr kumimoji="0" lang="en-US" sz="4000" b="1" i="1" u="none" strike="noStrike" kern="1200" cap="none" spc="0" normalizeH="0" baseline="0" noProof="0" dirty="0" err="1">
                <a:ln>
                  <a:noFill/>
                </a:ln>
                <a:solidFill>
                  <a:srgbClr val="297165"/>
                </a:solidFill>
                <a:effectLst/>
                <a:uLnTx/>
                <a:uFillTx/>
                <a:latin typeface="Cambria" panose="02040503050406030204" pitchFamily="18" charset="0"/>
                <a:cs typeface="+mn-cs"/>
              </a:rPr>
              <a:t>câu</a:t>
            </a: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 </a:t>
            </a:r>
            <a:r>
              <a:rPr kumimoji="0" lang="en-US" sz="4000" b="1" i="1" u="none" strike="noStrike" kern="1200" cap="none" spc="0" normalizeH="0" baseline="0" noProof="0" dirty="0" err="1">
                <a:ln>
                  <a:noFill/>
                </a:ln>
                <a:solidFill>
                  <a:srgbClr val="297165"/>
                </a:solidFill>
                <a:effectLst/>
                <a:uLnTx/>
                <a:uFillTx/>
                <a:latin typeface="Cambria" panose="02040503050406030204" pitchFamily="18" charset="0"/>
                <a:cs typeface="+mn-cs"/>
              </a:rPr>
              <a:t>chuyện</a:t>
            </a: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 </a:t>
            </a:r>
            <a:r>
              <a:rPr kumimoji="0" lang="en-US" sz="4000" b="1" i="1" u="none" strike="noStrike" kern="1200" cap="none" spc="0" normalizeH="0" baseline="0" noProof="0" dirty="0" err="1">
                <a:ln>
                  <a:noFill/>
                </a:ln>
                <a:solidFill>
                  <a:srgbClr val="297165"/>
                </a:solidFill>
                <a:effectLst/>
                <a:uLnTx/>
                <a:uFillTx/>
                <a:latin typeface="Cambria" panose="02040503050406030204" pitchFamily="18" charset="0"/>
                <a:cs typeface="+mn-cs"/>
              </a:rPr>
              <a:t>đã</a:t>
            </a: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 </a:t>
            </a:r>
            <a:r>
              <a:rPr kumimoji="0" lang="en-US" sz="4000" b="1" i="1" u="none" strike="noStrike" kern="1200" cap="none" spc="0" normalizeH="0" baseline="0" noProof="0" dirty="0" err="1">
                <a:ln>
                  <a:noFill/>
                </a:ln>
                <a:solidFill>
                  <a:srgbClr val="297165"/>
                </a:solidFill>
                <a:effectLst/>
                <a:uLnTx/>
                <a:uFillTx/>
                <a:latin typeface="Cambria" panose="02040503050406030204" pitchFamily="18" charset="0"/>
                <a:cs typeface="+mn-cs"/>
              </a:rPr>
              <a:t>đọc</a:t>
            </a: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 </a:t>
            </a:r>
            <a:r>
              <a:rPr kumimoji="0" lang="en-US" sz="4000" b="1" i="1" u="none" strike="noStrike" kern="1200" cap="none" spc="0" normalizeH="0" baseline="0" noProof="0" dirty="0" err="1">
                <a:ln>
                  <a:noFill/>
                </a:ln>
                <a:solidFill>
                  <a:srgbClr val="297165"/>
                </a:solidFill>
                <a:effectLst/>
                <a:uLnTx/>
                <a:uFillTx/>
                <a:latin typeface="Cambria" panose="02040503050406030204" pitchFamily="18" charset="0"/>
                <a:cs typeface="+mn-cs"/>
              </a:rPr>
              <a:t>hoặc</a:t>
            </a: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 </a:t>
            </a:r>
            <a:r>
              <a:rPr kumimoji="0" lang="en-US" sz="4000" b="1" i="1" u="none" strike="noStrike" kern="1200" cap="none" spc="0" normalizeH="0" baseline="0" noProof="0" dirty="0" err="1">
                <a:ln>
                  <a:noFill/>
                </a:ln>
                <a:solidFill>
                  <a:srgbClr val="297165"/>
                </a:solidFill>
                <a:effectLst/>
                <a:uLnTx/>
                <a:uFillTx/>
                <a:latin typeface="Cambria" panose="02040503050406030204" pitchFamily="18" charset="0"/>
                <a:cs typeface="+mn-cs"/>
              </a:rPr>
              <a:t>đã</a:t>
            </a: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 </a:t>
            </a:r>
            <a:r>
              <a:rPr kumimoji="0" lang="en-US" sz="4000" b="1" i="1" u="none" strike="noStrike" kern="1200" cap="none" spc="0" normalizeH="0" baseline="0" noProof="0" dirty="0" err="1">
                <a:ln>
                  <a:noFill/>
                </a:ln>
                <a:solidFill>
                  <a:srgbClr val="297165"/>
                </a:solidFill>
                <a:effectLst/>
                <a:uLnTx/>
                <a:uFillTx/>
                <a:latin typeface="Cambria" panose="02040503050406030204" pitchFamily="18" charset="0"/>
                <a:cs typeface="+mn-cs"/>
              </a:rPr>
              <a:t>nghe</a:t>
            </a:r>
            <a:r>
              <a:rPr kumimoji="0" lang="en-US" sz="4000" b="1" i="1" u="none" strike="noStrike" kern="1200" cap="none" spc="0" normalizeH="0" baseline="0" noProof="0" dirty="0">
                <a:ln>
                  <a:noFill/>
                </a:ln>
                <a:solidFill>
                  <a:srgbClr val="297165"/>
                </a:solidFill>
                <a:effectLst/>
                <a:uLnTx/>
                <a:uFillTx/>
                <a:latin typeface="Cambria" panose="02040503050406030204" pitchFamily="18" charset="0"/>
                <a:cs typeface="+mn-cs"/>
              </a:rPr>
              <a:t>.</a:t>
            </a:r>
            <a:endParaRPr kumimoji="0" lang="vi-VN" sz="4000" b="1" i="1" u="none" strike="noStrike" kern="1200" cap="none" spc="0" normalizeH="0" baseline="0" noProof="0" dirty="0">
              <a:ln>
                <a:noFill/>
              </a:ln>
              <a:solidFill>
                <a:srgbClr val="297165"/>
              </a:solidFill>
              <a:effectLst/>
              <a:uLnTx/>
              <a:uFillTx/>
              <a:latin typeface="Cambria" panose="02040503050406030204" pitchFamily="18" charset="0"/>
              <a:cs typeface="+mn-cs"/>
            </a:endParaRPr>
          </a:p>
        </p:txBody>
      </p:sp>
      <p:sp>
        <p:nvSpPr>
          <p:cNvPr id="3" name="TextBox 2">
            <a:extLst>
              <a:ext uri="{FF2B5EF4-FFF2-40B4-BE49-F238E27FC236}">
                <a16:creationId xmlns="" xmlns:a16="http://schemas.microsoft.com/office/drawing/2014/main" id="{C1EFBDD4-0A7E-8F90-C693-564CD2493138}"/>
              </a:ext>
            </a:extLst>
          </p:cNvPr>
          <p:cNvSpPr txBox="1"/>
          <p:nvPr/>
        </p:nvSpPr>
        <p:spPr>
          <a:xfrm>
            <a:off x="696578" y="2095200"/>
            <a:ext cx="11103643" cy="3170099"/>
          </a:xfrm>
          <a:prstGeom prst="rect">
            <a:avLst/>
          </a:prstGeom>
          <a:noFill/>
        </p:spPr>
        <p:txBody>
          <a:bodyPr wrap="square">
            <a:spAutoFit/>
          </a:bodyPr>
          <a:lstStyle/>
          <a:p>
            <a:pPr marL="0" marR="0" lvl="0" indent="0" defTabSz="914400" rtl="0" eaLnBrk="1" fontAlgn="auto" latinLnBrk="0" hangingPunct="1">
              <a:spcBef>
                <a:spcPts val="0"/>
              </a:spcBef>
              <a:spcAft>
                <a:spcPts val="0"/>
              </a:spcAft>
              <a:buClrTx/>
              <a:buSzTx/>
              <a:buFontTx/>
              <a:buNone/>
              <a:tabLst/>
              <a:defRPr/>
            </a:pPr>
            <a:r>
              <a:rPr kumimoji="0" lang="vi-VN" sz="4000" u="none" strike="noStrike" kern="1200" cap="none" spc="0" normalizeH="0" baseline="0" noProof="0" dirty="0">
                <a:ln>
                  <a:noFill/>
                </a:ln>
                <a:effectLst/>
                <a:uLnTx/>
                <a:uFillTx/>
                <a:latin typeface="Cambria" panose="02040503050406030204" pitchFamily="18" charset="0"/>
                <a:cs typeface="+mn-cs"/>
              </a:rPr>
              <a:t>- Nhân vật em muốn kể là ai? Nhân vật đó trong câu chuyện nào?</a:t>
            </a:r>
          </a:p>
          <a:p>
            <a:pPr marL="0" marR="0" lvl="0" indent="0" defTabSz="914400" rtl="0" eaLnBrk="1" fontAlgn="auto" latinLnBrk="0" hangingPunct="1">
              <a:spcBef>
                <a:spcPts val="0"/>
              </a:spcBef>
              <a:spcAft>
                <a:spcPts val="0"/>
              </a:spcAft>
              <a:buClrTx/>
              <a:buSzTx/>
              <a:buFontTx/>
              <a:buNone/>
              <a:tabLst/>
              <a:defRPr/>
            </a:pPr>
            <a:r>
              <a:rPr kumimoji="0" lang="vi-VN" sz="4000" u="none" strike="noStrike" kern="1200" cap="none" spc="0" normalizeH="0" baseline="0" noProof="0" dirty="0">
                <a:ln>
                  <a:noFill/>
                </a:ln>
                <a:effectLst/>
                <a:uLnTx/>
                <a:uFillTx/>
                <a:latin typeface="Cambria" panose="02040503050406030204" pitchFamily="18" charset="0"/>
                <a:cs typeface="+mn-cs"/>
              </a:rPr>
              <a:t>- Nhân vật đó như thế nào?</a:t>
            </a:r>
          </a:p>
          <a:p>
            <a:pPr marL="0" marR="0" lvl="0" indent="0" defTabSz="914400" rtl="0" eaLnBrk="1" fontAlgn="auto" latinLnBrk="0" hangingPunct="1">
              <a:spcBef>
                <a:spcPts val="0"/>
              </a:spcBef>
              <a:spcAft>
                <a:spcPts val="0"/>
              </a:spcAft>
              <a:buClrTx/>
              <a:buSzTx/>
              <a:buFontTx/>
              <a:buNone/>
              <a:tabLst/>
              <a:defRPr/>
            </a:pPr>
            <a:r>
              <a:rPr kumimoji="0" lang="vi-VN" sz="4000" u="none" strike="noStrike" kern="1200" cap="none" spc="0" normalizeH="0" baseline="0" noProof="0" dirty="0">
                <a:ln>
                  <a:noFill/>
                </a:ln>
                <a:effectLst/>
                <a:uLnTx/>
                <a:uFillTx/>
                <a:latin typeface="Cambria" panose="02040503050406030204" pitchFamily="18" charset="0"/>
                <a:cs typeface="+mn-cs"/>
              </a:rPr>
              <a:t>- Điều em thích nhất ở nhân vật đó là gì?</a:t>
            </a:r>
          </a:p>
          <a:p>
            <a:pPr marL="0" marR="0" lvl="0" indent="0" defTabSz="914400" rtl="0" eaLnBrk="1" fontAlgn="auto" latinLnBrk="0" hangingPunct="1">
              <a:spcBef>
                <a:spcPts val="0"/>
              </a:spcBef>
              <a:spcAft>
                <a:spcPts val="0"/>
              </a:spcAft>
              <a:buClrTx/>
              <a:buSzTx/>
              <a:buFontTx/>
              <a:buNone/>
              <a:tabLst/>
              <a:defRPr/>
            </a:pPr>
            <a:r>
              <a:rPr kumimoji="0" lang="vi-VN" sz="4000" u="none" strike="noStrike" kern="1200" cap="none" spc="0" normalizeH="0" baseline="0" noProof="0" dirty="0">
                <a:ln>
                  <a:noFill/>
                </a:ln>
                <a:effectLst/>
                <a:uLnTx/>
                <a:uFillTx/>
                <a:latin typeface="Cambria" panose="02040503050406030204" pitchFamily="18" charset="0"/>
                <a:cs typeface="+mn-cs"/>
              </a:rPr>
              <a:t>- Em học được điều gì từ nhân vật đó?</a:t>
            </a:r>
          </a:p>
        </p:txBody>
      </p:sp>
    </p:spTree>
    <p:extLst>
      <p:ext uri="{BB962C8B-B14F-4D97-AF65-F5344CB8AC3E}">
        <p14:creationId xmlns:p14="http://schemas.microsoft.com/office/powerpoint/2010/main" val="2256638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 xmlns:a16="http://schemas.microsoft.com/office/drawing/2014/main" id="{648F2D25-B7B5-4F12-B7E9-3B27CB1C3471}"/>
              </a:ext>
            </a:extLst>
          </p:cNvPr>
          <p:cNvGrpSpPr/>
          <p:nvPr/>
        </p:nvGrpSpPr>
        <p:grpSpPr>
          <a:xfrm>
            <a:off x="133350" y="0"/>
            <a:ext cx="12058650" cy="6858000"/>
            <a:chOff x="1203453" y="877248"/>
            <a:chExt cx="9375520" cy="5414338"/>
          </a:xfrm>
        </p:grpSpPr>
        <p:sp>
          <p:nvSpPr>
            <p:cNvPr id="21" name="任意多边形: 形状 20">
              <a:extLst>
                <a:ext uri="{FF2B5EF4-FFF2-40B4-BE49-F238E27FC236}">
                  <a16:creationId xmlns="" xmlns:a16="http://schemas.microsoft.com/office/drawing/2014/main" id="{0E2A2F87-25F0-4320-AAD4-A9E2C60525ED}"/>
                </a:ext>
              </a:extLst>
            </p:cNvPr>
            <p:cNvSpPr/>
            <p:nvPr/>
          </p:nvSpPr>
          <p:spPr>
            <a:xfrm>
              <a:off x="1203453" y="877248"/>
              <a:ext cx="9375520" cy="5414338"/>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solidFill>
              <a:schemeClr val="bg1"/>
            </a:solidFill>
            <a:ln w="38100">
              <a:solidFill>
                <a:srgbClr val="3CB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sp>
          <p:nvSpPr>
            <p:cNvPr id="22" name="任意多边形: 形状 21">
              <a:extLst>
                <a:ext uri="{FF2B5EF4-FFF2-40B4-BE49-F238E27FC236}">
                  <a16:creationId xmlns="" xmlns:a16="http://schemas.microsoft.com/office/drawing/2014/main" id="{18928D70-526F-4C63-8743-AD14F458D2C7}"/>
                </a:ext>
              </a:extLst>
            </p:cNvPr>
            <p:cNvSpPr/>
            <p:nvPr/>
          </p:nvSpPr>
          <p:spPr>
            <a:xfrm>
              <a:off x="1521349" y="1180017"/>
              <a:ext cx="8739727" cy="4871337"/>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noFill/>
            <a:ln w="38100">
              <a:solidFill>
                <a:srgbClr val="3CB9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grpSp>
      <p:pic>
        <p:nvPicPr>
          <p:cNvPr id="9" name="图片 8">
            <a:extLst>
              <a:ext uri="{FF2B5EF4-FFF2-40B4-BE49-F238E27FC236}">
                <a16:creationId xmlns="" xmlns:a16="http://schemas.microsoft.com/office/drawing/2014/main" id="{9C7D4C4E-7BDB-421D-B0E8-27C059A70C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431" y="-249504"/>
            <a:ext cx="2687904" cy="2687904"/>
          </a:xfrm>
          <a:prstGeom prst="rect">
            <a:avLst/>
          </a:prstGeom>
        </p:spPr>
      </p:pic>
      <p:pic>
        <p:nvPicPr>
          <p:cNvPr id="18" name="Picture 17">
            <a:extLst>
              <a:ext uri="{FF2B5EF4-FFF2-40B4-BE49-F238E27FC236}">
                <a16:creationId xmlns="" xmlns:a16="http://schemas.microsoft.com/office/drawing/2014/main" id="{16D67F64-D782-CDDF-85DF-31919C15F86B}"/>
              </a:ext>
            </a:extLst>
          </p:cNvPr>
          <p:cNvPicPr>
            <a:picLocks noChangeAspect="1"/>
          </p:cNvPicPr>
          <p:nvPr/>
        </p:nvPicPr>
        <p:blipFill>
          <a:blip r:embed="rId5"/>
          <a:stretch>
            <a:fillRect/>
          </a:stretch>
        </p:blipFill>
        <p:spPr>
          <a:xfrm>
            <a:off x="4364958" y="1008309"/>
            <a:ext cx="3846908" cy="1265029"/>
          </a:xfrm>
          <a:prstGeom prst="rect">
            <a:avLst/>
          </a:prstGeom>
        </p:spPr>
      </p:pic>
      <p:sp>
        <p:nvSpPr>
          <p:cNvPr id="23" name="TextBox 22">
            <a:extLst>
              <a:ext uri="{FF2B5EF4-FFF2-40B4-BE49-F238E27FC236}">
                <a16:creationId xmlns="" xmlns:a16="http://schemas.microsoft.com/office/drawing/2014/main" id="{03E1DD3D-859F-7BC2-E34E-71F14CE89EF2}"/>
              </a:ext>
            </a:extLst>
          </p:cNvPr>
          <p:cNvSpPr txBox="1"/>
          <p:nvPr/>
        </p:nvSpPr>
        <p:spPr>
          <a:xfrm>
            <a:off x="1000132" y="1945111"/>
            <a:ext cx="10576560" cy="3046988"/>
          </a:xfrm>
          <a:prstGeom prst="rect">
            <a:avLst/>
          </a:prstGeom>
          <a:noFill/>
        </p:spPr>
        <p:txBody>
          <a:bodyPr wrap="square">
            <a:spAutoFit/>
          </a:bodyPr>
          <a:lstStyle/>
          <a:p>
            <a:pPr algn="just"/>
            <a:r>
              <a:rPr lang="en-US" sz="3200" dirty="0">
                <a:latin typeface="Cambria" panose="02040503050406030204" pitchFamily="18" charset="0"/>
              </a:rPr>
              <a:t>     </a:t>
            </a:r>
            <a:r>
              <a:rPr lang="vi-VN" sz="3200" dirty="0">
                <a:latin typeface="Cambria" panose="02040503050406030204" pitchFamily="18" charset="0"/>
              </a:rPr>
              <a:t>Nhân dịp năm học mới, bố mua tặng em một chiếc bút chì rất đẹp. Chiếc bút chì của em được làm từ gỗ, vỏ bút có màu xanh da trời. Chiếc bút dài, ở phần đuôi có một cục tẩy nhỏ xinh màu trắng. Bút chì giúp em viết được những nét chữ và vẽ được những bức tranh đẹp. Em rất thích món quà này của bố. Em sẽ giữ gìn chiếc bút chì thật cẩn thận.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 xmlns:a16="http://schemas.microsoft.com/office/drawing/2014/main" id="{648F2D25-B7B5-4F12-B7E9-3B27CB1C3471}"/>
              </a:ext>
            </a:extLst>
          </p:cNvPr>
          <p:cNvGrpSpPr/>
          <p:nvPr/>
        </p:nvGrpSpPr>
        <p:grpSpPr>
          <a:xfrm>
            <a:off x="133350" y="0"/>
            <a:ext cx="12058650" cy="6858000"/>
            <a:chOff x="1203453" y="877248"/>
            <a:chExt cx="9375520" cy="5414338"/>
          </a:xfrm>
        </p:grpSpPr>
        <p:sp>
          <p:nvSpPr>
            <p:cNvPr id="21" name="任意多边形: 形状 20">
              <a:extLst>
                <a:ext uri="{FF2B5EF4-FFF2-40B4-BE49-F238E27FC236}">
                  <a16:creationId xmlns="" xmlns:a16="http://schemas.microsoft.com/office/drawing/2014/main" id="{0E2A2F87-25F0-4320-AAD4-A9E2C60525ED}"/>
                </a:ext>
              </a:extLst>
            </p:cNvPr>
            <p:cNvSpPr/>
            <p:nvPr/>
          </p:nvSpPr>
          <p:spPr>
            <a:xfrm>
              <a:off x="1203453" y="877248"/>
              <a:ext cx="9375520" cy="5414338"/>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solidFill>
              <a:schemeClr val="bg1"/>
            </a:solidFill>
            <a:ln w="38100">
              <a:solidFill>
                <a:srgbClr val="3CB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sp>
          <p:nvSpPr>
            <p:cNvPr id="22" name="任意多边形: 形状 21">
              <a:extLst>
                <a:ext uri="{FF2B5EF4-FFF2-40B4-BE49-F238E27FC236}">
                  <a16:creationId xmlns="" xmlns:a16="http://schemas.microsoft.com/office/drawing/2014/main" id="{18928D70-526F-4C63-8743-AD14F458D2C7}"/>
                </a:ext>
              </a:extLst>
            </p:cNvPr>
            <p:cNvSpPr/>
            <p:nvPr/>
          </p:nvSpPr>
          <p:spPr>
            <a:xfrm>
              <a:off x="1521349" y="1180017"/>
              <a:ext cx="8739727" cy="4871337"/>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noFill/>
            <a:ln w="38100">
              <a:solidFill>
                <a:srgbClr val="3CB9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grpSp>
      <p:pic>
        <p:nvPicPr>
          <p:cNvPr id="9" name="图片 8">
            <a:extLst>
              <a:ext uri="{FF2B5EF4-FFF2-40B4-BE49-F238E27FC236}">
                <a16:creationId xmlns="" xmlns:a16="http://schemas.microsoft.com/office/drawing/2014/main" id="{9C7D4C4E-7BDB-421D-B0E8-27C059A70C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31" y="-249504"/>
            <a:ext cx="2687904" cy="2687904"/>
          </a:xfrm>
          <a:prstGeom prst="rect">
            <a:avLst/>
          </a:prstGeom>
        </p:spPr>
      </p:pic>
      <p:pic>
        <p:nvPicPr>
          <p:cNvPr id="18" name="Picture 17">
            <a:extLst>
              <a:ext uri="{FF2B5EF4-FFF2-40B4-BE49-F238E27FC236}">
                <a16:creationId xmlns="" xmlns:a16="http://schemas.microsoft.com/office/drawing/2014/main" id="{16D67F64-D782-CDDF-85DF-31919C15F86B}"/>
              </a:ext>
            </a:extLst>
          </p:cNvPr>
          <p:cNvPicPr>
            <a:picLocks noChangeAspect="1"/>
          </p:cNvPicPr>
          <p:nvPr/>
        </p:nvPicPr>
        <p:blipFill>
          <a:blip r:embed="rId4"/>
          <a:stretch>
            <a:fillRect/>
          </a:stretch>
        </p:blipFill>
        <p:spPr>
          <a:xfrm>
            <a:off x="4364958" y="1008309"/>
            <a:ext cx="3846908" cy="1265029"/>
          </a:xfrm>
          <a:prstGeom prst="rect">
            <a:avLst/>
          </a:prstGeom>
        </p:spPr>
      </p:pic>
      <p:sp>
        <p:nvSpPr>
          <p:cNvPr id="23" name="TextBox 22">
            <a:extLst>
              <a:ext uri="{FF2B5EF4-FFF2-40B4-BE49-F238E27FC236}">
                <a16:creationId xmlns="" xmlns:a16="http://schemas.microsoft.com/office/drawing/2014/main" id="{03E1DD3D-859F-7BC2-E34E-71F14CE89EF2}"/>
              </a:ext>
            </a:extLst>
          </p:cNvPr>
          <p:cNvSpPr txBox="1"/>
          <p:nvPr/>
        </p:nvSpPr>
        <p:spPr>
          <a:xfrm>
            <a:off x="1000132" y="1945111"/>
            <a:ext cx="10576560" cy="3539430"/>
          </a:xfrm>
          <a:prstGeom prst="rect">
            <a:avLst/>
          </a:prstGeom>
          <a:noFill/>
        </p:spPr>
        <p:txBody>
          <a:bodyPr wrap="square">
            <a:spAutoFit/>
          </a:bodyPr>
          <a:lstStyle/>
          <a:p>
            <a:pPr algn="just"/>
            <a:r>
              <a:rPr lang="en-US" sz="3200" dirty="0">
                <a:latin typeface="Cambria" panose="02040503050406030204" pitchFamily="18" charset="0"/>
              </a:rPr>
              <a:t>      </a:t>
            </a:r>
            <a:r>
              <a:rPr lang="en-US" sz="3200" dirty="0" err="1">
                <a:latin typeface="Cambria" panose="02040503050406030204" pitchFamily="18" charset="0"/>
              </a:rPr>
              <a:t>Đầu</a:t>
            </a:r>
            <a:r>
              <a:rPr lang="en-US" sz="3200" dirty="0">
                <a:latin typeface="Cambria" panose="02040503050406030204" pitchFamily="18" charset="0"/>
              </a:rPr>
              <a:t> </a:t>
            </a:r>
            <a:r>
              <a:rPr lang="vi-VN" sz="3200" dirty="0">
                <a:latin typeface="Cambria" panose="02040503050406030204" pitchFamily="18" charset="0"/>
              </a:rPr>
              <a:t>năm học mới, mẹ mua cho em một chiếc thước kẻ rất đẹp. Chiếc thước kẻ của em có màu xanh lá cây. Chiếc thước được làm bằng nhựa dẻo, có thể uốn cong. Em dùng thước để kẻ vở trước khi sang bài mới và vẽ hình vuông, hình tam giác. Thỉnh thoảng, em còn dùng thước kẻ làm đồ chơi bằng cách uống nó thành các hình khác nhau. Em rất thích chiếc thước kẻ này và sẽ giữ gìn nó thật cẩn thận.</a:t>
            </a:r>
          </a:p>
        </p:txBody>
      </p:sp>
    </p:spTree>
    <p:extLst>
      <p:ext uri="{BB962C8B-B14F-4D97-AF65-F5344CB8AC3E}">
        <p14:creationId xmlns:p14="http://schemas.microsoft.com/office/powerpoint/2010/main" val="22643708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 xmlns:a16="http://schemas.microsoft.com/office/drawing/2014/main" id="{648F2D25-B7B5-4F12-B7E9-3B27CB1C3471}"/>
              </a:ext>
            </a:extLst>
          </p:cNvPr>
          <p:cNvGrpSpPr/>
          <p:nvPr/>
        </p:nvGrpSpPr>
        <p:grpSpPr>
          <a:xfrm>
            <a:off x="133350" y="0"/>
            <a:ext cx="12058650" cy="6858000"/>
            <a:chOff x="1203453" y="877248"/>
            <a:chExt cx="9375520" cy="5414338"/>
          </a:xfrm>
        </p:grpSpPr>
        <p:sp>
          <p:nvSpPr>
            <p:cNvPr id="21" name="任意多边形: 形状 20">
              <a:extLst>
                <a:ext uri="{FF2B5EF4-FFF2-40B4-BE49-F238E27FC236}">
                  <a16:creationId xmlns="" xmlns:a16="http://schemas.microsoft.com/office/drawing/2014/main" id="{0E2A2F87-25F0-4320-AAD4-A9E2C60525ED}"/>
                </a:ext>
              </a:extLst>
            </p:cNvPr>
            <p:cNvSpPr/>
            <p:nvPr/>
          </p:nvSpPr>
          <p:spPr>
            <a:xfrm>
              <a:off x="1203453" y="877248"/>
              <a:ext cx="9375520" cy="5414338"/>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solidFill>
              <a:schemeClr val="bg1"/>
            </a:solidFill>
            <a:ln w="38100">
              <a:solidFill>
                <a:srgbClr val="3CB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sp>
          <p:nvSpPr>
            <p:cNvPr id="22" name="任意多边形: 形状 21">
              <a:extLst>
                <a:ext uri="{FF2B5EF4-FFF2-40B4-BE49-F238E27FC236}">
                  <a16:creationId xmlns="" xmlns:a16="http://schemas.microsoft.com/office/drawing/2014/main" id="{18928D70-526F-4C63-8743-AD14F458D2C7}"/>
                </a:ext>
              </a:extLst>
            </p:cNvPr>
            <p:cNvSpPr/>
            <p:nvPr/>
          </p:nvSpPr>
          <p:spPr>
            <a:xfrm>
              <a:off x="1521349" y="1180017"/>
              <a:ext cx="8739727" cy="4871337"/>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noFill/>
            <a:ln w="38100">
              <a:solidFill>
                <a:srgbClr val="3CB9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grpSp>
      <p:pic>
        <p:nvPicPr>
          <p:cNvPr id="9" name="图片 8">
            <a:extLst>
              <a:ext uri="{FF2B5EF4-FFF2-40B4-BE49-F238E27FC236}">
                <a16:creationId xmlns="" xmlns:a16="http://schemas.microsoft.com/office/drawing/2014/main" id="{9C7D4C4E-7BDB-421D-B0E8-27C059A70C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31" y="-249504"/>
            <a:ext cx="2687904" cy="2687904"/>
          </a:xfrm>
          <a:prstGeom prst="rect">
            <a:avLst/>
          </a:prstGeom>
        </p:spPr>
      </p:pic>
      <p:pic>
        <p:nvPicPr>
          <p:cNvPr id="18" name="Picture 17">
            <a:extLst>
              <a:ext uri="{FF2B5EF4-FFF2-40B4-BE49-F238E27FC236}">
                <a16:creationId xmlns="" xmlns:a16="http://schemas.microsoft.com/office/drawing/2014/main" id="{16D67F64-D782-CDDF-85DF-31919C15F86B}"/>
              </a:ext>
            </a:extLst>
          </p:cNvPr>
          <p:cNvPicPr>
            <a:picLocks noChangeAspect="1"/>
          </p:cNvPicPr>
          <p:nvPr/>
        </p:nvPicPr>
        <p:blipFill>
          <a:blip r:embed="rId4"/>
          <a:stretch>
            <a:fillRect/>
          </a:stretch>
        </p:blipFill>
        <p:spPr>
          <a:xfrm>
            <a:off x="4364958" y="680082"/>
            <a:ext cx="3846908" cy="1265029"/>
          </a:xfrm>
          <a:prstGeom prst="rect">
            <a:avLst/>
          </a:prstGeom>
        </p:spPr>
      </p:pic>
      <p:sp>
        <p:nvSpPr>
          <p:cNvPr id="23" name="TextBox 22">
            <a:extLst>
              <a:ext uri="{FF2B5EF4-FFF2-40B4-BE49-F238E27FC236}">
                <a16:creationId xmlns="" xmlns:a16="http://schemas.microsoft.com/office/drawing/2014/main" id="{03E1DD3D-859F-7BC2-E34E-71F14CE89EF2}"/>
              </a:ext>
            </a:extLst>
          </p:cNvPr>
          <p:cNvSpPr txBox="1"/>
          <p:nvPr/>
        </p:nvSpPr>
        <p:spPr>
          <a:xfrm>
            <a:off x="1371600" y="1468937"/>
            <a:ext cx="10159372" cy="4708981"/>
          </a:xfrm>
          <a:prstGeom prst="rect">
            <a:avLst/>
          </a:prstGeom>
          <a:noFill/>
        </p:spPr>
        <p:txBody>
          <a:bodyPr wrap="square">
            <a:spAutoFit/>
          </a:bodyPr>
          <a:lstStyle/>
          <a:p>
            <a:pPr algn="just"/>
            <a:r>
              <a:rPr lang="en-US" sz="3000" dirty="0">
                <a:latin typeface="Cambria" panose="02040503050406030204" pitchFamily="18" charset="0"/>
              </a:rPr>
              <a:t>     </a:t>
            </a:r>
            <a:r>
              <a:rPr lang="vi-VN" sz="3000" dirty="0">
                <a:latin typeface="Cambria" panose="02040503050406030204" pitchFamily="18" charset="0"/>
              </a:rPr>
              <a:t>Cô-li-a là nhân vật trong câu chuyện Bài tập làm văn. Vì chẳng bao giờ giúp mẹ làm việc nhà nên khi được giao cho bài tập làm văn viết về những điều em đã làm giúp mẹ, Cô-li-a cảm thấy rất khó khăn. Cậu loay hoay mãi không biết viết như thế nào. Cuối cùng, Cô-li-a chọn cách viết những việc mà mình chưa làm vào bài văn của mình. Sau bài văn đó, Cô-li-a đã vui vẻ nhận lời giặt áo sơ mi và quần áo lót vì đó là việc bạn đã nói trong bài tập làm văn của mình. Em rất thích Cô-li-a vì cậu ấy đã biết giữ lời. Cậu ấy đã làm những việc mà mình đã viết trong bài tập làm văn trên lớp.</a:t>
            </a:r>
          </a:p>
        </p:txBody>
      </p:sp>
    </p:spTree>
    <p:extLst>
      <p:ext uri="{BB962C8B-B14F-4D97-AF65-F5344CB8AC3E}">
        <p14:creationId xmlns:p14="http://schemas.microsoft.com/office/powerpoint/2010/main" val="13400173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 xmlns:a16="http://schemas.microsoft.com/office/drawing/2014/main" id="{648F2D25-B7B5-4F12-B7E9-3B27CB1C3471}"/>
              </a:ext>
            </a:extLst>
          </p:cNvPr>
          <p:cNvGrpSpPr/>
          <p:nvPr/>
        </p:nvGrpSpPr>
        <p:grpSpPr>
          <a:xfrm>
            <a:off x="133350" y="0"/>
            <a:ext cx="12058650" cy="6858000"/>
            <a:chOff x="1203453" y="877248"/>
            <a:chExt cx="9375520" cy="5414338"/>
          </a:xfrm>
        </p:grpSpPr>
        <p:sp>
          <p:nvSpPr>
            <p:cNvPr id="21" name="任意多边形: 形状 20">
              <a:extLst>
                <a:ext uri="{FF2B5EF4-FFF2-40B4-BE49-F238E27FC236}">
                  <a16:creationId xmlns="" xmlns:a16="http://schemas.microsoft.com/office/drawing/2014/main" id="{0E2A2F87-25F0-4320-AAD4-A9E2C60525ED}"/>
                </a:ext>
              </a:extLst>
            </p:cNvPr>
            <p:cNvSpPr/>
            <p:nvPr/>
          </p:nvSpPr>
          <p:spPr>
            <a:xfrm>
              <a:off x="1203453" y="877248"/>
              <a:ext cx="9375520" cy="5414338"/>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solidFill>
              <a:schemeClr val="bg1"/>
            </a:solidFill>
            <a:ln w="38100">
              <a:solidFill>
                <a:srgbClr val="3CB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sp>
          <p:nvSpPr>
            <p:cNvPr id="22" name="任意多边形: 形状 21">
              <a:extLst>
                <a:ext uri="{FF2B5EF4-FFF2-40B4-BE49-F238E27FC236}">
                  <a16:creationId xmlns="" xmlns:a16="http://schemas.microsoft.com/office/drawing/2014/main" id="{18928D70-526F-4C63-8743-AD14F458D2C7}"/>
                </a:ext>
              </a:extLst>
            </p:cNvPr>
            <p:cNvSpPr/>
            <p:nvPr/>
          </p:nvSpPr>
          <p:spPr>
            <a:xfrm>
              <a:off x="1521349" y="1180017"/>
              <a:ext cx="8739727" cy="4871337"/>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noFill/>
            <a:ln w="38100">
              <a:solidFill>
                <a:srgbClr val="3CB9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grpSp>
      <p:pic>
        <p:nvPicPr>
          <p:cNvPr id="9" name="图片 8">
            <a:extLst>
              <a:ext uri="{FF2B5EF4-FFF2-40B4-BE49-F238E27FC236}">
                <a16:creationId xmlns="" xmlns:a16="http://schemas.microsoft.com/office/drawing/2014/main" id="{9C7D4C4E-7BDB-421D-B0E8-27C059A70C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31" y="-249504"/>
            <a:ext cx="2687904" cy="2687904"/>
          </a:xfrm>
          <a:prstGeom prst="rect">
            <a:avLst/>
          </a:prstGeom>
        </p:spPr>
      </p:pic>
      <p:pic>
        <p:nvPicPr>
          <p:cNvPr id="18" name="Picture 17">
            <a:extLst>
              <a:ext uri="{FF2B5EF4-FFF2-40B4-BE49-F238E27FC236}">
                <a16:creationId xmlns="" xmlns:a16="http://schemas.microsoft.com/office/drawing/2014/main" id="{16D67F64-D782-CDDF-85DF-31919C15F86B}"/>
              </a:ext>
            </a:extLst>
          </p:cNvPr>
          <p:cNvPicPr>
            <a:picLocks noChangeAspect="1"/>
          </p:cNvPicPr>
          <p:nvPr/>
        </p:nvPicPr>
        <p:blipFill>
          <a:blip r:embed="rId4"/>
          <a:stretch>
            <a:fillRect/>
          </a:stretch>
        </p:blipFill>
        <p:spPr>
          <a:xfrm>
            <a:off x="3801318" y="822961"/>
            <a:ext cx="4410548" cy="1450378"/>
          </a:xfrm>
          <a:prstGeom prst="rect">
            <a:avLst/>
          </a:prstGeom>
        </p:spPr>
      </p:pic>
      <p:sp>
        <p:nvSpPr>
          <p:cNvPr id="23" name="TextBox 22">
            <a:extLst>
              <a:ext uri="{FF2B5EF4-FFF2-40B4-BE49-F238E27FC236}">
                <a16:creationId xmlns="" xmlns:a16="http://schemas.microsoft.com/office/drawing/2014/main" id="{03E1DD3D-859F-7BC2-E34E-71F14CE89EF2}"/>
              </a:ext>
            </a:extLst>
          </p:cNvPr>
          <p:cNvSpPr txBox="1"/>
          <p:nvPr/>
        </p:nvSpPr>
        <p:spPr>
          <a:xfrm>
            <a:off x="1073217" y="1905506"/>
            <a:ext cx="10576560" cy="3046988"/>
          </a:xfrm>
          <a:prstGeom prst="rect">
            <a:avLst/>
          </a:prstGeom>
          <a:noFill/>
        </p:spPr>
        <p:txBody>
          <a:bodyPr wrap="square">
            <a:spAutoFit/>
          </a:bodyPr>
          <a:lstStyle/>
          <a:p>
            <a:pPr algn="just"/>
            <a:r>
              <a:rPr lang="en-US" sz="3200" dirty="0">
                <a:latin typeface="Cambria" panose="02040503050406030204" pitchFamily="18" charset="0"/>
              </a:rPr>
              <a:t>     </a:t>
            </a:r>
            <a:r>
              <a:rPr lang="vi-VN" sz="3200" dirty="0">
                <a:latin typeface="Cambria" panose="02040503050406030204" pitchFamily="18" charset="0"/>
              </a:rPr>
              <a:t>Trong câu chuyện Tia nắng bé nhỏ có nhân vật Na. Na là một người cháu hiếu thảo. Vì phòng của bà không có nắng, Na đã có suy nghĩ mang nắng đến cho bà. Dù không thể thực hiện được điều đó nhưng bà của Na đã rất vui vì có một người cháu ngoan ngoãn, hiếu thảo. Em rất thích tấm lòng hiếu thảo của bạn Na dành cho bà của mình.</a:t>
            </a:r>
          </a:p>
        </p:txBody>
      </p:sp>
    </p:spTree>
    <p:extLst>
      <p:ext uri="{BB962C8B-B14F-4D97-AF65-F5344CB8AC3E}">
        <p14:creationId xmlns:p14="http://schemas.microsoft.com/office/powerpoint/2010/main" val="15143651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a:extLst>
              <a:ext uri="{FF2B5EF4-FFF2-40B4-BE49-F238E27FC236}">
                <a16:creationId xmlns="" xmlns:a16="http://schemas.microsoft.com/office/drawing/2014/main" id="{B29DEF48-C111-4500-A48E-0019B075A734}"/>
              </a:ext>
            </a:extLst>
          </p:cNvPr>
          <p:cNvGrpSpPr/>
          <p:nvPr/>
        </p:nvGrpSpPr>
        <p:grpSpPr>
          <a:xfrm>
            <a:off x="133350" y="0"/>
            <a:ext cx="12058650" cy="6858000"/>
            <a:chOff x="1203453" y="877248"/>
            <a:chExt cx="9375520" cy="5414338"/>
          </a:xfrm>
        </p:grpSpPr>
        <p:sp>
          <p:nvSpPr>
            <p:cNvPr id="24" name="任意多边形: 形状 23">
              <a:extLst>
                <a:ext uri="{FF2B5EF4-FFF2-40B4-BE49-F238E27FC236}">
                  <a16:creationId xmlns="" xmlns:a16="http://schemas.microsoft.com/office/drawing/2014/main" id="{D58353DD-3751-4FA0-B2D0-C886F6F1C5E1}"/>
                </a:ext>
              </a:extLst>
            </p:cNvPr>
            <p:cNvSpPr/>
            <p:nvPr/>
          </p:nvSpPr>
          <p:spPr>
            <a:xfrm>
              <a:off x="1203453" y="877248"/>
              <a:ext cx="9375520" cy="5414338"/>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solidFill>
              <a:schemeClr val="bg1"/>
            </a:solidFill>
            <a:ln w="38100">
              <a:solidFill>
                <a:srgbClr val="3CB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sp>
          <p:nvSpPr>
            <p:cNvPr id="25" name="任意多边形: 形状 24">
              <a:extLst>
                <a:ext uri="{FF2B5EF4-FFF2-40B4-BE49-F238E27FC236}">
                  <a16:creationId xmlns="" xmlns:a16="http://schemas.microsoft.com/office/drawing/2014/main" id="{D03D34C7-5217-49AA-9849-A327A9141111}"/>
                </a:ext>
              </a:extLst>
            </p:cNvPr>
            <p:cNvSpPr/>
            <p:nvPr/>
          </p:nvSpPr>
          <p:spPr>
            <a:xfrm>
              <a:off x="1521349" y="1180017"/>
              <a:ext cx="8739727" cy="4871337"/>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noFill/>
            <a:ln w="38100">
              <a:solidFill>
                <a:srgbClr val="3CB9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grpSp>
      <p:pic>
        <p:nvPicPr>
          <p:cNvPr id="4" name="图片 3">
            <a:extLst>
              <a:ext uri="{FF2B5EF4-FFF2-40B4-BE49-F238E27FC236}">
                <a16:creationId xmlns="" xmlns:a16="http://schemas.microsoft.com/office/drawing/2014/main" id="{48B9B9F8-1634-4ECB-986A-795AB75558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56" y="3260761"/>
            <a:ext cx="2676525" cy="3676650"/>
          </a:xfrm>
          <a:prstGeom prst="rect">
            <a:avLst/>
          </a:prstGeom>
        </p:spPr>
      </p:pic>
      <p:pic>
        <p:nvPicPr>
          <p:cNvPr id="2" name="图片 47">
            <a:extLst>
              <a:ext uri="{FF2B5EF4-FFF2-40B4-BE49-F238E27FC236}">
                <a16:creationId xmlns="" xmlns:a16="http://schemas.microsoft.com/office/drawing/2014/main" id="{FC6FF404-FF91-DED0-D09F-99C5D35DF8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7908" y="2593559"/>
            <a:ext cx="5859160" cy="5859160"/>
          </a:xfrm>
          <a:prstGeom prst="rect">
            <a:avLst/>
          </a:prstGeom>
        </p:spPr>
      </p:pic>
      <p:grpSp>
        <p:nvGrpSpPr>
          <p:cNvPr id="8" name="Group 7">
            <a:extLst>
              <a:ext uri="{FF2B5EF4-FFF2-40B4-BE49-F238E27FC236}">
                <a16:creationId xmlns="" xmlns:a16="http://schemas.microsoft.com/office/drawing/2014/main" id="{3FA9A5C4-0579-BE92-88ED-C2099ED9BD06}"/>
              </a:ext>
            </a:extLst>
          </p:cNvPr>
          <p:cNvGrpSpPr/>
          <p:nvPr/>
        </p:nvGrpSpPr>
        <p:grpSpPr>
          <a:xfrm>
            <a:off x="1741801" y="1760630"/>
            <a:ext cx="8708397" cy="1938802"/>
            <a:chOff x="1237279" y="1833999"/>
            <a:chExt cx="8708397" cy="1938802"/>
          </a:xfrm>
        </p:grpSpPr>
        <p:pic>
          <p:nvPicPr>
            <p:cNvPr id="37" name="图片 36">
              <a:extLst>
                <a:ext uri="{FF2B5EF4-FFF2-40B4-BE49-F238E27FC236}">
                  <a16:creationId xmlns="" xmlns:a16="http://schemas.microsoft.com/office/drawing/2014/main" id="{04474BC3-917E-48E5-9D0A-4C3CBCAC01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7279" y="1833999"/>
              <a:ext cx="1938802" cy="1938802"/>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sp>
          <p:nvSpPr>
            <p:cNvPr id="7" name="TextBox 6">
              <a:extLst>
                <a:ext uri="{FF2B5EF4-FFF2-40B4-BE49-F238E27FC236}">
                  <a16:creationId xmlns="" xmlns:a16="http://schemas.microsoft.com/office/drawing/2014/main" id="{331DFDB6-0AA3-7DE1-9316-E45DEBD63314}"/>
                </a:ext>
              </a:extLst>
            </p:cNvPr>
            <p:cNvSpPr txBox="1"/>
            <p:nvPr/>
          </p:nvSpPr>
          <p:spPr>
            <a:xfrm>
              <a:off x="2991780" y="2537486"/>
              <a:ext cx="6953896" cy="769441"/>
            </a:xfrm>
            <a:prstGeom prst="rect">
              <a:avLst/>
            </a:prstGeom>
            <a:noFill/>
          </p:spPr>
          <p:txBody>
            <a:bodyPr wrap="square">
              <a:spAutoFit/>
            </a:bodyPr>
            <a:lstStyle/>
            <a:p>
              <a:pPr algn="just"/>
              <a:r>
                <a:rPr lang="en-US" sz="4400" b="1" dirty="0" err="1">
                  <a:latin typeface="Cambria" panose="02040503050406030204" pitchFamily="18" charset="0"/>
                </a:rPr>
                <a:t>Ôn</a:t>
              </a:r>
              <a:r>
                <a:rPr lang="en-US" sz="4400" b="1" dirty="0">
                  <a:latin typeface="Cambria" panose="02040503050406030204" pitchFamily="18" charset="0"/>
                </a:rPr>
                <a:t> </a:t>
              </a:r>
              <a:r>
                <a:rPr lang="en-US" sz="4400" b="1" dirty="0" err="1">
                  <a:latin typeface="Cambria" panose="02040503050406030204" pitchFamily="18" charset="0"/>
                </a:rPr>
                <a:t>lại</a:t>
              </a:r>
              <a:r>
                <a:rPr lang="en-US" sz="4400" b="1" dirty="0">
                  <a:latin typeface="Cambria" panose="02040503050406030204" pitchFamily="18" charset="0"/>
                </a:rPr>
                <a:t> </a:t>
              </a:r>
              <a:r>
                <a:rPr lang="en-US" sz="4400" b="1" dirty="0" err="1">
                  <a:latin typeface="Cambria" panose="02040503050406030204" pitchFamily="18" charset="0"/>
                </a:rPr>
                <a:t>các</a:t>
              </a:r>
              <a:r>
                <a:rPr lang="en-US" sz="4400" b="1" dirty="0">
                  <a:latin typeface="Cambria" panose="02040503050406030204" pitchFamily="18" charset="0"/>
                </a:rPr>
                <a:t> </a:t>
              </a:r>
              <a:r>
                <a:rPr lang="en-US" sz="4400" b="1" dirty="0" err="1">
                  <a:latin typeface="Cambria" panose="02040503050406030204" pitchFamily="18" charset="0"/>
                </a:rPr>
                <a:t>nội</a:t>
              </a:r>
              <a:r>
                <a:rPr lang="en-US" sz="4400" b="1" dirty="0">
                  <a:latin typeface="Cambria" panose="02040503050406030204" pitchFamily="18" charset="0"/>
                </a:rPr>
                <a:t> dung </a:t>
              </a:r>
              <a:r>
                <a:rPr lang="en-US" sz="4400" b="1" dirty="0" err="1">
                  <a:latin typeface="Cambria" panose="02040503050406030204" pitchFamily="18" charset="0"/>
                </a:rPr>
                <a:t>đã</a:t>
              </a:r>
              <a:r>
                <a:rPr lang="en-US" sz="4400" b="1" dirty="0">
                  <a:latin typeface="Cambria" panose="02040503050406030204" pitchFamily="18" charset="0"/>
                </a:rPr>
                <a:t> </a:t>
              </a:r>
              <a:r>
                <a:rPr lang="en-US" sz="4400" b="1" dirty="0" err="1">
                  <a:latin typeface="Cambria" panose="02040503050406030204" pitchFamily="18" charset="0"/>
                </a:rPr>
                <a:t>học</a:t>
              </a:r>
              <a:r>
                <a:rPr lang="en-US" sz="4400" b="1" dirty="0">
                  <a:latin typeface="Cambria" panose="02040503050406030204" pitchFamily="18" charset="0"/>
                </a:rPr>
                <a:t>.</a:t>
              </a:r>
              <a:endParaRPr lang="vi-VN" sz="4400" b="1" dirty="0">
                <a:latin typeface="Cambria" panose="02040503050406030204" pitchFamily="18" charset="0"/>
              </a:endParaRPr>
            </a:p>
          </p:txBody>
        </p:sp>
      </p:grpSp>
      <p:grpSp>
        <p:nvGrpSpPr>
          <p:cNvPr id="9" name="Group 8">
            <a:extLst>
              <a:ext uri="{FF2B5EF4-FFF2-40B4-BE49-F238E27FC236}">
                <a16:creationId xmlns="" xmlns:a16="http://schemas.microsoft.com/office/drawing/2014/main" id="{20298883-D907-7B7A-EE45-A0DAF3914F1C}"/>
              </a:ext>
            </a:extLst>
          </p:cNvPr>
          <p:cNvGrpSpPr/>
          <p:nvPr/>
        </p:nvGrpSpPr>
        <p:grpSpPr>
          <a:xfrm>
            <a:off x="1741801" y="2994080"/>
            <a:ext cx="8708397" cy="1938802"/>
            <a:chOff x="1237279" y="1833999"/>
            <a:chExt cx="8708397" cy="1938802"/>
          </a:xfrm>
        </p:grpSpPr>
        <p:pic>
          <p:nvPicPr>
            <p:cNvPr id="10" name="图片 36">
              <a:extLst>
                <a:ext uri="{FF2B5EF4-FFF2-40B4-BE49-F238E27FC236}">
                  <a16:creationId xmlns="" xmlns:a16="http://schemas.microsoft.com/office/drawing/2014/main" id="{BDD2D7B0-4DFD-4D09-E0FF-EBE9E83697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7279" y="1833999"/>
              <a:ext cx="1938802" cy="1938802"/>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sp>
          <p:nvSpPr>
            <p:cNvPr id="11" name="TextBox 10">
              <a:extLst>
                <a:ext uri="{FF2B5EF4-FFF2-40B4-BE49-F238E27FC236}">
                  <a16:creationId xmlns="" xmlns:a16="http://schemas.microsoft.com/office/drawing/2014/main" id="{2C3EF660-E954-3253-A5A3-C6C26BD9F2F5}"/>
                </a:ext>
              </a:extLst>
            </p:cNvPr>
            <p:cNvSpPr txBox="1"/>
            <p:nvPr/>
          </p:nvSpPr>
          <p:spPr>
            <a:xfrm>
              <a:off x="2991780" y="2537486"/>
              <a:ext cx="6953896" cy="769441"/>
            </a:xfrm>
            <a:prstGeom prst="rect">
              <a:avLst/>
            </a:prstGeom>
            <a:noFill/>
          </p:spPr>
          <p:txBody>
            <a:bodyPr wrap="square">
              <a:spAutoFit/>
            </a:bodyPr>
            <a:lstStyle/>
            <a:p>
              <a:pPr algn="just"/>
              <a:r>
                <a:rPr lang="en-US" sz="4400" b="1" dirty="0" err="1">
                  <a:latin typeface="Cambria" panose="02040503050406030204" pitchFamily="18" charset="0"/>
                </a:rPr>
                <a:t>Chuẩn</a:t>
              </a:r>
              <a:r>
                <a:rPr lang="en-US" sz="4400" b="1" dirty="0">
                  <a:latin typeface="Cambria" panose="02040503050406030204" pitchFamily="18" charset="0"/>
                </a:rPr>
                <a:t> </a:t>
              </a:r>
              <a:r>
                <a:rPr lang="en-US" sz="4400" b="1" dirty="0" err="1">
                  <a:latin typeface="Cambria" panose="02040503050406030204" pitchFamily="18" charset="0"/>
                </a:rPr>
                <a:t>bị</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mới</a:t>
              </a:r>
              <a:r>
                <a:rPr lang="en-US" sz="4400" b="1" dirty="0">
                  <a:latin typeface="Cambria" panose="02040503050406030204" pitchFamily="18" charset="0"/>
                </a:rPr>
                <a:t>.</a:t>
              </a:r>
              <a:endParaRPr lang="vi-VN" sz="4400" b="1" dirty="0">
                <a:latin typeface="Cambria" panose="02040503050406030204" pitchFamily="18" charset="0"/>
              </a:endParaRPr>
            </a:p>
          </p:txBody>
        </p:sp>
      </p:grpSp>
      <p:pic>
        <p:nvPicPr>
          <p:cNvPr id="12" name="Picture 11">
            <a:extLst>
              <a:ext uri="{FF2B5EF4-FFF2-40B4-BE49-F238E27FC236}">
                <a16:creationId xmlns="" xmlns:a16="http://schemas.microsoft.com/office/drawing/2014/main" id="{80CF1AE4-C831-B943-B733-2D3478368B36}"/>
              </a:ext>
            </a:extLst>
          </p:cNvPr>
          <p:cNvPicPr>
            <a:picLocks noChangeAspect="1"/>
          </p:cNvPicPr>
          <p:nvPr/>
        </p:nvPicPr>
        <p:blipFill>
          <a:blip r:embed="rId7"/>
          <a:stretch>
            <a:fillRect/>
          </a:stretch>
        </p:blipFill>
        <p:spPr>
          <a:xfrm>
            <a:off x="3170943" y="701634"/>
            <a:ext cx="7279255" cy="253005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 xmlns:a16="http://schemas.microsoft.com/office/drawing/2014/main" id="{5D213A50-2931-4938-94F7-C49B5D1CDD6F}"/>
              </a:ext>
            </a:extLst>
          </p:cNvPr>
          <p:cNvGrpSpPr/>
          <p:nvPr/>
        </p:nvGrpSpPr>
        <p:grpSpPr>
          <a:xfrm>
            <a:off x="1" y="0"/>
            <a:ext cx="12344400" cy="6858000"/>
            <a:chOff x="1" y="0"/>
            <a:chExt cx="12344400" cy="6858000"/>
          </a:xfrm>
        </p:grpSpPr>
        <p:pic>
          <p:nvPicPr>
            <p:cNvPr id="2" name="图片 1">
              <a:extLst>
                <a:ext uri="{FF2B5EF4-FFF2-40B4-BE49-F238E27FC236}">
                  <a16:creationId xmlns="" xmlns:a16="http://schemas.microsoft.com/office/drawing/2014/main" id="{0CEE84C7-54ED-4FDE-80D4-595A94890120}"/>
                </a:ext>
              </a:extLst>
            </p:cNvPr>
            <p:cNvPicPr>
              <a:picLocks noChangeAspect="1"/>
            </p:cNvPicPr>
            <p:nvPr/>
          </p:nvPicPr>
          <p:blipFill rotWithShape="1">
            <a:blip r:embed="rId3">
              <a:extLst>
                <a:ext uri="{28A0092B-C50C-407E-A947-70E740481C1C}">
                  <a14:useLocalDpi xmlns:a14="http://schemas.microsoft.com/office/drawing/2010/main" val="0"/>
                </a:ext>
              </a:extLst>
            </a:blip>
            <a:srcRect r="48233"/>
            <a:stretch/>
          </p:blipFill>
          <p:spPr>
            <a:xfrm>
              <a:off x="1" y="0"/>
              <a:ext cx="6172200" cy="6858000"/>
            </a:xfrm>
            <a:prstGeom prst="rect">
              <a:avLst/>
            </a:prstGeom>
          </p:spPr>
        </p:pic>
        <p:pic>
          <p:nvPicPr>
            <p:cNvPr id="3" name="图片 2">
              <a:extLst>
                <a:ext uri="{FF2B5EF4-FFF2-40B4-BE49-F238E27FC236}">
                  <a16:creationId xmlns="" xmlns:a16="http://schemas.microsoft.com/office/drawing/2014/main" id="{E811889A-9AD1-4C4C-BAD1-483E6779ABED}"/>
                </a:ext>
              </a:extLst>
            </p:cNvPr>
            <p:cNvPicPr>
              <a:picLocks noChangeAspect="1"/>
            </p:cNvPicPr>
            <p:nvPr/>
          </p:nvPicPr>
          <p:blipFill rotWithShape="1">
            <a:blip r:embed="rId3">
              <a:extLst>
                <a:ext uri="{28A0092B-C50C-407E-A947-70E740481C1C}">
                  <a14:useLocalDpi xmlns:a14="http://schemas.microsoft.com/office/drawing/2010/main" val="0"/>
                </a:ext>
              </a:extLst>
            </a:blip>
            <a:srcRect r="48233"/>
            <a:stretch/>
          </p:blipFill>
          <p:spPr>
            <a:xfrm flipH="1">
              <a:off x="6172201" y="0"/>
              <a:ext cx="6172200" cy="6858000"/>
            </a:xfrm>
            <a:prstGeom prst="rect">
              <a:avLst/>
            </a:prstGeom>
          </p:spPr>
        </p:pic>
      </p:grpSp>
      <p:grpSp>
        <p:nvGrpSpPr>
          <p:cNvPr id="24" name="组合 23">
            <a:extLst>
              <a:ext uri="{FF2B5EF4-FFF2-40B4-BE49-F238E27FC236}">
                <a16:creationId xmlns="" xmlns:a16="http://schemas.microsoft.com/office/drawing/2014/main" id="{268A96A0-DF05-41CD-BE94-8CF7F5CF21BA}"/>
              </a:ext>
            </a:extLst>
          </p:cNvPr>
          <p:cNvGrpSpPr/>
          <p:nvPr/>
        </p:nvGrpSpPr>
        <p:grpSpPr>
          <a:xfrm>
            <a:off x="1201981" y="973200"/>
            <a:ext cx="9375520" cy="5414338"/>
            <a:chOff x="1203453" y="877248"/>
            <a:chExt cx="9375520" cy="5414338"/>
          </a:xfrm>
        </p:grpSpPr>
        <p:sp>
          <p:nvSpPr>
            <p:cNvPr id="22" name="任意多边形: 形状 21">
              <a:extLst>
                <a:ext uri="{FF2B5EF4-FFF2-40B4-BE49-F238E27FC236}">
                  <a16:creationId xmlns="" xmlns:a16="http://schemas.microsoft.com/office/drawing/2014/main" id="{CE860E05-C759-4B75-AA6E-E97BAE1EE5BD}"/>
                </a:ext>
              </a:extLst>
            </p:cNvPr>
            <p:cNvSpPr/>
            <p:nvPr/>
          </p:nvSpPr>
          <p:spPr>
            <a:xfrm>
              <a:off x="1203453" y="877248"/>
              <a:ext cx="9375520" cy="5414338"/>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solidFill>
              <a:schemeClr val="bg1"/>
            </a:solidFill>
            <a:ln w="38100">
              <a:solidFill>
                <a:srgbClr val="3CB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sp>
          <p:nvSpPr>
            <p:cNvPr id="23" name="任意多边形: 形状 22">
              <a:extLst>
                <a:ext uri="{FF2B5EF4-FFF2-40B4-BE49-F238E27FC236}">
                  <a16:creationId xmlns="" xmlns:a16="http://schemas.microsoft.com/office/drawing/2014/main" id="{B8C519CF-F5E1-40AA-8CDA-F23326149B33}"/>
                </a:ext>
              </a:extLst>
            </p:cNvPr>
            <p:cNvSpPr/>
            <p:nvPr/>
          </p:nvSpPr>
          <p:spPr>
            <a:xfrm>
              <a:off x="1521349" y="1180017"/>
              <a:ext cx="8739727" cy="4871337"/>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noFill/>
            <a:ln w="38100">
              <a:solidFill>
                <a:srgbClr val="3CB9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grpSp>
      <p:pic>
        <p:nvPicPr>
          <p:cNvPr id="7" name="图片 6">
            <a:extLst>
              <a:ext uri="{FF2B5EF4-FFF2-40B4-BE49-F238E27FC236}">
                <a16:creationId xmlns="" xmlns:a16="http://schemas.microsoft.com/office/drawing/2014/main" id="{5FA161D0-FD99-4392-810A-7F45E349B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5487" y="385762"/>
            <a:ext cx="2705100" cy="3667125"/>
          </a:xfrm>
          <a:prstGeom prst="rect">
            <a:avLst/>
          </a:prstGeom>
        </p:spPr>
      </p:pic>
      <p:pic>
        <p:nvPicPr>
          <p:cNvPr id="8" name="图片 7">
            <a:extLst>
              <a:ext uri="{FF2B5EF4-FFF2-40B4-BE49-F238E27FC236}">
                <a16:creationId xmlns="" xmlns:a16="http://schemas.microsoft.com/office/drawing/2014/main" id="{669A79E1-4C06-44BF-BB47-852A56F8B0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 y="116046"/>
            <a:ext cx="2676525" cy="3676650"/>
          </a:xfrm>
          <a:prstGeom prst="rect">
            <a:avLst/>
          </a:prstGeom>
        </p:spPr>
      </p:pic>
      <p:pic>
        <p:nvPicPr>
          <p:cNvPr id="15" name="图片 14">
            <a:extLst>
              <a:ext uri="{FF2B5EF4-FFF2-40B4-BE49-F238E27FC236}">
                <a16:creationId xmlns="" xmlns:a16="http://schemas.microsoft.com/office/drawing/2014/main" id="{1926634D-8E2F-4F90-ABBC-7F3D406BD1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663" y="3938587"/>
            <a:ext cx="3305175" cy="3333750"/>
          </a:xfrm>
          <a:prstGeom prst="rect">
            <a:avLst/>
          </a:prstGeom>
        </p:spPr>
      </p:pic>
      <p:pic>
        <p:nvPicPr>
          <p:cNvPr id="17" name="图片 16">
            <a:extLst>
              <a:ext uri="{FF2B5EF4-FFF2-40B4-BE49-F238E27FC236}">
                <a16:creationId xmlns="" xmlns:a16="http://schemas.microsoft.com/office/drawing/2014/main" id="{1D654E6C-70B0-4E89-85B2-C08687FF98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513" y="3584417"/>
            <a:ext cx="2676525" cy="3057415"/>
          </a:xfrm>
          <a:prstGeom prst="rect">
            <a:avLst/>
          </a:prstGeom>
        </p:spPr>
      </p:pic>
      <p:pic>
        <p:nvPicPr>
          <p:cNvPr id="6" name="图片 5">
            <a:extLst>
              <a:ext uri="{FF2B5EF4-FFF2-40B4-BE49-F238E27FC236}">
                <a16:creationId xmlns="" xmlns:a16="http://schemas.microsoft.com/office/drawing/2014/main" id="{07F5E43A-63E8-4200-86AD-0337A290C0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5424" y="-162630"/>
            <a:ext cx="2987701" cy="2448427"/>
          </a:xfrm>
          <a:prstGeom prst="rect">
            <a:avLst/>
          </a:prstGeom>
        </p:spPr>
      </p:pic>
      <p:pic>
        <p:nvPicPr>
          <p:cNvPr id="5" name="图片 4">
            <a:extLst>
              <a:ext uri="{FF2B5EF4-FFF2-40B4-BE49-F238E27FC236}">
                <a16:creationId xmlns="" xmlns:a16="http://schemas.microsoft.com/office/drawing/2014/main" id="{00F83DFB-1504-415B-8543-08F3AD39F2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8690" y="-724211"/>
            <a:ext cx="4052669" cy="3364943"/>
          </a:xfrm>
          <a:prstGeom prst="rect">
            <a:avLst/>
          </a:prstGeom>
        </p:spPr>
      </p:pic>
      <p:pic>
        <p:nvPicPr>
          <p:cNvPr id="10" name="Picture 9">
            <a:extLst>
              <a:ext uri="{FF2B5EF4-FFF2-40B4-BE49-F238E27FC236}">
                <a16:creationId xmlns="" xmlns:a16="http://schemas.microsoft.com/office/drawing/2014/main" id="{602BB1F3-A027-0BFB-B4E6-8BF8D24EA0E5}"/>
              </a:ext>
            </a:extLst>
          </p:cNvPr>
          <p:cNvPicPr>
            <a:picLocks noChangeAspect="1"/>
          </p:cNvPicPr>
          <p:nvPr/>
        </p:nvPicPr>
        <p:blipFill>
          <a:blip r:embed="rId10"/>
          <a:stretch>
            <a:fillRect/>
          </a:stretch>
        </p:blipFill>
        <p:spPr>
          <a:xfrm>
            <a:off x="2163387" y="2285797"/>
            <a:ext cx="7273158" cy="3048264"/>
          </a:xfrm>
          <a:prstGeom prst="rect">
            <a:avLst/>
          </a:prstGeom>
        </p:spPr>
      </p:pic>
    </p:spTree>
    <p:extLst>
      <p:ext uri="{BB962C8B-B14F-4D97-AF65-F5344CB8AC3E}">
        <p14:creationId xmlns:p14="http://schemas.microsoft.com/office/powerpoint/2010/main" val="2170595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C09A8596-ACFC-466D-BA9D-22CDD5C620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1422" y="-187414"/>
            <a:ext cx="4884902" cy="4309745"/>
          </a:xfrm>
          <a:prstGeom prst="rect">
            <a:avLst/>
          </a:prstGeom>
        </p:spPr>
      </p:pic>
      <p:grpSp>
        <p:nvGrpSpPr>
          <p:cNvPr id="6" name="组合 5">
            <a:extLst>
              <a:ext uri="{FF2B5EF4-FFF2-40B4-BE49-F238E27FC236}">
                <a16:creationId xmlns="" xmlns:a16="http://schemas.microsoft.com/office/drawing/2014/main" id="{D5C4B3E2-9888-4B8F-ACF3-5A57024C696F}"/>
              </a:ext>
            </a:extLst>
          </p:cNvPr>
          <p:cNvGrpSpPr/>
          <p:nvPr/>
        </p:nvGrpSpPr>
        <p:grpSpPr>
          <a:xfrm>
            <a:off x="2799776" y="1451126"/>
            <a:ext cx="7577968" cy="4309745"/>
            <a:chOff x="1203453" y="877248"/>
            <a:chExt cx="9375520" cy="5414338"/>
          </a:xfrm>
        </p:grpSpPr>
        <p:sp>
          <p:nvSpPr>
            <p:cNvPr id="7" name="任意多边形: 形状 6">
              <a:extLst>
                <a:ext uri="{FF2B5EF4-FFF2-40B4-BE49-F238E27FC236}">
                  <a16:creationId xmlns="" xmlns:a16="http://schemas.microsoft.com/office/drawing/2014/main" id="{837CA61B-F068-475F-930E-D52862129969}"/>
                </a:ext>
              </a:extLst>
            </p:cNvPr>
            <p:cNvSpPr/>
            <p:nvPr/>
          </p:nvSpPr>
          <p:spPr>
            <a:xfrm>
              <a:off x="1203453" y="877248"/>
              <a:ext cx="9375520" cy="5414338"/>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solidFill>
              <a:schemeClr val="bg1"/>
            </a:solidFill>
            <a:ln w="38100">
              <a:solidFill>
                <a:srgbClr val="3CB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sp>
          <p:nvSpPr>
            <p:cNvPr id="8" name="任意多边形: 形状 7">
              <a:extLst>
                <a:ext uri="{FF2B5EF4-FFF2-40B4-BE49-F238E27FC236}">
                  <a16:creationId xmlns="" xmlns:a16="http://schemas.microsoft.com/office/drawing/2014/main" id="{78027F2B-79DD-4BF2-B693-AFFD9DC8C658}"/>
                </a:ext>
              </a:extLst>
            </p:cNvPr>
            <p:cNvSpPr/>
            <p:nvPr/>
          </p:nvSpPr>
          <p:spPr>
            <a:xfrm>
              <a:off x="1521349" y="1180017"/>
              <a:ext cx="8739727" cy="4871337"/>
            </a:xfrm>
            <a:custGeom>
              <a:avLst/>
              <a:gdLst>
                <a:gd name="connsiteX0" fmla="*/ 9957867 w 10605819"/>
                <a:gd name="connsiteY0" fmla="*/ 861187 h 6310425"/>
                <a:gd name="connsiteX1" fmla="*/ 8376717 w 10605819"/>
                <a:gd name="connsiteY1" fmla="*/ 346837 h 6310425"/>
                <a:gd name="connsiteX2" fmla="*/ 5366817 w 10605819"/>
                <a:gd name="connsiteY2" fmla="*/ 327787 h 6310425"/>
                <a:gd name="connsiteX3" fmla="*/ 2776017 w 10605819"/>
                <a:gd name="connsiteY3" fmla="*/ 22987 h 6310425"/>
                <a:gd name="connsiteX4" fmla="*/ 1271067 w 10605819"/>
                <a:gd name="connsiteY4" fmla="*/ 1032637 h 6310425"/>
                <a:gd name="connsiteX5" fmla="*/ 13767 w 10605819"/>
                <a:gd name="connsiteY5" fmla="*/ 1661287 h 6310425"/>
                <a:gd name="connsiteX6" fmla="*/ 832917 w 10605819"/>
                <a:gd name="connsiteY6" fmla="*/ 5776087 h 6310425"/>
                <a:gd name="connsiteX7" fmla="*/ 4109517 w 10605819"/>
                <a:gd name="connsiteY7" fmla="*/ 6271387 h 6310425"/>
                <a:gd name="connsiteX8" fmla="*/ 8471967 w 10605819"/>
                <a:gd name="connsiteY8" fmla="*/ 5890387 h 6310425"/>
                <a:gd name="connsiteX9" fmla="*/ 10453167 w 10605819"/>
                <a:gd name="connsiteY9" fmla="*/ 4328287 h 6310425"/>
                <a:gd name="connsiteX10" fmla="*/ 10415067 w 10605819"/>
                <a:gd name="connsiteY10" fmla="*/ 2080387 h 6310425"/>
                <a:gd name="connsiteX11" fmla="*/ 9957867 w 10605819"/>
                <a:gd name="connsiteY11" fmla="*/ 861187 h 6310425"/>
                <a:gd name="connsiteX0" fmla="*/ 10218803 w 10866755"/>
                <a:gd name="connsiteY0" fmla="*/ 861187 h 6274107"/>
                <a:gd name="connsiteX1" fmla="*/ 8637653 w 10866755"/>
                <a:gd name="connsiteY1" fmla="*/ 346837 h 6274107"/>
                <a:gd name="connsiteX2" fmla="*/ 5627753 w 10866755"/>
                <a:gd name="connsiteY2" fmla="*/ 327787 h 6274107"/>
                <a:gd name="connsiteX3" fmla="*/ 3036953 w 10866755"/>
                <a:gd name="connsiteY3" fmla="*/ 22987 h 6274107"/>
                <a:gd name="connsiteX4" fmla="*/ 1532003 w 10866755"/>
                <a:gd name="connsiteY4" fmla="*/ 1032637 h 6274107"/>
                <a:gd name="connsiteX5" fmla="*/ 8003 w 10866755"/>
                <a:gd name="connsiteY5" fmla="*/ 3547237 h 6274107"/>
                <a:gd name="connsiteX6" fmla="*/ 1093853 w 10866755"/>
                <a:gd name="connsiteY6" fmla="*/ 5776087 h 6274107"/>
                <a:gd name="connsiteX7" fmla="*/ 4370453 w 10866755"/>
                <a:gd name="connsiteY7" fmla="*/ 6271387 h 6274107"/>
                <a:gd name="connsiteX8" fmla="*/ 8732903 w 10866755"/>
                <a:gd name="connsiteY8" fmla="*/ 5890387 h 6274107"/>
                <a:gd name="connsiteX9" fmla="*/ 10714103 w 10866755"/>
                <a:gd name="connsiteY9" fmla="*/ 4328287 h 6274107"/>
                <a:gd name="connsiteX10" fmla="*/ 10676003 w 10866755"/>
                <a:gd name="connsiteY10" fmla="*/ 2080387 h 6274107"/>
                <a:gd name="connsiteX11" fmla="*/ 10218803 w 10866755"/>
                <a:gd name="connsiteY11" fmla="*/ 861187 h 6274107"/>
                <a:gd name="connsiteX0" fmla="*/ 10254668 w 10902620"/>
                <a:gd name="connsiteY0" fmla="*/ 884491 h 6297411"/>
                <a:gd name="connsiteX1" fmla="*/ 8673518 w 10902620"/>
                <a:gd name="connsiteY1" fmla="*/ 370141 h 6297411"/>
                <a:gd name="connsiteX2" fmla="*/ 5663618 w 10902620"/>
                <a:gd name="connsiteY2" fmla="*/ 351091 h 6297411"/>
                <a:gd name="connsiteX3" fmla="*/ 3072818 w 10902620"/>
                <a:gd name="connsiteY3" fmla="*/ 46291 h 6297411"/>
                <a:gd name="connsiteX4" fmla="*/ 501068 w 10902620"/>
                <a:gd name="connsiteY4" fmla="*/ 1475041 h 6297411"/>
                <a:gd name="connsiteX5" fmla="*/ 43868 w 10902620"/>
                <a:gd name="connsiteY5" fmla="*/ 3570541 h 6297411"/>
                <a:gd name="connsiteX6" fmla="*/ 1129718 w 10902620"/>
                <a:gd name="connsiteY6" fmla="*/ 5799391 h 6297411"/>
                <a:gd name="connsiteX7" fmla="*/ 4406318 w 10902620"/>
                <a:gd name="connsiteY7" fmla="*/ 6294691 h 6297411"/>
                <a:gd name="connsiteX8" fmla="*/ 8768768 w 10902620"/>
                <a:gd name="connsiteY8" fmla="*/ 5913691 h 6297411"/>
                <a:gd name="connsiteX9" fmla="*/ 10749968 w 10902620"/>
                <a:gd name="connsiteY9" fmla="*/ 4351591 h 6297411"/>
                <a:gd name="connsiteX10" fmla="*/ 10711868 w 10902620"/>
                <a:gd name="connsiteY10" fmla="*/ 2103691 h 6297411"/>
                <a:gd name="connsiteX11" fmla="*/ 10254668 w 10902620"/>
                <a:gd name="connsiteY11" fmla="*/ 884491 h 6297411"/>
                <a:gd name="connsiteX0" fmla="*/ 10254668 w 10902620"/>
                <a:gd name="connsiteY0" fmla="*/ 874940 h 6287860"/>
                <a:gd name="connsiteX1" fmla="*/ 8673518 w 10902620"/>
                <a:gd name="connsiteY1" fmla="*/ 360590 h 6287860"/>
                <a:gd name="connsiteX2" fmla="*/ 5835068 w 10902620"/>
                <a:gd name="connsiteY2" fmla="*/ 417740 h 6287860"/>
                <a:gd name="connsiteX3" fmla="*/ 3072818 w 10902620"/>
                <a:gd name="connsiteY3" fmla="*/ 36740 h 6287860"/>
                <a:gd name="connsiteX4" fmla="*/ 501068 w 10902620"/>
                <a:gd name="connsiteY4" fmla="*/ 1465490 h 6287860"/>
                <a:gd name="connsiteX5" fmla="*/ 43868 w 10902620"/>
                <a:gd name="connsiteY5" fmla="*/ 3560990 h 6287860"/>
                <a:gd name="connsiteX6" fmla="*/ 1129718 w 10902620"/>
                <a:gd name="connsiteY6" fmla="*/ 5789840 h 6287860"/>
                <a:gd name="connsiteX7" fmla="*/ 4406318 w 10902620"/>
                <a:gd name="connsiteY7" fmla="*/ 6285140 h 6287860"/>
                <a:gd name="connsiteX8" fmla="*/ 8768768 w 10902620"/>
                <a:gd name="connsiteY8" fmla="*/ 5904140 h 6287860"/>
                <a:gd name="connsiteX9" fmla="*/ 10749968 w 10902620"/>
                <a:gd name="connsiteY9" fmla="*/ 4342040 h 6287860"/>
                <a:gd name="connsiteX10" fmla="*/ 10711868 w 10902620"/>
                <a:gd name="connsiteY10" fmla="*/ 2094140 h 6287860"/>
                <a:gd name="connsiteX11" fmla="*/ 10254668 w 10902620"/>
                <a:gd name="connsiteY11" fmla="*/ 874940 h 6287860"/>
                <a:gd name="connsiteX0" fmla="*/ 10240723 w 10888675"/>
                <a:gd name="connsiteY0" fmla="*/ 856854 h 6269774"/>
                <a:gd name="connsiteX1" fmla="*/ 8659573 w 10888675"/>
                <a:gd name="connsiteY1" fmla="*/ 342504 h 6269774"/>
                <a:gd name="connsiteX2" fmla="*/ 5821123 w 10888675"/>
                <a:gd name="connsiteY2" fmla="*/ 399654 h 6269774"/>
                <a:gd name="connsiteX3" fmla="*/ 2354023 w 10888675"/>
                <a:gd name="connsiteY3" fmla="*/ 37704 h 6269774"/>
                <a:gd name="connsiteX4" fmla="*/ 487123 w 10888675"/>
                <a:gd name="connsiteY4" fmla="*/ 1447404 h 6269774"/>
                <a:gd name="connsiteX5" fmla="*/ 29923 w 10888675"/>
                <a:gd name="connsiteY5" fmla="*/ 3542904 h 6269774"/>
                <a:gd name="connsiteX6" fmla="*/ 1115773 w 10888675"/>
                <a:gd name="connsiteY6" fmla="*/ 5771754 h 6269774"/>
                <a:gd name="connsiteX7" fmla="*/ 4392373 w 10888675"/>
                <a:gd name="connsiteY7" fmla="*/ 6267054 h 6269774"/>
                <a:gd name="connsiteX8" fmla="*/ 8754823 w 10888675"/>
                <a:gd name="connsiteY8" fmla="*/ 5886054 h 6269774"/>
                <a:gd name="connsiteX9" fmla="*/ 10736023 w 10888675"/>
                <a:gd name="connsiteY9" fmla="*/ 4323954 h 6269774"/>
                <a:gd name="connsiteX10" fmla="*/ 10697923 w 10888675"/>
                <a:gd name="connsiteY10" fmla="*/ 2076054 h 6269774"/>
                <a:gd name="connsiteX11" fmla="*/ 10240723 w 10888675"/>
                <a:gd name="connsiteY11" fmla="*/ 856854 h 6269774"/>
                <a:gd name="connsiteX0" fmla="*/ 10223559 w 10871511"/>
                <a:gd name="connsiteY0" fmla="*/ 865349 h 6278269"/>
                <a:gd name="connsiteX1" fmla="*/ 8642409 w 10871511"/>
                <a:gd name="connsiteY1" fmla="*/ 350999 h 6278269"/>
                <a:gd name="connsiteX2" fmla="*/ 5803959 w 10871511"/>
                <a:gd name="connsiteY2" fmla="*/ 408149 h 6278269"/>
                <a:gd name="connsiteX3" fmla="*/ 2336859 w 10871511"/>
                <a:gd name="connsiteY3" fmla="*/ 46199 h 6278269"/>
                <a:gd name="connsiteX4" fmla="*/ 622359 w 10871511"/>
                <a:gd name="connsiteY4" fmla="*/ 1608299 h 6278269"/>
                <a:gd name="connsiteX5" fmla="*/ 12759 w 10871511"/>
                <a:gd name="connsiteY5" fmla="*/ 3551399 h 6278269"/>
                <a:gd name="connsiteX6" fmla="*/ 1098609 w 10871511"/>
                <a:gd name="connsiteY6" fmla="*/ 5780249 h 6278269"/>
                <a:gd name="connsiteX7" fmla="*/ 4375209 w 10871511"/>
                <a:gd name="connsiteY7" fmla="*/ 6275549 h 6278269"/>
                <a:gd name="connsiteX8" fmla="*/ 8737659 w 10871511"/>
                <a:gd name="connsiteY8" fmla="*/ 5894549 h 6278269"/>
                <a:gd name="connsiteX9" fmla="*/ 10718859 w 10871511"/>
                <a:gd name="connsiteY9" fmla="*/ 4332449 h 6278269"/>
                <a:gd name="connsiteX10" fmla="*/ 10680759 w 10871511"/>
                <a:gd name="connsiteY10" fmla="*/ 2084549 h 6278269"/>
                <a:gd name="connsiteX11" fmla="*/ 10223559 w 10871511"/>
                <a:gd name="connsiteY11" fmla="*/ 865349 h 6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71511" h="6278269">
                  <a:moveTo>
                    <a:pt x="10223559" y="865349"/>
                  </a:moveTo>
                  <a:cubicBezTo>
                    <a:pt x="9883834" y="576424"/>
                    <a:pt x="9379009" y="427199"/>
                    <a:pt x="8642409" y="350999"/>
                  </a:cubicBezTo>
                  <a:cubicBezTo>
                    <a:pt x="7905809" y="274799"/>
                    <a:pt x="6854884" y="458949"/>
                    <a:pt x="5803959" y="408149"/>
                  </a:cubicBezTo>
                  <a:cubicBezTo>
                    <a:pt x="4753034" y="357349"/>
                    <a:pt x="3200459" y="-153826"/>
                    <a:pt x="2336859" y="46199"/>
                  </a:cubicBezTo>
                  <a:cubicBezTo>
                    <a:pt x="1473259" y="246224"/>
                    <a:pt x="1009709" y="1024099"/>
                    <a:pt x="622359" y="1608299"/>
                  </a:cubicBezTo>
                  <a:cubicBezTo>
                    <a:pt x="235009" y="2192499"/>
                    <a:pt x="-66616" y="2856074"/>
                    <a:pt x="12759" y="3551399"/>
                  </a:cubicBezTo>
                  <a:cubicBezTo>
                    <a:pt x="92134" y="4246724"/>
                    <a:pt x="371534" y="5326224"/>
                    <a:pt x="1098609" y="5780249"/>
                  </a:cubicBezTo>
                  <a:cubicBezTo>
                    <a:pt x="1825684" y="6234274"/>
                    <a:pt x="3102034" y="6256499"/>
                    <a:pt x="4375209" y="6275549"/>
                  </a:cubicBezTo>
                  <a:cubicBezTo>
                    <a:pt x="5648384" y="6294599"/>
                    <a:pt x="7680384" y="6218399"/>
                    <a:pt x="8737659" y="5894549"/>
                  </a:cubicBezTo>
                  <a:cubicBezTo>
                    <a:pt x="9794934" y="5570699"/>
                    <a:pt x="10395009" y="4967449"/>
                    <a:pt x="10718859" y="4332449"/>
                  </a:cubicBezTo>
                  <a:cubicBezTo>
                    <a:pt x="11042709" y="3697449"/>
                    <a:pt x="10763309" y="2659224"/>
                    <a:pt x="10680759" y="2084549"/>
                  </a:cubicBezTo>
                  <a:cubicBezTo>
                    <a:pt x="10598209" y="1509874"/>
                    <a:pt x="10563284" y="1154274"/>
                    <a:pt x="10223559" y="865349"/>
                  </a:cubicBezTo>
                  <a:close/>
                </a:path>
              </a:pathLst>
            </a:custGeom>
            <a:noFill/>
            <a:ln w="38100">
              <a:solidFill>
                <a:srgbClr val="3CB9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grpSp>
      <p:pic>
        <p:nvPicPr>
          <p:cNvPr id="2" name="图片 5">
            <a:extLst>
              <a:ext uri="{FF2B5EF4-FFF2-40B4-BE49-F238E27FC236}">
                <a16:creationId xmlns="" xmlns:a16="http://schemas.microsoft.com/office/drawing/2014/main" id="{3EA29BD2-693F-0B4A-8575-3797A00D40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6544" y="-260324"/>
            <a:ext cx="3422899" cy="3422899"/>
          </a:xfrm>
          <a:prstGeom prst="rect">
            <a:avLst/>
          </a:prstGeom>
        </p:spPr>
      </p:pic>
      <p:grpSp>
        <p:nvGrpSpPr>
          <p:cNvPr id="12" name="Group 11">
            <a:extLst>
              <a:ext uri="{FF2B5EF4-FFF2-40B4-BE49-F238E27FC236}">
                <a16:creationId xmlns="" xmlns:a16="http://schemas.microsoft.com/office/drawing/2014/main" id="{A66A5E05-23E4-39B1-5985-D3B405F687DE}"/>
              </a:ext>
            </a:extLst>
          </p:cNvPr>
          <p:cNvGrpSpPr/>
          <p:nvPr/>
        </p:nvGrpSpPr>
        <p:grpSpPr>
          <a:xfrm>
            <a:off x="6009965" y="543244"/>
            <a:ext cx="1889760" cy="1889760"/>
            <a:chOff x="5940630" y="681089"/>
            <a:chExt cx="1889760" cy="1889760"/>
          </a:xfrm>
        </p:grpSpPr>
        <p:pic>
          <p:nvPicPr>
            <p:cNvPr id="10" name="图片 29">
              <a:extLst>
                <a:ext uri="{FF2B5EF4-FFF2-40B4-BE49-F238E27FC236}">
                  <a16:creationId xmlns="" xmlns:a16="http://schemas.microsoft.com/office/drawing/2014/main" id="{E26DC826-2B7D-484E-82A4-CD3808694F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0630" y="681089"/>
              <a:ext cx="1889760" cy="1889760"/>
            </a:xfrm>
            <a:custGeom>
              <a:avLst/>
              <a:gdLst>
                <a:gd name="connsiteX0" fmla="*/ 0 w 3033713"/>
                <a:gd name="connsiteY0" fmla="*/ 0 h 2276475"/>
                <a:gd name="connsiteX1" fmla="*/ 2193125 w 3033713"/>
                <a:gd name="connsiteY1" fmla="*/ 0 h 2276475"/>
                <a:gd name="connsiteX2" fmla="*/ 2412320 w 3033713"/>
                <a:gd name="connsiteY2" fmla="*/ 538855 h 2276475"/>
                <a:gd name="connsiteX3" fmla="*/ 3033713 w 3033713"/>
                <a:gd name="connsiteY3" fmla="*/ 557685 h 2276475"/>
                <a:gd name="connsiteX4" fmla="*/ 3033713 w 3033713"/>
                <a:gd name="connsiteY4" fmla="*/ 2276475 h 2276475"/>
                <a:gd name="connsiteX5" fmla="*/ 0 w 3033713"/>
                <a:gd name="connsiteY5" fmla="*/ 2276475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3713" h="2276475">
                  <a:moveTo>
                    <a:pt x="0" y="0"/>
                  </a:moveTo>
                  <a:lnTo>
                    <a:pt x="2193125" y="0"/>
                  </a:lnTo>
                  <a:lnTo>
                    <a:pt x="2412320" y="538855"/>
                  </a:lnTo>
                  <a:lnTo>
                    <a:pt x="3033713" y="557685"/>
                  </a:lnTo>
                  <a:lnTo>
                    <a:pt x="3033713" y="2276475"/>
                  </a:lnTo>
                  <a:lnTo>
                    <a:pt x="0" y="2276475"/>
                  </a:lnTo>
                  <a:close/>
                </a:path>
              </a:pathLst>
            </a:custGeom>
          </p:spPr>
        </p:pic>
        <p:sp>
          <p:nvSpPr>
            <p:cNvPr id="11" name="文本框 13">
              <a:extLst>
                <a:ext uri="{FF2B5EF4-FFF2-40B4-BE49-F238E27FC236}">
                  <a16:creationId xmlns="" xmlns:a16="http://schemas.microsoft.com/office/drawing/2014/main" id="{6BF3729F-80E8-F665-1581-305A25AE5554}"/>
                </a:ext>
              </a:extLst>
            </p:cNvPr>
            <p:cNvSpPr txBox="1"/>
            <p:nvPr/>
          </p:nvSpPr>
          <p:spPr>
            <a:xfrm>
              <a:off x="6466337" y="1193342"/>
              <a:ext cx="801466" cy="1015663"/>
            </a:xfrm>
            <a:prstGeom prst="rect">
              <a:avLst/>
            </a:prstGeom>
            <a:noFill/>
          </p:spPr>
          <p:txBody>
            <a:bodyPr wrap="square" lIns="0" tIns="0" rIns="0" bIns="0" rtlCol="0">
              <a:spAutoFit/>
            </a:bodyPr>
            <a:lstStyle/>
            <a:p>
              <a:pPr algn="ctr">
                <a:defRPr/>
              </a:pPr>
              <a:r>
                <a:rPr lang="en-US" altLang="zh-CN" sz="6600" dirty="0">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1</a:t>
              </a:r>
              <a:endParaRPr lang="zh-CN" altLang="en-US" sz="6600" dirty="0">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pic>
        <p:nvPicPr>
          <p:cNvPr id="13" name="Picture 12">
            <a:extLst>
              <a:ext uri="{FF2B5EF4-FFF2-40B4-BE49-F238E27FC236}">
                <a16:creationId xmlns="" xmlns:a16="http://schemas.microsoft.com/office/drawing/2014/main" id="{90DB4C54-0DF9-0EAD-AF22-1000C431F72A}"/>
              </a:ext>
            </a:extLst>
          </p:cNvPr>
          <p:cNvPicPr>
            <a:picLocks noChangeAspect="1"/>
          </p:cNvPicPr>
          <p:nvPr/>
        </p:nvPicPr>
        <p:blipFill>
          <a:blip r:embed="rId7"/>
          <a:stretch>
            <a:fillRect/>
          </a:stretch>
        </p:blipFill>
        <p:spPr>
          <a:xfrm>
            <a:off x="3098487" y="2071160"/>
            <a:ext cx="7279255" cy="391397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64379527-55B0-DCF1-33C2-B12A998BDD36}"/>
              </a:ext>
            </a:extLst>
          </p:cNvPr>
          <p:cNvPicPr>
            <a:picLocks noChangeAspect="1"/>
          </p:cNvPicPr>
          <p:nvPr/>
        </p:nvPicPr>
        <p:blipFill rotWithShape="1">
          <a:blip r:embed="rId2"/>
          <a:srcRect b="5886"/>
          <a:stretch/>
        </p:blipFill>
        <p:spPr>
          <a:xfrm>
            <a:off x="5954109" y="3930713"/>
            <a:ext cx="5711207" cy="2339492"/>
          </a:xfrm>
          <a:prstGeom prst="rect">
            <a:avLst/>
          </a:prstGeom>
        </p:spPr>
      </p:pic>
      <p:sp>
        <p:nvSpPr>
          <p:cNvPr id="10" name="文本框 13">
            <a:extLst>
              <a:ext uri="{FF2B5EF4-FFF2-40B4-BE49-F238E27FC236}">
                <a16:creationId xmlns="" xmlns:a16="http://schemas.microsoft.com/office/drawing/2014/main" id="{07B3069A-8FD2-2438-84EE-17DAB25894A7}"/>
              </a:ext>
            </a:extLst>
          </p:cNvPr>
          <p:cNvSpPr txBox="1"/>
          <p:nvPr/>
        </p:nvSpPr>
        <p:spPr>
          <a:xfrm>
            <a:off x="2520829" y="504637"/>
            <a:ext cx="3862005"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D9513A"/>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Buổi</a:t>
            </a:r>
            <a:r>
              <a:rPr kumimoji="0" lang="en-US" altLang="zh-CN" sz="2800" b="1" i="0" u="none" strike="noStrike" kern="1200" cap="none" spc="0" normalizeH="0" baseline="0" noProof="0" dirty="0">
                <a:ln>
                  <a:noFill/>
                </a:ln>
                <a:solidFill>
                  <a:srgbClr val="D9513A"/>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800" b="1" i="0" u="none" strike="noStrike" kern="1200" cap="none" spc="0" normalizeH="0" baseline="0" noProof="0" dirty="0" err="1">
                <a:ln>
                  <a:noFill/>
                </a:ln>
                <a:solidFill>
                  <a:srgbClr val="D9513A"/>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sáng</a:t>
            </a:r>
            <a:r>
              <a:rPr kumimoji="0" lang="en-US" altLang="zh-CN" sz="2800" b="1" i="0" u="none" strike="noStrike" kern="1200" cap="none" spc="0" normalizeH="0" baseline="0" noProof="0" dirty="0">
                <a:ln>
                  <a:noFill/>
                </a:ln>
                <a:solidFill>
                  <a:srgbClr val="D9513A"/>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800" b="1" i="0" u="none" strike="noStrike" kern="1200" cap="none" spc="0" normalizeH="0" baseline="0" noProof="0" dirty="0" err="1">
                <a:ln>
                  <a:noFill/>
                </a:ln>
                <a:solidFill>
                  <a:srgbClr val="D9513A"/>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quê</a:t>
            </a:r>
            <a:r>
              <a:rPr kumimoji="0" lang="en-US" altLang="zh-CN" sz="2800" b="1" i="0" u="none" strike="noStrike" kern="1200" cap="none" spc="0" normalizeH="0" baseline="0" noProof="0" dirty="0">
                <a:ln>
                  <a:noFill/>
                </a:ln>
                <a:solidFill>
                  <a:srgbClr val="D9513A"/>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800" b="1" i="0" u="none" strike="noStrike" kern="1200" cap="none" spc="0" normalizeH="0" baseline="0" noProof="0" dirty="0" err="1">
                <a:ln>
                  <a:noFill/>
                </a:ln>
                <a:solidFill>
                  <a:srgbClr val="D9513A"/>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nội</a:t>
            </a:r>
            <a:endParaRPr kumimoji="0" lang="zh-CN" altLang="en-US" sz="2800" b="1" i="0" u="none" strike="noStrike" kern="1200" cap="none" spc="0" normalizeH="0" baseline="0" noProof="0" dirty="0">
              <a:ln>
                <a:noFill/>
              </a:ln>
              <a:solidFill>
                <a:srgbClr val="D9513A"/>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11" name="Table 11">
            <a:extLst>
              <a:ext uri="{FF2B5EF4-FFF2-40B4-BE49-F238E27FC236}">
                <a16:creationId xmlns="" xmlns:a16="http://schemas.microsoft.com/office/drawing/2014/main" id="{3022B051-2D09-1F74-FE7D-51EEB839E052}"/>
              </a:ext>
            </a:extLst>
          </p:cNvPr>
          <p:cNvGraphicFramePr>
            <a:graphicFrameLocks noGrp="1"/>
          </p:cNvGraphicFramePr>
          <p:nvPr/>
        </p:nvGraphicFramePr>
        <p:xfrm>
          <a:off x="677916" y="935524"/>
          <a:ext cx="8655270" cy="5577840"/>
        </p:xfrm>
        <a:graphic>
          <a:graphicData uri="http://schemas.openxmlformats.org/drawingml/2006/table">
            <a:tbl>
              <a:tblPr firstRow="1" bandRow="1">
                <a:tableStyleId>{5C22544A-7EE6-4342-B048-85BDC9FD1C3A}</a:tableStyleId>
              </a:tblPr>
              <a:tblGrid>
                <a:gridCol w="3720663">
                  <a:extLst>
                    <a:ext uri="{9D8B030D-6E8A-4147-A177-3AD203B41FA5}">
                      <a16:colId xmlns="" xmlns:a16="http://schemas.microsoft.com/office/drawing/2014/main" val="1619316614"/>
                    </a:ext>
                  </a:extLst>
                </a:gridCol>
                <a:gridCol w="4934607">
                  <a:extLst>
                    <a:ext uri="{9D8B030D-6E8A-4147-A177-3AD203B41FA5}">
                      <a16:colId xmlns="" xmlns:a16="http://schemas.microsoft.com/office/drawing/2014/main" val="458368684"/>
                    </a:ext>
                  </a:extLst>
                </a:gridCol>
              </a:tblGrid>
              <a:tr h="4303271">
                <a:tc>
                  <a:txBody>
                    <a:bodyPr/>
                    <a:lstStyle/>
                    <a:p>
                      <a:r>
                        <a:rPr lang="vi-VN" sz="2400" b="0" i="0" kern="1200" dirty="0">
                          <a:solidFill>
                            <a:schemeClr val="tx1"/>
                          </a:solidFill>
                          <a:effectLst/>
                          <a:latin typeface="Cambria" panose="02040503050406030204" pitchFamily="18" charset="0"/>
                          <a:ea typeface="+mn-ea"/>
                          <a:cs typeface="+mn-cs"/>
                        </a:rPr>
                        <a:t>Khi mặt trời chưa dậy</a:t>
                      </a:r>
                    </a:p>
                    <a:p>
                      <a:r>
                        <a:rPr lang="vi-VN" sz="2400" b="0" i="0" kern="1200" dirty="0">
                          <a:solidFill>
                            <a:schemeClr val="tx1"/>
                          </a:solidFill>
                          <a:effectLst/>
                          <a:latin typeface="Cambria" panose="02040503050406030204" pitchFamily="18" charset="0"/>
                          <a:ea typeface="+mn-ea"/>
                          <a:cs typeface="+mn-cs"/>
                        </a:rPr>
                        <a:t>Hoa còn thiếp trong sương</a:t>
                      </a:r>
                    </a:p>
                    <a:p>
                      <a:r>
                        <a:rPr lang="vi-VN" sz="2400" b="0" i="0" kern="1200" dirty="0">
                          <a:solidFill>
                            <a:schemeClr val="tx1"/>
                          </a:solidFill>
                          <a:effectLst/>
                          <a:latin typeface="Cambria" panose="02040503050406030204" pitchFamily="18" charset="0"/>
                          <a:ea typeface="+mn-ea"/>
                          <a:cs typeface="+mn-cs"/>
                        </a:rPr>
                        <a:t>Khói bếp bay đầy vườn</a:t>
                      </a:r>
                    </a:p>
                    <a:p>
                      <a:r>
                        <a:rPr lang="vi-VN" sz="2400" b="0" i="0" kern="1200" dirty="0">
                          <a:solidFill>
                            <a:schemeClr val="tx1"/>
                          </a:solidFill>
                          <a:effectLst/>
                          <a:latin typeface="Cambria" panose="02040503050406030204" pitchFamily="18" charset="0"/>
                          <a:ea typeface="+mn-ea"/>
                          <a:cs typeface="+mn-cs"/>
                        </a:rPr>
                        <a:t>Nội nấu cơm, nấu cám.</a:t>
                      </a:r>
                    </a:p>
                    <a:p>
                      <a:endParaRPr lang="en-US" sz="2400" b="0" i="0" kern="1200" dirty="0">
                        <a:solidFill>
                          <a:schemeClr val="tx1"/>
                        </a:solidFill>
                        <a:effectLst/>
                        <a:latin typeface="Cambria" panose="02040503050406030204" pitchFamily="18" charset="0"/>
                        <a:ea typeface="+mn-ea"/>
                        <a:cs typeface="+mn-cs"/>
                      </a:endParaRPr>
                    </a:p>
                    <a:p>
                      <a:r>
                        <a:rPr lang="vi-VN" sz="2400" b="0" i="0" kern="1200" dirty="0">
                          <a:solidFill>
                            <a:schemeClr val="tx1"/>
                          </a:solidFill>
                          <a:effectLst/>
                          <a:latin typeface="Cambria" panose="02040503050406030204" pitchFamily="18" charset="0"/>
                          <a:ea typeface="+mn-ea"/>
                          <a:cs typeface="+mn-cs"/>
                        </a:rPr>
                        <a:t>Đàn trâu ra đồng sớm</a:t>
                      </a:r>
                    </a:p>
                    <a:p>
                      <a:r>
                        <a:rPr lang="vi-VN" sz="2400" b="0" i="0" kern="1200" dirty="0">
                          <a:solidFill>
                            <a:schemeClr val="tx1"/>
                          </a:solidFill>
                          <a:effectLst/>
                          <a:latin typeface="Cambria" panose="02040503050406030204" pitchFamily="18" charset="0"/>
                          <a:ea typeface="+mn-ea"/>
                          <a:cs typeface="+mn-cs"/>
                        </a:rPr>
                        <a:t>Đội cả sương mà đi</a:t>
                      </a:r>
                    </a:p>
                    <a:p>
                      <a:r>
                        <a:rPr lang="vi-VN" sz="2400" b="0" i="0" kern="1200" dirty="0">
                          <a:solidFill>
                            <a:schemeClr val="tx1"/>
                          </a:solidFill>
                          <a:effectLst/>
                          <a:latin typeface="Cambria" panose="02040503050406030204" pitchFamily="18" charset="0"/>
                          <a:ea typeface="+mn-ea"/>
                          <a:cs typeface="+mn-cs"/>
                        </a:rPr>
                        <a:t>Cuối xóm ai thầm thì</a:t>
                      </a:r>
                    </a:p>
                    <a:p>
                      <a:r>
                        <a:rPr lang="vi-VN" sz="2400" b="0" i="0" kern="1200" dirty="0">
                          <a:solidFill>
                            <a:schemeClr val="tx1"/>
                          </a:solidFill>
                          <a:effectLst/>
                          <a:latin typeface="Cambria" panose="02040503050406030204" pitchFamily="18" charset="0"/>
                          <a:ea typeface="+mn-ea"/>
                          <a:cs typeface="+mn-cs"/>
                        </a:rPr>
                        <a:t>Gánh rau ra chợ bán.</a:t>
                      </a:r>
                    </a:p>
                    <a:p>
                      <a:r>
                        <a:rPr lang="vi-VN" sz="2400" b="0" i="0" kern="1200" dirty="0">
                          <a:solidFill>
                            <a:schemeClr val="tx1"/>
                          </a:solidFill>
                          <a:effectLst/>
                          <a:latin typeface="Cambria" panose="02040503050406030204" pitchFamily="18" charset="0"/>
                          <a:ea typeface="+mn-ea"/>
                          <a:cs typeface="+mn-cs"/>
                        </a:rPr>
                        <a:t/>
                      </a:r>
                      <a:br>
                        <a:rPr lang="vi-VN" sz="2400" b="0" i="0" kern="1200" dirty="0">
                          <a:solidFill>
                            <a:schemeClr val="tx1"/>
                          </a:solidFill>
                          <a:effectLst/>
                          <a:latin typeface="Cambria" panose="02040503050406030204" pitchFamily="18" charset="0"/>
                          <a:ea typeface="+mn-ea"/>
                          <a:cs typeface="+mn-cs"/>
                        </a:rPr>
                      </a:br>
                      <a:r>
                        <a:rPr lang="vi-VN" sz="2400" b="0" i="0" kern="1200" dirty="0">
                          <a:solidFill>
                            <a:schemeClr val="tx1"/>
                          </a:solidFill>
                          <a:effectLst/>
                          <a:latin typeface="Cambria" panose="02040503050406030204" pitchFamily="18" charset="0"/>
                          <a:ea typeface="+mn-ea"/>
                          <a:cs typeface="+mn-cs"/>
                        </a:rPr>
                        <a:t>Gà con kêu trong ổ</a:t>
                      </a:r>
                    </a:p>
                    <a:p>
                      <a:r>
                        <a:rPr lang="vi-VN" sz="2400" b="0" i="0" kern="1200" dirty="0">
                          <a:solidFill>
                            <a:schemeClr val="tx1"/>
                          </a:solidFill>
                          <a:effectLst/>
                          <a:latin typeface="Cambria" panose="02040503050406030204" pitchFamily="18" charset="0"/>
                          <a:ea typeface="+mn-ea"/>
                          <a:cs typeface="+mn-cs"/>
                        </a:rPr>
                        <a:t>Đánh thức ông mặt trời</a:t>
                      </a:r>
                    </a:p>
                    <a:p>
                      <a:r>
                        <a:rPr lang="vi-VN" sz="2400" b="0" i="0" kern="1200" dirty="0">
                          <a:solidFill>
                            <a:schemeClr val="tx1"/>
                          </a:solidFill>
                          <a:effectLst/>
                          <a:latin typeface="Cambria" panose="02040503050406030204" pitchFamily="18" charset="0"/>
                          <a:ea typeface="+mn-ea"/>
                          <a:cs typeface="+mn-cs"/>
                        </a:rPr>
                        <a:t>Chú mực ra sân phơi</a:t>
                      </a:r>
                    </a:p>
                    <a:p>
                      <a:r>
                        <a:rPr lang="vi-VN" sz="2400" b="0" i="0" kern="1200" dirty="0">
                          <a:solidFill>
                            <a:schemeClr val="tx1"/>
                          </a:solidFill>
                          <a:effectLst/>
                          <a:latin typeface="Cambria" panose="02040503050406030204" pitchFamily="18" charset="0"/>
                          <a:ea typeface="+mn-ea"/>
                          <a:cs typeface="+mn-cs"/>
                        </a:rPr>
                        <a:t>Chạy mấy vòng khởi động.</a:t>
                      </a:r>
                    </a:p>
                    <a:p>
                      <a:endParaRPr lang="en-US" sz="2400" b="0" dirty="0">
                        <a:solidFill>
                          <a:schemeClr val="tx1"/>
                        </a:solidFill>
                        <a:latin typeface="Cambria" panose="020405030504060302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vi-VN" sz="2400" b="0" dirty="0">
                          <a:solidFill>
                            <a:schemeClr val="tx1"/>
                          </a:solidFill>
                          <a:latin typeface="Cambria" panose="02040503050406030204" pitchFamily="18" charset="0"/>
                        </a:rPr>
                        <a:t>Một mùi hương mong mỏng</a:t>
                      </a:r>
                    </a:p>
                    <a:p>
                      <a:r>
                        <a:rPr lang="vi-VN" sz="2400" b="0" dirty="0">
                          <a:solidFill>
                            <a:schemeClr val="tx1"/>
                          </a:solidFill>
                          <a:latin typeface="Cambria" panose="02040503050406030204" pitchFamily="18" charset="0"/>
                        </a:rPr>
                        <a:t>Thơm đẫm vào ban mai</a:t>
                      </a:r>
                    </a:p>
                    <a:p>
                      <a:r>
                        <a:rPr lang="vi-VN" sz="2400" b="0" dirty="0">
                          <a:solidFill>
                            <a:schemeClr val="tx1"/>
                          </a:solidFill>
                          <a:latin typeface="Cambria" panose="02040503050406030204" pitchFamily="18" charset="0"/>
                        </a:rPr>
                        <a:t>Gió chạm khóm hoa nhài</a:t>
                      </a:r>
                    </a:p>
                    <a:p>
                      <a:r>
                        <a:rPr lang="vi-VN" sz="2400" b="0" dirty="0">
                          <a:solidFill>
                            <a:schemeClr val="tx1"/>
                          </a:solidFill>
                          <a:latin typeface="Cambria" panose="02040503050406030204" pitchFamily="18" charset="0"/>
                        </a:rPr>
                        <a:t>Mang hương đi khắp lối.</a:t>
                      </a:r>
                      <a:endParaRPr lang="en-US" sz="2400" b="0" dirty="0">
                        <a:solidFill>
                          <a:schemeClr val="tx1"/>
                        </a:solidFill>
                        <a:latin typeface="Cambria" panose="02040503050406030204" pitchFamily="18" charset="0"/>
                      </a:endParaRPr>
                    </a:p>
                    <a:p>
                      <a:endParaRPr lang="en-US" sz="2400" b="0" dirty="0">
                        <a:solidFill>
                          <a:schemeClr val="tx1"/>
                        </a:solidFill>
                        <a:latin typeface="Cambria" panose="02040503050406030204" pitchFamily="18" charset="0"/>
                      </a:endParaRPr>
                    </a:p>
                    <a:p>
                      <a:r>
                        <a:rPr lang="vi-VN" sz="2400" b="0" i="0" kern="1200" dirty="0">
                          <a:solidFill>
                            <a:schemeClr val="tx1"/>
                          </a:solidFill>
                          <a:effectLst/>
                          <a:latin typeface="Cambria" panose="02040503050406030204" pitchFamily="18" charset="0"/>
                          <a:ea typeface="+mn-ea"/>
                          <a:cs typeface="+mn-cs"/>
                        </a:rPr>
                        <a:t>Buổi sáng ở quê nội</a:t>
                      </a:r>
                    </a:p>
                    <a:p>
                      <a:r>
                        <a:rPr lang="vi-VN" sz="2400" b="0" i="0" kern="1200" dirty="0">
                          <a:solidFill>
                            <a:schemeClr val="tx1"/>
                          </a:solidFill>
                          <a:effectLst/>
                          <a:latin typeface="Cambria" panose="02040503050406030204" pitchFamily="18" charset="0"/>
                          <a:ea typeface="+mn-ea"/>
                          <a:cs typeface="+mn-cs"/>
                        </a:rPr>
                        <a:t>Núi đồi ngủ trong mây</a:t>
                      </a:r>
                    </a:p>
                    <a:p>
                      <a:r>
                        <a:rPr lang="vi-VN" sz="2400" b="0" i="0" kern="1200" dirty="0">
                          <a:solidFill>
                            <a:schemeClr val="tx1"/>
                          </a:solidFill>
                          <a:effectLst/>
                          <a:latin typeface="Cambria" panose="02040503050406030204" pitchFamily="18" charset="0"/>
                          <a:ea typeface="+mn-ea"/>
                          <a:cs typeface="+mn-cs"/>
                        </a:rPr>
                        <a:t>Mặt trời như trái chín</a:t>
                      </a:r>
                    </a:p>
                    <a:p>
                      <a:r>
                        <a:rPr lang="vi-VN" sz="2400" b="0" i="0" kern="1200" dirty="0">
                          <a:solidFill>
                            <a:schemeClr val="tx1"/>
                          </a:solidFill>
                          <a:effectLst/>
                          <a:latin typeface="Cambria" panose="02040503050406030204" pitchFamily="18" charset="0"/>
                          <a:ea typeface="+mn-ea"/>
                          <a:cs typeface="+mn-cs"/>
                        </a:rPr>
                        <a:t>Treo lủng lẳng vòm cây.</a:t>
                      </a:r>
                    </a:p>
                    <a:p>
                      <a:pPr algn="r"/>
                      <a:r>
                        <a:rPr lang="vi-VN" sz="2400" b="0" dirty="0">
                          <a:solidFill>
                            <a:schemeClr val="tx1"/>
                          </a:solidFill>
                          <a:latin typeface="Cambria" panose="02040503050406030204" pitchFamily="18" charset="0"/>
                        </a:rPr>
                        <a:t>(Nguyễn Lãm Thắng)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0480034"/>
                  </a:ext>
                </a:extLst>
              </a:tr>
            </a:tbl>
          </a:graphicData>
        </a:graphic>
      </p:graphicFrame>
    </p:spTree>
    <p:extLst>
      <p:ext uri="{BB962C8B-B14F-4D97-AF65-F5344CB8AC3E}">
        <p14:creationId xmlns:p14="http://schemas.microsoft.com/office/powerpoint/2010/main" val="11173805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 xmlns:a16="http://schemas.microsoft.com/office/drawing/2014/main" id="{CDCF9CB4-2DFD-6BDB-0C7F-DE563E7B8D1A}"/>
              </a:ext>
            </a:extLst>
          </p:cNvPr>
          <p:cNvSpPr txBox="1"/>
          <p:nvPr/>
        </p:nvSpPr>
        <p:spPr>
          <a:xfrm>
            <a:off x="712076" y="1463751"/>
            <a:ext cx="10767847" cy="4924425"/>
          </a:xfrm>
          <a:prstGeom prst="rect">
            <a:avLst/>
          </a:prstGeom>
          <a:noFill/>
        </p:spPr>
        <p:txBody>
          <a:bodyPr wrap="square" lIns="0" tIns="0" rIns="0" bIns="0" rtlCol="0">
            <a:spAutoFit/>
          </a:bodyPr>
          <a:lstStyle/>
          <a:p>
            <a:pPr marL="342900" indent="-342900">
              <a:buAutoNum type="alphaLcPeriod"/>
            </a:pPr>
            <a:r>
              <a:rPr lang="vi-VN" sz="4000" b="1" dirty="0">
                <a:latin typeface="Cambria" panose="02040503050406030204" pitchFamily="18" charset="0"/>
              </a:rPr>
              <a:t>Tìm những từ ngữ trong bài thơ tả:</a:t>
            </a:r>
            <a:endParaRPr lang="en-US" sz="4000" b="1" dirty="0">
              <a:latin typeface="Cambria" panose="02040503050406030204" pitchFamily="18" charset="0"/>
            </a:endParaRPr>
          </a:p>
          <a:p>
            <a:endParaRPr lang="en-US" sz="4000" b="1" dirty="0">
              <a:latin typeface="Cambria" panose="02040503050406030204" pitchFamily="18" charset="0"/>
            </a:endParaRPr>
          </a:p>
          <a:p>
            <a:endParaRPr lang="en-US" sz="4000" b="1" dirty="0">
              <a:latin typeface="Cambria" panose="02040503050406030204" pitchFamily="18" charset="0"/>
            </a:endParaRPr>
          </a:p>
          <a:p>
            <a:r>
              <a:rPr lang="vi-VN" sz="4000" b="1" dirty="0">
                <a:latin typeface="Cambria" panose="02040503050406030204" pitchFamily="18" charset="0"/>
              </a:rPr>
              <a:t>b. Những con vật đã làm gì trong buổi sáng ở quê nội của bạn nhỏ?</a:t>
            </a:r>
            <a:endParaRPr lang="en-US" sz="4000" b="1" dirty="0">
              <a:latin typeface="Cambria" panose="02040503050406030204" pitchFamily="18" charset="0"/>
            </a:endParaRPr>
          </a:p>
          <a:p>
            <a:endParaRPr lang="vi-VN" sz="4000" b="1" dirty="0">
              <a:latin typeface="Cambria" panose="02040503050406030204" pitchFamily="18" charset="0"/>
            </a:endParaRPr>
          </a:p>
          <a:p>
            <a:r>
              <a:rPr lang="vi-VN" sz="4000" b="1" dirty="0">
                <a:latin typeface="Cambria" panose="02040503050406030204" pitchFamily="18" charset="0"/>
              </a:rPr>
              <a:t>c. Bài thơ nói đến những ai? Những người đó làm gì?</a:t>
            </a:r>
          </a:p>
        </p:txBody>
      </p:sp>
      <p:grpSp>
        <p:nvGrpSpPr>
          <p:cNvPr id="13" name="Group 12">
            <a:extLst>
              <a:ext uri="{FF2B5EF4-FFF2-40B4-BE49-F238E27FC236}">
                <a16:creationId xmlns="" xmlns:a16="http://schemas.microsoft.com/office/drawing/2014/main" id="{E19C3734-A6F2-8A0A-A345-9A887462E796}"/>
              </a:ext>
            </a:extLst>
          </p:cNvPr>
          <p:cNvGrpSpPr/>
          <p:nvPr/>
        </p:nvGrpSpPr>
        <p:grpSpPr>
          <a:xfrm>
            <a:off x="1277007" y="2270234"/>
            <a:ext cx="1797269" cy="772511"/>
            <a:chOff x="1277007" y="2270234"/>
            <a:chExt cx="1797269" cy="772511"/>
          </a:xfrm>
        </p:grpSpPr>
        <p:sp>
          <p:nvSpPr>
            <p:cNvPr id="8" name="Rectangle: Rounded Corners 7">
              <a:extLst>
                <a:ext uri="{FF2B5EF4-FFF2-40B4-BE49-F238E27FC236}">
                  <a16:creationId xmlns="" xmlns:a16="http://schemas.microsoft.com/office/drawing/2014/main" id="{A96D6C36-D51A-B599-8CE6-B9C903D1EE65}"/>
                </a:ext>
              </a:extLst>
            </p:cNvPr>
            <p:cNvSpPr/>
            <p:nvPr/>
          </p:nvSpPr>
          <p:spPr>
            <a:xfrm>
              <a:off x="1277007" y="2270234"/>
              <a:ext cx="1797269" cy="7725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13">
              <a:extLst>
                <a:ext uri="{FF2B5EF4-FFF2-40B4-BE49-F238E27FC236}">
                  <a16:creationId xmlns="" xmlns:a16="http://schemas.microsoft.com/office/drawing/2014/main" id="{B94BF708-91DD-A6B4-BC7C-8DB49A8ED764}"/>
                </a:ext>
              </a:extLst>
            </p:cNvPr>
            <p:cNvSpPr txBox="1"/>
            <p:nvPr/>
          </p:nvSpPr>
          <p:spPr>
            <a:xfrm>
              <a:off x="1735522" y="2332592"/>
              <a:ext cx="1121979" cy="615553"/>
            </a:xfrm>
            <a:prstGeom prst="rect">
              <a:avLst/>
            </a:prstGeom>
            <a:noFill/>
          </p:spPr>
          <p:txBody>
            <a:bodyPr wrap="square" lIns="0" tIns="0" rIns="0" bIns="0" rtlCol="0">
              <a:spAutoFit/>
            </a:bodyPr>
            <a:lstStyle/>
            <a:p>
              <a:r>
                <a:rPr lang="en-US" sz="4000" b="1" dirty="0" err="1">
                  <a:latin typeface="Cambria" panose="02040503050406030204" pitchFamily="18" charset="0"/>
                </a:rPr>
                <a:t>hoa</a:t>
              </a:r>
              <a:endParaRPr lang="vi-VN" sz="4000" b="1" dirty="0">
                <a:latin typeface="Cambria" panose="02040503050406030204" pitchFamily="18" charset="0"/>
              </a:endParaRPr>
            </a:p>
          </p:txBody>
        </p:sp>
      </p:grpSp>
      <p:grpSp>
        <p:nvGrpSpPr>
          <p:cNvPr id="12" name="Group 11">
            <a:extLst>
              <a:ext uri="{FF2B5EF4-FFF2-40B4-BE49-F238E27FC236}">
                <a16:creationId xmlns="" xmlns:a16="http://schemas.microsoft.com/office/drawing/2014/main" id="{6B745D79-752B-02D8-D165-338E19808DE0}"/>
              </a:ext>
            </a:extLst>
          </p:cNvPr>
          <p:cNvGrpSpPr/>
          <p:nvPr/>
        </p:nvGrpSpPr>
        <p:grpSpPr>
          <a:xfrm>
            <a:off x="3591912" y="2270227"/>
            <a:ext cx="1797269" cy="772511"/>
            <a:chOff x="1429407" y="2422634"/>
            <a:chExt cx="1797269" cy="772511"/>
          </a:xfrm>
        </p:grpSpPr>
        <p:sp>
          <p:nvSpPr>
            <p:cNvPr id="10" name="Rectangle: Rounded Corners 9">
              <a:extLst>
                <a:ext uri="{FF2B5EF4-FFF2-40B4-BE49-F238E27FC236}">
                  <a16:creationId xmlns="" xmlns:a16="http://schemas.microsoft.com/office/drawing/2014/main" id="{C7079E17-3B9E-2D3B-F6E6-F3A9AD691CAC}"/>
                </a:ext>
              </a:extLst>
            </p:cNvPr>
            <p:cNvSpPr/>
            <p:nvPr/>
          </p:nvSpPr>
          <p:spPr>
            <a:xfrm>
              <a:off x="1429407" y="2422634"/>
              <a:ext cx="1797269" cy="7725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13">
              <a:extLst>
                <a:ext uri="{FF2B5EF4-FFF2-40B4-BE49-F238E27FC236}">
                  <a16:creationId xmlns="" xmlns:a16="http://schemas.microsoft.com/office/drawing/2014/main" id="{E95ECE2B-9251-5320-BA18-98CF00720022}"/>
                </a:ext>
              </a:extLst>
            </p:cNvPr>
            <p:cNvSpPr txBox="1"/>
            <p:nvPr/>
          </p:nvSpPr>
          <p:spPr>
            <a:xfrm>
              <a:off x="2017985" y="2445609"/>
              <a:ext cx="1121979" cy="615553"/>
            </a:xfrm>
            <a:prstGeom prst="rect">
              <a:avLst/>
            </a:prstGeom>
            <a:noFill/>
          </p:spPr>
          <p:txBody>
            <a:bodyPr wrap="square" lIns="0" tIns="0" rIns="0" bIns="0" rtlCol="0">
              <a:spAutoFit/>
            </a:bodyPr>
            <a:lstStyle/>
            <a:p>
              <a:r>
                <a:rPr lang="en-US" sz="4000" b="1" dirty="0" err="1">
                  <a:latin typeface="Cambria" panose="02040503050406030204" pitchFamily="18" charset="0"/>
                </a:rPr>
                <a:t>gió</a:t>
              </a:r>
              <a:endParaRPr lang="vi-VN" sz="4000" b="1" dirty="0">
                <a:latin typeface="Cambria" panose="02040503050406030204" pitchFamily="18" charset="0"/>
              </a:endParaRPr>
            </a:p>
          </p:txBody>
        </p:sp>
      </p:grpSp>
      <p:grpSp>
        <p:nvGrpSpPr>
          <p:cNvPr id="14" name="Group 13">
            <a:extLst>
              <a:ext uri="{FF2B5EF4-FFF2-40B4-BE49-F238E27FC236}">
                <a16:creationId xmlns="" xmlns:a16="http://schemas.microsoft.com/office/drawing/2014/main" id="{5E19D5AB-2CA1-880D-97EE-B236798181F3}"/>
              </a:ext>
            </a:extLst>
          </p:cNvPr>
          <p:cNvGrpSpPr/>
          <p:nvPr/>
        </p:nvGrpSpPr>
        <p:grpSpPr>
          <a:xfrm>
            <a:off x="5954112" y="2332592"/>
            <a:ext cx="2145425" cy="772511"/>
            <a:chOff x="1429407" y="2422634"/>
            <a:chExt cx="2145425" cy="772511"/>
          </a:xfrm>
        </p:grpSpPr>
        <p:sp>
          <p:nvSpPr>
            <p:cNvPr id="15" name="Rectangle: Rounded Corners 14">
              <a:extLst>
                <a:ext uri="{FF2B5EF4-FFF2-40B4-BE49-F238E27FC236}">
                  <a16:creationId xmlns="" xmlns:a16="http://schemas.microsoft.com/office/drawing/2014/main" id="{0DB7235C-B6AE-8F43-8EB2-F59F123534F3}"/>
                </a:ext>
              </a:extLst>
            </p:cNvPr>
            <p:cNvSpPr/>
            <p:nvPr/>
          </p:nvSpPr>
          <p:spPr>
            <a:xfrm>
              <a:off x="1429407" y="2422634"/>
              <a:ext cx="2078422" cy="7725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文本框 13">
              <a:extLst>
                <a:ext uri="{FF2B5EF4-FFF2-40B4-BE49-F238E27FC236}">
                  <a16:creationId xmlns="" xmlns:a16="http://schemas.microsoft.com/office/drawing/2014/main" id="{7E5262F7-8AD1-4282-6BED-1E8D6433AF34}"/>
                </a:ext>
              </a:extLst>
            </p:cNvPr>
            <p:cNvSpPr txBox="1"/>
            <p:nvPr/>
          </p:nvSpPr>
          <p:spPr>
            <a:xfrm>
              <a:off x="1677713" y="2470652"/>
              <a:ext cx="1897119" cy="615553"/>
            </a:xfrm>
            <a:prstGeom prst="rect">
              <a:avLst/>
            </a:prstGeom>
            <a:noFill/>
          </p:spPr>
          <p:txBody>
            <a:bodyPr wrap="square" lIns="0" tIns="0" rIns="0" bIns="0" rtlCol="0">
              <a:spAutoFit/>
            </a:bodyPr>
            <a:lstStyle/>
            <a:p>
              <a:r>
                <a:rPr lang="en-US" sz="4000" b="1" dirty="0" err="1">
                  <a:latin typeface="Cambria" panose="02040503050406030204" pitchFamily="18" charset="0"/>
                </a:rPr>
                <a:t>núi</a:t>
              </a:r>
              <a:r>
                <a:rPr lang="en-US" sz="4000" b="1" dirty="0">
                  <a:latin typeface="Cambria" panose="02040503050406030204" pitchFamily="18" charset="0"/>
                </a:rPr>
                <a:t> </a:t>
              </a:r>
              <a:r>
                <a:rPr lang="en-US" sz="4000" b="1" dirty="0" err="1">
                  <a:latin typeface="Cambria" panose="02040503050406030204" pitchFamily="18" charset="0"/>
                </a:rPr>
                <a:t>đồi</a:t>
              </a:r>
              <a:endParaRPr lang="vi-VN" sz="4000" b="1" dirty="0">
                <a:latin typeface="Cambria" panose="02040503050406030204" pitchFamily="18" charset="0"/>
              </a:endParaRPr>
            </a:p>
          </p:txBody>
        </p:sp>
      </p:grpSp>
      <p:grpSp>
        <p:nvGrpSpPr>
          <p:cNvPr id="20" name="Group 19">
            <a:extLst>
              <a:ext uri="{FF2B5EF4-FFF2-40B4-BE49-F238E27FC236}">
                <a16:creationId xmlns="" xmlns:a16="http://schemas.microsoft.com/office/drawing/2014/main" id="{20ECBF65-90BB-9FB3-3C69-3B2BADB034C1}"/>
              </a:ext>
            </a:extLst>
          </p:cNvPr>
          <p:cNvGrpSpPr/>
          <p:nvPr/>
        </p:nvGrpSpPr>
        <p:grpSpPr>
          <a:xfrm>
            <a:off x="8553449" y="2331887"/>
            <a:ext cx="2361544" cy="772511"/>
            <a:chOff x="1429406" y="2422634"/>
            <a:chExt cx="2361544" cy="772511"/>
          </a:xfrm>
        </p:grpSpPr>
        <p:sp>
          <p:nvSpPr>
            <p:cNvPr id="21" name="Rectangle: Rounded Corners 20">
              <a:extLst>
                <a:ext uri="{FF2B5EF4-FFF2-40B4-BE49-F238E27FC236}">
                  <a16:creationId xmlns="" xmlns:a16="http://schemas.microsoft.com/office/drawing/2014/main" id="{6034FBF0-71D9-9A43-0DBC-01947A7E9202}"/>
                </a:ext>
              </a:extLst>
            </p:cNvPr>
            <p:cNvSpPr/>
            <p:nvPr/>
          </p:nvSpPr>
          <p:spPr>
            <a:xfrm>
              <a:off x="1429406" y="2422634"/>
              <a:ext cx="2361543" cy="7725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文本框 13">
              <a:extLst>
                <a:ext uri="{FF2B5EF4-FFF2-40B4-BE49-F238E27FC236}">
                  <a16:creationId xmlns="" xmlns:a16="http://schemas.microsoft.com/office/drawing/2014/main" id="{8A81CB35-54FA-1EB9-4353-128034CA6B72}"/>
                </a:ext>
              </a:extLst>
            </p:cNvPr>
            <p:cNvSpPr txBox="1"/>
            <p:nvPr/>
          </p:nvSpPr>
          <p:spPr>
            <a:xfrm>
              <a:off x="1677713" y="2470652"/>
              <a:ext cx="2113237" cy="615553"/>
            </a:xfrm>
            <a:prstGeom prst="rect">
              <a:avLst/>
            </a:prstGeom>
            <a:noFill/>
          </p:spPr>
          <p:txBody>
            <a:bodyPr wrap="square" lIns="0" tIns="0" rIns="0" bIns="0" rtlCol="0">
              <a:spAutoFit/>
            </a:bodyPr>
            <a:lstStyle/>
            <a:p>
              <a:r>
                <a:rPr lang="en-US" sz="4000" b="1" dirty="0" err="1">
                  <a:latin typeface="Cambria" panose="02040503050406030204" pitchFamily="18" charset="0"/>
                </a:rPr>
                <a:t>mặt</a:t>
              </a:r>
              <a:r>
                <a:rPr lang="en-US" sz="4000" b="1" dirty="0">
                  <a:latin typeface="Cambria" panose="02040503050406030204" pitchFamily="18" charset="0"/>
                </a:rPr>
                <a:t> </a:t>
              </a:r>
              <a:r>
                <a:rPr lang="en-US" sz="4000" b="1" dirty="0" err="1">
                  <a:latin typeface="Cambria" panose="02040503050406030204" pitchFamily="18" charset="0"/>
                </a:rPr>
                <a:t>trời</a:t>
              </a:r>
              <a:endParaRPr lang="vi-VN" sz="4000" b="1" dirty="0">
                <a:latin typeface="Cambria" panose="02040503050406030204" pitchFamily="18" charset="0"/>
              </a:endParaRPr>
            </a:p>
          </p:txBody>
        </p:sp>
      </p:grpSp>
      <p:pic>
        <p:nvPicPr>
          <p:cNvPr id="6" name="Picture 5">
            <a:extLst>
              <a:ext uri="{FF2B5EF4-FFF2-40B4-BE49-F238E27FC236}">
                <a16:creationId xmlns="" xmlns:a16="http://schemas.microsoft.com/office/drawing/2014/main" id="{EFC9FA99-AE94-01C3-3A19-9956253B8310}"/>
              </a:ext>
            </a:extLst>
          </p:cNvPr>
          <p:cNvPicPr>
            <a:picLocks noChangeAspect="1"/>
          </p:cNvPicPr>
          <p:nvPr/>
        </p:nvPicPr>
        <p:blipFill>
          <a:blip r:embed="rId2"/>
          <a:stretch>
            <a:fillRect/>
          </a:stretch>
        </p:blipFill>
        <p:spPr>
          <a:xfrm>
            <a:off x="4741479" y="469824"/>
            <a:ext cx="3718882" cy="1536325"/>
          </a:xfrm>
          <a:prstGeom prst="rect">
            <a:avLst/>
          </a:prstGeom>
        </p:spPr>
      </p:pic>
    </p:spTree>
    <p:extLst>
      <p:ext uri="{BB962C8B-B14F-4D97-AF65-F5344CB8AC3E}">
        <p14:creationId xmlns:p14="http://schemas.microsoft.com/office/powerpoint/2010/main" val="1981534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64379527-55B0-DCF1-33C2-B12A998BDD36}"/>
              </a:ext>
            </a:extLst>
          </p:cNvPr>
          <p:cNvPicPr>
            <a:picLocks noChangeAspect="1"/>
          </p:cNvPicPr>
          <p:nvPr/>
        </p:nvPicPr>
        <p:blipFill rotWithShape="1">
          <a:blip r:embed="rId2"/>
          <a:srcRect b="5886"/>
          <a:stretch/>
        </p:blipFill>
        <p:spPr>
          <a:xfrm>
            <a:off x="5954109" y="3930713"/>
            <a:ext cx="5711207" cy="2339492"/>
          </a:xfrm>
          <a:prstGeom prst="rect">
            <a:avLst/>
          </a:prstGeom>
        </p:spPr>
      </p:pic>
      <p:sp>
        <p:nvSpPr>
          <p:cNvPr id="10" name="文本框 13">
            <a:extLst>
              <a:ext uri="{FF2B5EF4-FFF2-40B4-BE49-F238E27FC236}">
                <a16:creationId xmlns="" xmlns:a16="http://schemas.microsoft.com/office/drawing/2014/main" id="{07B3069A-8FD2-2438-84EE-17DAB25894A7}"/>
              </a:ext>
            </a:extLst>
          </p:cNvPr>
          <p:cNvSpPr txBox="1"/>
          <p:nvPr/>
        </p:nvSpPr>
        <p:spPr>
          <a:xfrm>
            <a:off x="2520829" y="504637"/>
            <a:ext cx="3862005" cy="430887"/>
          </a:xfrm>
          <a:prstGeom prst="rect">
            <a:avLst/>
          </a:prstGeom>
          <a:noFill/>
        </p:spPr>
        <p:txBody>
          <a:bodyPr wrap="square" lIns="0" tIns="0" rIns="0" bIns="0" rtlCol="0">
            <a:spAutoFit/>
          </a:bodyPr>
          <a:lstStyle/>
          <a:p>
            <a:pPr algn="ctr">
              <a:defRPr/>
            </a:pP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Buổi</a:t>
            </a:r>
            <a:r>
              <a:rPr lang="en-US" altLang="zh-CN"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sáng</a:t>
            </a:r>
            <a:r>
              <a:rPr lang="en-US" altLang="zh-CN"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quê</a:t>
            </a:r>
            <a:r>
              <a:rPr lang="en-US" altLang="zh-CN"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nội</a:t>
            </a:r>
            <a:endParaRPr lang="zh-CN" altLang="en-US"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11" name="Table 11">
            <a:extLst>
              <a:ext uri="{FF2B5EF4-FFF2-40B4-BE49-F238E27FC236}">
                <a16:creationId xmlns="" xmlns:a16="http://schemas.microsoft.com/office/drawing/2014/main" id="{3022B051-2D09-1F74-FE7D-51EEB839E052}"/>
              </a:ext>
            </a:extLst>
          </p:cNvPr>
          <p:cNvGraphicFramePr>
            <a:graphicFrameLocks noGrp="1"/>
          </p:cNvGraphicFramePr>
          <p:nvPr>
            <p:extLst>
              <p:ext uri="{D42A27DB-BD31-4B8C-83A1-F6EECF244321}">
                <p14:modId xmlns:p14="http://schemas.microsoft.com/office/powerpoint/2010/main" val="3260418141"/>
              </p:ext>
            </p:extLst>
          </p:nvPr>
        </p:nvGraphicFramePr>
        <p:xfrm>
          <a:off x="677916" y="935524"/>
          <a:ext cx="8481850" cy="5577840"/>
        </p:xfrm>
        <a:graphic>
          <a:graphicData uri="http://schemas.openxmlformats.org/drawingml/2006/table">
            <a:tbl>
              <a:tblPr firstRow="1" bandRow="1">
                <a:tableStyleId>{5C22544A-7EE6-4342-B048-85BDC9FD1C3A}</a:tableStyleId>
              </a:tblPr>
              <a:tblGrid>
                <a:gridCol w="3646115">
                  <a:extLst>
                    <a:ext uri="{9D8B030D-6E8A-4147-A177-3AD203B41FA5}">
                      <a16:colId xmlns="" xmlns:a16="http://schemas.microsoft.com/office/drawing/2014/main" val="1619316614"/>
                    </a:ext>
                  </a:extLst>
                </a:gridCol>
                <a:gridCol w="4835735">
                  <a:extLst>
                    <a:ext uri="{9D8B030D-6E8A-4147-A177-3AD203B41FA5}">
                      <a16:colId xmlns="" xmlns:a16="http://schemas.microsoft.com/office/drawing/2014/main" val="458368684"/>
                    </a:ext>
                  </a:extLst>
                </a:gridCol>
              </a:tblGrid>
              <a:tr h="4303271">
                <a:tc>
                  <a:txBody>
                    <a:bodyPr/>
                    <a:lstStyle/>
                    <a:p>
                      <a:r>
                        <a:rPr lang="vi-VN" sz="2400" b="0" i="0" kern="1200" dirty="0">
                          <a:solidFill>
                            <a:schemeClr val="tx1"/>
                          </a:solidFill>
                          <a:effectLst/>
                          <a:latin typeface="Cambria" panose="02040503050406030204" pitchFamily="18" charset="0"/>
                          <a:ea typeface="+mn-ea"/>
                          <a:cs typeface="+mn-cs"/>
                        </a:rPr>
                        <a:t>Khi mặt trời chưa dậy</a:t>
                      </a:r>
                    </a:p>
                    <a:p>
                      <a:r>
                        <a:rPr lang="vi-VN" sz="2400" b="0" i="0" kern="1200" dirty="0">
                          <a:solidFill>
                            <a:schemeClr val="tx1"/>
                          </a:solidFill>
                          <a:effectLst/>
                          <a:latin typeface="Cambria" panose="02040503050406030204" pitchFamily="18" charset="0"/>
                          <a:ea typeface="+mn-ea"/>
                          <a:cs typeface="+mn-cs"/>
                        </a:rPr>
                        <a:t>Hoa còn thiếp trong sương</a:t>
                      </a:r>
                    </a:p>
                    <a:p>
                      <a:r>
                        <a:rPr lang="vi-VN" sz="2400" b="0" i="0" kern="1200" dirty="0">
                          <a:solidFill>
                            <a:schemeClr val="tx1"/>
                          </a:solidFill>
                          <a:effectLst/>
                          <a:latin typeface="Cambria" panose="02040503050406030204" pitchFamily="18" charset="0"/>
                          <a:ea typeface="+mn-ea"/>
                          <a:cs typeface="+mn-cs"/>
                        </a:rPr>
                        <a:t>Khói bếp bay đầy vườn</a:t>
                      </a:r>
                    </a:p>
                    <a:p>
                      <a:r>
                        <a:rPr lang="vi-VN" sz="2400" b="0" i="0" kern="1200" dirty="0">
                          <a:solidFill>
                            <a:schemeClr val="tx1"/>
                          </a:solidFill>
                          <a:effectLst/>
                          <a:latin typeface="Cambria" panose="02040503050406030204" pitchFamily="18" charset="0"/>
                          <a:ea typeface="+mn-ea"/>
                          <a:cs typeface="+mn-cs"/>
                        </a:rPr>
                        <a:t>Nội nấu cơm, nấu cám.</a:t>
                      </a:r>
                    </a:p>
                    <a:p>
                      <a:endParaRPr lang="en-US" sz="2400" b="0" i="0" kern="1200" dirty="0">
                        <a:solidFill>
                          <a:schemeClr val="tx1"/>
                        </a:solidFill>
                        <a:effectLst/>
                        <a:latin typeface="Cambria" panose="02040503050406030204" pitchFamily="18" charset="0"/>
                        <a:ea typeface="+mn-ea"/>
                        <a:cs typeface="+mn-cs"/>
                      </a:endParaRPr>
                    </a:p>
                    <a:p>
                      <a:r>
                        <a:rPr lang="vi-VN" sz="2400" b="0" i="0" kern="1200" dirty="0">
                          <a:solidFill>
                            <a:schemeClr val="tx1"/>
                          </a:solidFill>
                          <a:effectLst/>
                          <a:latin typeface="Cambria" panose="02040503050406030204" pitchFamily="18" charset="0"/>
                          <a:ea typeface="+mn-ea"/>
                          <a:cs typeface="+mn-cs"/>
                        </a:rPr>
                        <a:t>Đàn trâu ra đồng sớm</a:t>
                      </a:r>
                    </a:p>
                    <a:p>
                      <a:r>
                        <a:rPr lang="vi-VN" sz="2400" b="0" i="0" kern="1200" dirty="0">
                          <a:solidFill>
                            <a:schemeClr val="tx1"/>
                          </a:solidFill>
                          <a:effectLst/>
                          <a:latin typeface="Cambria" panose="02040503050406030204" pitchFamily="18" charset="0"/>
                          <a:ea typeface="+mn-ea"/>
                          <a:cs typeface="+mn-cs"/>
                        </a:rPr>
                        <a:t>Đội cả sương mà đi</a:t>
                      </a:r>
                    </a:p>
                    <a:p>
                      <a:r>
                        <a:rPr lang="vi-VN" sz="2400" b="0" i="0" kern="1200" dirty="0">
                          <a:solidFill>
                            <a:schemeClr val="tx1"/>
                          </a:solidFill>
                          <a:effectLst/>
                          <a:latin typeface="Cambria" panose="02040503050406030204" pitchFamily="18" charset="0"/>
                          <a:ea typeface="+mn-ea"/>
                          <a:cs typeface="+mn-cs"/>
                        </a:rPr>
                        <a:t>Cuối xóm ai thầm thì</a:t>
                      </a:r>
                    </a:p>
                    <a:p>
                      <a:r>
                        <a:rPr lang="vi-VN" sz="2400" b="0" i="0" kern="1200" dirty="0">
                          <a:solidFill>
                            <a:schemeClr val="tx1"/>
                          </a:solidFill>
                          <a:effectLst/>
                          <a:latin typeface="Cambria" panose="02040503050406030204" pitchFamily="18" charset="0"/>
                          <a:ea typeface="+mn-ea"/>
                          <a:cs typeface="+mn-cs"/>
                        </a:rPr>
                        <a:t>Gánh rau ra chợ bán.</a:t>
                      </a:r>
                    </a:p>
                    <a:p>
                      <a:r>
                        <a:rPr lang="vi-VN" sz="2400" b="0" i="0" kern="1200" dirty="0">
                          <a:solidFill>
                            <a:schemeClr val="tx1"/>
                          </a:solidFill>
                          <a:effectLst/>
                          <a:latin typeface="Cambria" panose="02040503050406030204" pitchFamily="18" charset="0"/>
                          <a:ea typeface="+mn-ea"/>
                          <a:cs typeface="+mn-cs"/>
                        </a:rPr>
                        <a:t/>
                      </a:r>
                      <a:br>
                        <a:rPr lang="vi-VN" sz="2400" b="0" i="0" kern="1200" dirty="0">
                          <a:solidFill>
                            <a:schemeClr val="tx1"/>
                          </a:solidFill>
                          <a:effectLst/>
                          <a:latin typeface="Cambria" panose="02040503050406030204" pitchFamily="18" charset="0"/>
                          <a:ea typeface="+mn-ea"/>
                          <a:cs typeface="+mn-cs"/>
                        </a:rPr>
                      </a:br>
                      <a:r>
                        <a:rPr lang="vi-VN" sz="2400" b="0" i="0" kern="1200" dirty="0">
                          <a:solidFill>
                            <a:schemeClr val="tx1"/>
                          </a:solidFill>
                          <a:effectLst/>
                          <a:latin typeface="Cambria" panose="02040503050406030204" pitchFamily="18" charset="0"/>
                          <a:ea typeface="+mn-ea"/>
                          <a:cs typeface="+mn-cs"/>
                        </a:rPr>
                        <a:t>Gà con kêu trong ổ</a:t>
                      </a:r>
                    </a:p>
                    <a:p>
                      <a:r>
                        <a:rPr lang="vi-VN" sz="2400" b="0" i="0" kern="1200" dirty="0">
                          <a:solidFill>
                            <a:schemeClr val="tx1"/>
                          </a:solidFill>
                          <a:effectLst/>
                          <a:latin typeface="Cambria" panose="02040503050406030204" pitchFamily="18" charset="0"/>
                          <a:ea typeface="+mn-ea"/>
                          <a:cs typeface="+mn-cs"/>
                        </a:rPr>
                        <a:t>Đánh thức ông mặt trời</a:t>
                      </a:r>
                    </a:p>
                    <a:p>
                      <a:r>
                        <a:rPr lang="vi-VN" sz="2400" b="0" i="0" kern="1200" dirty="0">
                          <a:solidFill>
                            <a:schemeClr val="tx1"/>
                          </a:solidFill>
                          <a:effectLst/>
                          <a:latin typeface="Cambria" panose="02040503050406030204" pitchFamily="18" charset="0"/>
                          <a:ea typeface="+mn-ea"/>
                          <a:cs typeface="+mn-cs"/>
                        </a:rPr>
                        <a:t>Chú mực ra sân phơi</a:t>
                      </a:r>
                    </a:p>
                    <a:p>
                      <a:r>
                        <a:rPr lang="vi-VN" sz="2400" b="0" i="0" kern="1200" dirty="0">
                          <a:solidFill>
                            <a:schemeClr val="tx1"/>
                          </a:solidFill>
                          <a:effectLst/>
                          <a:latin typeface="Cambria" panose="02040503050406030204" pitchFamily="18" charset="0"/>
                          <a:ea typeface="+mn-ea"/>
                          <a:cs typeface="+mn-cs"/>
                        </a:rPr>
                        <a:t>Chạy mấy vòng khởi động.</a:t>
                      </a:r>
                    </a:p>
                    <a:p>
                      <a:endParaRPr lang="en-US" sz="2400" b="0" dirty="0">
                        <a:solidFill>
                          <a:schemeClr val="tx1"/>
                        </a:solidFill>
                        <a:latin typeface="Cambria" panose="020405030504060302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vi-VN" sz="2400" b="0" dirty="0">
                          <a:solidFill>
                            <a:schemeClr val="tx1"/>
                          </a:solidFill>
                          <a:latin typeface="Cambria" panose="02040503050406030204" pitchFamily="18" charset="0"/>
                        </a:rPr>
                        <a:t>Một mùi hương mong mỏng</a:t>
                      </a:r>
                    </a:p>
                    <a:p>
                      <a:r>
                        <a:rPr lang="vi-VN" sz="2400" b="0" dirty="0">
                          <a:solidFill>
                            <a:schemeClr val="tx1"/>
                          </a:solidFill>
                          <a:latin typeface="Cambria" panose="02040503050406030204" pitchFamily="18" charset="0"/>
                        </a:rPr>
                        <a:t>Thơm đẫm vào ban mai</a:t>
                      </a:r>
                    </a:p>
                    <a:p>
                      <a:r>
                        <a:rPr lang="vi-VN" sz="2400" b="0" dirty="0">
                          <a:solidFill>
                            <a:schemeClr val="tx1"/>
                          </a:solidFill>
                          <a:latin typeface="Cambria" panose="02040503050406030204" pitchFamily="18" charset="0"/>
                        </a:rPr>
                        <a:t>Gió chạm khóm hoa nhài</a:t>
                      </a:r>
                    </a:p>
                    <a:p>
                      <a:r>
                        <a:rPr lang="vi-VN" sz="2400" b="0" dirty="0">
                          <a:solidFill>
                            <a:schemeClr val="tx1"/>
                          </a:solidFill>
                          <a:latin typeface="Cambria" panose="02040503050406030204" pitchFamily="18" charset="0"/>
                        </a:rPr>
                        <a:t>Mang hương đi khắp lối.</a:t>
                      </a:r>
                      <a:endParaRPr lang="en-US" sz="2400" b="0" dirty="0">
                        <a:solidFill>
                          <a:schemeClr val="tx1"/>
                        </a:solidFill>
                        <a:latin typeface="Cambria" panose="02040503050406030204" pitchFamily="18" charset="0"/>
                      </a:endParaRPr>
                    </a:p>
                    <a:p>
                      <a:endParaRPr lang="en-US" sz="2400" b="0" dirty="0">
                        <a:solidFill>
                          <a:schemeClr val="tx1"/>
                        </a:solidFill>
                        <a:latin typeface="Cambria" panose="02040503050406030204" pitchFamily="18" charset="0"/>
                      </a:endParaRPr>
                    </a:p>
                    <a:p>
                      <a:r>
                        <a:rPr lang="vi-VN" sz="2400" b="0" i="0" kern="1200" dirty="0">
                          <a:solidFill>
                            <a:schemeClr val="tx1"/>
                          </a:solidFill>
                          <a:effectLst/>
                          <a:latin typeface="Cambria" panose="02040503050406030204" pitchFamily="18" charset="0"/>
                          <a:ea typeface="+mn-ea"/>
                          <a:cs typeface="+mn-cs"/>
                        </a:rPr>
                        <a:t>Buổi sáng ở quê nội</a:t>
                      </a:r>
                    </a:p>
                    <a:p>
                      <a:r>
                        <a:rPr lang="vi-VN" sz="2400" b="0" i="0" kern="1200" dirty="0">
                          <a:solidFill>
                            <a:schemeClr val="tx1"/>
                          </a:solidFill>
                          <a:effectLst/>
                          <a:latin typeface="Cambria" panose="02040503050406030204" pitchFamily="18" charset="0"/>
                          <a:ea typeface="+mn-ea"/>
                          <a:cs typeface="+mn-cs"/>
                        </a:rPr>
                        <a:t>Núi đồi ngủ trong mây</a:t>
                      </a:r>
                    </a:p>
                    <a:p>
                      <a:r>
                        <a:rPr lang="vi-VN" sz="2400" b="0" i="0" kern="1200" dirty="0">
                          <a:solidFill>
                            <a:schemeClr val="tx1"/>
                          </a:solidFill>
                          <a:effectLst/>
                          <a:latin typeface="Cambria" panose="02040503050406030204" pitchFamily="18" charset="0"/>
                          <a:ea typeface="+mn-ea"/>
                          <a:cs typeface="+mn-cs"/>
                        </a:rPr>
                        <a:t>Mặt trời như trái chín</a:t>
                      </a:r>
                    </a:p>
                    <a:p>
                      <a:r>
                        <a:rPr lang="vi-VN" sz="2400" b="0" i="0" kern="1200" dirty="0">
                          <a:solidFill>
                            <a:schemeClr val="tx1"/>
                          </a:solidFill>
                          <a:effectLst/>
                          <a:latin typeface="Cambria" panose="02040503050406030204" pitchFamily="18" charset="0"/>
                          <a:ea typeface="+mn-ea"/>
                          <a:cs typeface="+mn-cs"/>
                        </a:rPr>
                        <a:t>Treo lủng lẳng vòm cây.</a:t>
                      </a:r>
                    </a:p>
                    <a:p>
                      <a:pPr algn="r"/>
                      <a:r>
                        <a:rPr lang="vi-VN" sz="2400" b="0" dirty="0">
                          <a:solidFill>
                            <a:schemeClr val="tx1"/>
                          </a:solidFill>
                          <a:latin typeface="Cambria" panose="02040503050406030204" pitchFamily="18" charset="0"/>
                        </a:rPr>
                        <a:t>(Nguyễn Lãm Thắng)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0480034"/>
                  </a:ext>
                </a:extLst>
              </a:tr>
            </a:tbl>
          </a:graphicData>
        </a:graphic>
      </p:graphicFrame>
      <p:grpSp>
        <p:nvGrpSpPr>
          <p:cNvPr id="15" name="Group 14">
            <a:extLst>
              <a:ext uri="{FF2B5EF4-FFF2-40B4-BE49-F238E27FC236}">
                <a16:creationId xmlns="" xmlns:a16="http://schemas.microsoft.com/office/drawing/2014/main" id="{2BC4AA51-FD7E-35C7-F324-8FCFBC47B58B}"/>
              </a:ext>
            </a:extLst>
          </p:cNvPr>
          <p:cNvGrpSpPr/>
          <p:nvPr/>
        </p:nvGrpSpPr>
        <p:grpSpPr>
          <a:xfrm>
            <a:off x="8102923" y="720080"/>
            <a:ext cx="3862005" cy="1958530"/>
            <a:chOff x="8150220" y="720081"/>
            <a:chExt cx="3862005" cy="1958530"/>
          </a:xfrm>
        </p:grpSpPr>
        <p:sp>
          <p:nvSpPr>
            <p:cNvPr id="14" name="Speech Bubble: Rectangle with Corners Rounded 13">
              <a:extLst>
                <a:ext uri="{FF2B5EF4-FFF2-40B4-BE49-F238E27FC236}">
                  <a16:creationId xmlns="" xmlns:a16="http://schemas.microsoft.com/office/drawing/2014/main" id="{71EE9F7A-ECD5-6DC0-BE0C-B5D40E1AA183}"/>
                </a:ext>
              </a:extLst>
            </p:cNvPr>
            <p:cNvSpPr/>
            <p:nvPr/>
          </p:nvSpPr>
          <p:spPr>
            <a:xfrm>
              <a:off x="8225746" y="720081"/>
              <a:ext cx="3582625" cy="1958530"/>
            </a:xfrm>
            <a:prstGeom prst="wedgeRoundRectCallout">
              <a:avLst>
                <a:gd name="adj1" fmla="val -67393"/>
                <a:gd name="adj2" fmla="val 25880"/>
                <a:gd name="adj3" fmla="val 16667"/>
              </a:avLst>
            </a:prstGeom>
            <a:solidFill>
              <a:schemeClr val="accent4">
                <a:lumMod val="20000"/>
                <a:lumOff val="80000"/>
              </a:schemeClr>
            </a:solid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913E4157-A5CA-82EF-AFA2-8559110BD8D6}"/>
                </a:ext>
              </a:extLst>
            </p:cNvPr>
            <p:cNvSpPr txBox="1"/>
            <p:nvPr/>
          </p:nvSpPr>
          <p:spPr>
            <a:xfrm>
              <a:off x="8150220" y="828918"/>
              <a:ext cx="3862005" cy="954107"/>
            </a:xfrm>
            <a:prstGeom prst="rect">
              <a:avLst/>
            </a:prstGeom>
            <a:noFill/>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Tx/>
                <a:buAutoNum type="alphaLcPeriod"/>
                <a:tabLst/>
                <a:defRPr/>
              </a:pPr>
              <a:r>
                <a:rPr kumimoji="0" lang="vi-VN" sz="2800" b="1" i="0" u="none" strike="noStrike" kern="1200" cap="none" spc="0" normalizeH="0" baseline="0" noProof="0" dirty="0">
                  <a:ln>
                    <a:noFill/>
                  </a:ln>
                  <a:effectLst/>
                  <a:uLnTx/>
                  <a:uFillTx/>
                  <a:latin typeface="Cambria" panose="02040503050406030204" pitchFamily="18" charset="0"/>
                  <a:cs typeface="+mn-cs"/>
                </a:rPr>
                <a:t>Tìm những từ ngữ trong bài thơ tả:</a:t>
              </a:r>
              <a:endParaRPr kumimoji="0" lang="en-US" sz="2800" b="1" i="0" u="none" strike="noStrike" kern="1200" cap="none" spc="0" normalizeH="0" baseline="0" noProof="0" dirty="0">
                <a:ln>
                  <a:noFill/>
                </a:ln>
                <a:effectLst/>
                <a:uLnTx/>
                <a:uFillTx/>
                <a:latin typeface="Cambria" panose="02040503050406030204" pitchFamily="18" charset="0"/>
                <a:cs typeface="+mn-cs"/>
              </a:endParaRPr>
            </a:p>
          </p:txBody>
        </p:sp>
      </p:grpSp>
      <p:grpSp>
        <p:nvGrpSpPr>
          <p:cNvPr id="16" name="Group 15">
            <a:extLst>
              <a:ext uri="{FF2B5EF4-FFF2-40B4-BE49-F238E27FC236}">
                <a16:creationId xmlns="" xmlns:a16="http://schemas.microsoft.com/office/drawing/2014/main" id="{1CE5B48D-0068-25B6-C251-C872FD03FA21}"/>
              </a:ext>
            </a:extLst>
          </p:cNvPr>
          <p:cNvGrpSpPr/>
          <p:nvPr/>
        </p:nvGrpSpPr>
        <p:grpSpPr>
          <a:xfrm>
            <a:off x="9187994" y="1830322"/>
            <a:ext cx="1797269" cy="772511"/>
            <a:chOff x="1277007" y="2270234"/>
            <a:chExt cx="1797269" cy="772511"/>
          </a:xfrm>
        </p:grpSpPr>
        <p:sp>
          <p:nvSpPr>
            <p:cNvPr id="17" name="Rectangle: Rounded Corners 16">
              <a:extLst>
                <a:ext uri="{FF2B5EF4-FFF2-40B4-BE49-F238E27FC236}">
                  <a16:creationId xmlns="" xmlns:a16="http://schemas.microsoft.com/office/drawing/2014/main" id="{025EBDE7-E631-5910-833E-09B3D95939FB}"/>
                </a:ext>
              </a:extLst>
            </p:cNvPr>
            <p:cNvSpPr/>
            <p:nvPr/>
          </p:nvSpPr>
          <p:spPr>
            <a:xfrm>
              <a:off x="1277007" y="2270234"/>
              <a:ext cx="1797269" cy="7725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文本框 13">
              <a:extLst>
                <a:ext uri="{FF2B5EF4-FFF2-40B4-BE49-F238E27FC236}">
                  <a16:creationId xmlns="" xmlns:a16="http://schemas.microsoft.com/office/drawing/2014/main" id="{8841F00C-4894-AB10-5E15-7AECB3FB8BD7}"/>
                </a:ext>
              </a:extLst>
            </p:cNvPr>
            <p:cNvSpPr txBox="1"/>
            <p:nvPr/>
          </p:nvSpPr>
          <p:spPr>
            <a:xfrm>
              <a:off x="1735522" y="2332592"/>
              <a:ext cx="1121979" cy="615553"/>
            </a:xfrm>
            <a:prstGeom prst="rect">
              <a:avLst/>
            </a:prstGeom>
            <a:noFill/>
          </p:spPr>
          <p:txBody>
            <a:bodyPr wrap="square" lIns="0" tIns="0" rIns="0" bIns="0" rtlCol="0">
              <a:spAutoFit/>
            </a:bodyPr>
            <a:lstStyle/>
            <a:p>
              <a:r>
                <a:rPr lang="en-US" sz="4000" b="1" dirty="0" err="1">
                  <a:latin typeface="Cambria" panose="02040503050406030204" pitchFamily="18" charset="0"/>
                </a:rPr>
                <a:t>hoa</a:t>
              </a:r>
              <a:endParaRPr lang="vi-VN" sz="4000" b="1" dirty="0">
                <a:latin typeface="Cambria" panose="02040503050406030204" pitchFamily="18" charset="0"/>
              </a:endParaRPr>
            </a:p>
          </p:txBody>
        </p:sp>
      </p:grpSp>
      <p:cxnSp>
        <p:nvCxnSpPr>
          <p:cNvPr id="20" name="Straight Connector 19">
            <a:extLst>
              <a:ext uri="{FF2B5EF4-FFF2-40B4-BE49-F238E27FC236}">
                <a16:creationId xmlns="" xmlns:a16="http://schemas.microsoft.com/office/drawing/2014/main" id="{E19EF8E5-A7A7-7F98-D781-0587CAF08BC5}"/>
              </a:ext>
            </a:extLst>
          </p:cNvPr>
          <p:cNvCxnSpPr/>
          <p:nvPr/>
        </p:nvCxnSpPr>
        <p:spPr>
          <a:xfrm>
            <a:off x="1891862" y="1715111"/>
            <a:ext cx="234906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7250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64379527-55B0-DCF1-33C2-B12A998BDD36}"/>
              </a:ext>
            </a:extLst>
          </p:cNvPr>
          <p:cNvPicPr>
            <a:picLocks noChangeAspect="1"/>
          </p:cNvPicPr>
          <p:nvPr/>
        </p:nvPicPr>
        <p:blipFill rotWithShape="1">
          <a:blip r:embed="rId2"/>
          <a:srcRect b="5886"/>
          <a:stretch/>
        </p:blipFill>
        <p:spPr>
          <a:xfrm>
            <a:off x="5954109" y="3930713"/>
            <a:ext cx="5711207" cy="2339492"/>
          </a:xfrm>
          <a:prstGeom prst="rect">
            <a:avLst/>
          </a:prstGeom>
        </p:spPr>
      </p:pic>
      <p:sp>
        <p:nvSpPr>
          <p:cNvPr id="10" name="文本框 13">
            <a:extLst>
              <a:ext uri="{FF2B5EF4-FFF2-40B4-BE49-F238E27FC236}">
                <a16:creationId xmlns="" xmlns:a16="http://schemas.microsoft.com/office/drawing/2014/main" id="{07B3069A-8FD2-2438-84EE-17DAB25894A7}"/>
              </a:ext>
            </a:extLst>
          </p:cNvPr>
          <p:cNvSpPr txBox="1"/>
          <p:nvPr/>
        </p:nvSpPr>
        <p:spPr>
          <a:xfrm>
            <a:off x="2520829" y="504637"/>
            <a:ext cx="3862005" cy="430887"/>
          </a:xfrm>
          <a:prstGeom prst="rect">
            <a:avLst/>
          </a:prstGeom>
          <a:noFill/>
        </p:spPr>
        <p:txBody>
          <a:bodyPr wrap="square" lIns="0" tIns="0" rIns="0" bIns="0" rtlCol="0">
            <a:spAutoFit/>
          </a:bodyPr>
          <a:lstStyle/>
          <a:p>
            <a:pPr algn="ctr">
              <a:defRPr/>
            </a:pP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Buổi</a:t>
            </a:r>
            <a:r>
              <a:rPr lang="en-US" altLang="zh-CN"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sáng</a:t>
            </a:r>
            <a:r>
              <a:rPr lang="en-US" altLang="zh-CN"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quê</a:t>
            </a:r>
            <a:r>
              <a:rPr lang="en-US" altLang="zh-CN"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nội</a:t>
            </a:r>
            <a:endParaRPr lang="zh-CN" altLang="en-US"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11" name="Table 11">
            <a:extLst>
              <a:ext uri="{FF2B5EF4-FFF2-40B4-BE49-F238E27FC236}">
                <a16:creationId xmlns="" xmlns:a16="http://schemas.microsoft.com/office/drawing/2014/main" id="{3022B051-2D09-1F74-FE7D-51EEB839E052}"/>
              </a:ext>
            </a:extLst>
          </p:cNvPr>
          <p:cNvGraphicFramePr>
            <a:graphicFrameLocks noGrp="1"/>
          </p:cNvGraphicFramePr>
          <p:nvPr/>
        </p:nvGraphicFramePr>
        <p:xfrm>
          <a:off x="677916" y="935524"/>
          <a:ext cx="8481850" cy="5577840"/>
        </p:xfrm>
        <a:graphic>
          <a:graphicData uri="http://schemas.openxmlformats.org/drawingml/2006/table">
            <a:tbl>
              <a:tblPr firstRow="1" bandRow="1">
                <a:tableStyleId>{5C22544A-7EE6-4342-B048-85BDC9FD1C3A}</a:tableStyleId>
              </a:tblPr>
              <a:tblGrid>
                <a:gridCol w="3646115">
                  <a:extLst>
                    <a:ext uri="{9D8B030D-6E8A-4147-A177-3AD203B41FA5}">
                      <a16:colId xmlns="" xmlns:a16="http://schemas.microsoft.com/office/drawing/2014/main" val="1619316614"/>
                    </a:ext>
                  </a:extLst>
                </a:gridCol>
                <a:gridCol w="4835735">
                  <a:extLst>
                    <a:ext uri="{9D8B030D-6E8A-4147-A177-3AD203B41FA5}">
                      <a16:colId xmlns="" xmlns:a16="http://schemas.microsoft.com/office/drawing/2014/main" val="458368684"/>
                    </a:ext>
                  </a:extLst>
                </a:gridCol>
              </a:tblGrid>
              <a:tr h="4303271">
                <a:tc>
                  <a:txBody>
                    <a:bodyPr/>
                    <a:lstStyle/>
                    <a:p>
                      <a:r>
                        <a:rPr lang="vi-VN" sz="2400" b="0" i="0" kern="1200" dirty="0">
                          <a:solidFill>
                            <a:schemeClr val="tx1"/>
                          </a:solidFill>
                          <a:effectLst/>
                          <a:latin typeface="Cambria" panose="02040503050406030204" pitchFamily="18" charset="0"/>
                          <a:ea typeface="+mn-ea"/>
                          <a:cs typeface="+mn-cs"/>
                        </a:rPr>
                        <a:t>Khi mặt trời chưa dậy</a:t>
                      </a:r>
                    </a:p>
                    <a:p>
                      <a:r>
                        <a:rPr lang="vi-VN" sz="2400" b="0" i="0" kern="1200" dirty="0">
                          <a:solidFill>
                            <a:schemeClr val="tx1"/>
                          </a:solidFill>
                          <a:effectLst/>
                          <a:latin typeface="Cambria" panose="02040503050406030204" pitchFamily="18" charset="0"/>
                          <a:ea typeface="+mn-ea"/>
                          <a:cs typeface="+mn-cs"/>
                        </a:rPr>
                        <a:t>Hoa còn thiếp trong sương</a:t>
                      </a:r>
                    </a:p>
                    <a:p>
                      <a:r>
                        <a:rPr lang="vi-VN" sz="2400" b="0" i="0" kern="1200" dirty="0">
                          <a:solidFill>
                            <a:schemeClr val="tx1"/>
                          </a:solidFill>
                          <a:effectLst/>
                          <a:latin typeface="Cambria" panose="02040503050406030204" pitchFamily="18" charset="0"/>
                          <a:ea typeface="+mn-ea"/>
                          <a:cs typeface="+mn-cs"/>
                        </a:rPr>
                        <a:t>Khói bếp bay đầy vườn</a:t>
                      </a:r>
                    </a:p>
                    <a:p>
                      <a:r>
                        <a:rPr lang="vi-VN" sz="2400" b="0" i="0" kern="1200" dirty="0">
                          <a:solidFill>
                            <a:schemeClr val="tx1"/>
                          </a:solidFill>
                          <a:effectLst/>
                          <a:latin typeface="Cambria" panose="02040503050406030204" pitchFamily="18" charset="0"/>
                          <a:ea typeface="+mn-ea"/>
                          <a:cs typeface="+mn-cs"/>
                        </a:rPr>
                        <a:t>Nội nấu cơm, nấu cám.</a:t>
                      </a:r>
                    </a:p>
                    <a:p>
                      <a:endParaRPr lang="en-US" sz="2400" b="0" i="0" kern="1200" dirty="0">
                        <a:solidFill>
                          <a:schemeClr val="tx1"/>
                        </a:solidFill>
                        <a:effectLst/>
                        <a:latin typeface="Cambria" panose="02040503050406030204" pitchFamily="18" charset="0"/>
                        <a:ea typeface="+mn-ea"/>
                        <a:cs typeface="+mn-cs"/>
                      </a:endParaRPr>
                    </a:p>
                    <a:p>
                      <a:r>
                        <a:rPr lang="vi-VN" sz="2400" b="0" i="0" kern="1200" dirty="0">
                          <a:solidFill>
                            <a:schemeClr val="tx1"/>
                          </a:solidFill>
                          <a:effectLst/>
                          <a:latin typeface="Cambria" panose="02040503050406030204" pitchFamily="18" charset="0"/>
                          <a:ea typeface="+mn-ea"/>
                          <a:cs typeface="+mn-cs"/>
                        </a:rPr>
                        <a:t>Đàn trâu ra đồng sớm</a:t>
                      </a:r>
                    </a:p>
                    <a:p>
                      <a:r>
                        <a:rPr lang="vi-VN" sz="2400" b="0" i="0" kern="1200" dirty="0">
                          <a:solidFill>
                            <a:schemeClr val="tx1"/>
                          </a:solidFill>
                          <a:effectLst/>
                          <a:latin typeface="Cambria" panose="02040503050406030204" pitchFamily="18" charset="0"/>
                          <a:ea typeface="+mn-ea"/>
                          <a:cs typeface="+mn-cs"/>
                        </a:rPr>
                        <a:t>Đội cả sương mà đi</a:t>
                      </a:r>
                    </a:p>
                    <a:p>
                      <a:r>
                        <a:rPr lang="vi-VN" sz="2400" b="0" i="0" kern="1200" dirty="0">
                          <a:solidFill>
                            <a:schemeClr val="tx1"/>
                          </a:solidFill>
                          <a:effectLst/>
                          <a:latin typeface="Cambria" panose="02040503050406030204" pitchFamily="18" charset="0"/>
                          <a:ea typeface="+mn-ea"/>
                          <a:cs typeface="+mn-cs"/>
                        </a:rPr>
                        <a:t>Cuối xóm ai thầm thì</a:t>
                      </a:r>
                    </a:p>
                    <a:p>
                      <a:r>
                        <a:rPr lang="vi-VN" sz="2400" b="0" i="0" kern="1200" dirty="0">
                          <a:solidFill>
                            <a:schemeClr val="tx1"/>
                          </a:solidFill>
                          <a:effectLst/>
                          <a:latin typeface="Cambria" panose="02040503050406030204" pitchFamily="18" charset="0"/>
                          <a:ea typeface="+mn-ea"/>
                          <a:cs typeface="+mn-cs"/>
                        </a:rPr>
                        <a:t>Gánh rau ra chợ bán.</a:t>
                      </a:r>
                    </a:p>
                    <a:p>
                      <a:r>
                        <a:rPr lang="vi-VN" sz="2400" b="0" i="0" kern="1200" dirty="0">
                          <a:solidFill>
                            <a:schemeClr val="tx1"/>
                          </a:solidFill>
                          <a:effectLst/>
                          <a:latin typeface="Cambria" panose="02040503050406030204" pitchFamily="18" charset="0"/>
                          <a:ea typeface="+mn-ea"/>
                          <a:cs typeface="+mn-cs"/>
                        </a:rPr>
                        <a:t/>
                      </a:r>
                      <a:br>
                        <a:rPr lang="vi-VN" sz="2400" b="0" i="0" kern="1200" dirty="0">
                          <a:solidFill>
                            <a:schemeClr val="tx1"/>
                          </a:solidFill>
                          <a:effectLst/>
                          <a:latin typeface="Cambria" panose="02040503050406030204" pitchFamily="18" charset="0"/>
                          <a:ea typeface="+mn-ea"/>
                          <a:cs typeface="+mn-cs"/>
                        </a:rPr>
                      </a:br>
                      <a:r>
                        <a:rPr lang="vi-VN" sz="2400" b="0" i="0" kern="1200" dirty="0">
                          <a:solidFill>
                            <a:schemeClr val="tx1"/>
                          </a:solidFill>
                          <a:effectLst/>
                          <a:latin typeface="Cambria" panose="02040503050406030204" pitchFamily="18" charset="0"/>
                          <a:ea typeface="+mn-ea"/>
                          <a:cs typeface="+mn-cs"/>
                        </a:rPr>
                        <a:t>Gà con kêu trong ổ</a:t>
                      </a:r>
                    </a:p>
                    <a:p>
                      <a:r>
                        <a:rPr lang="vi-VN" sz="2400" b="0" i="0" kern="1200" dirty="0">
                          <a:solidFill>
                            <a:schemeClr val="tx1"/>
                          </a:solidFill>
                          <a:effectLst/>
                          <a:latin typeface="Cambria" panose="02040503050406030204" pitchFamily="18" charset="0"/>
                          <a:ea typeface="+mn-ea"/>
                          <a:cs typeface="+mn-cs"/>
                        </a:rPr>
                        <a:t>Đánh thức ông mặt trời</a:t>
                      </a:r>
                    </a:p>
                    <a:p>
                      <a:r>
                        <a:rPr lang="vi-VN" sz="2400" b="0" i="0" kern="1200" dirty="0">
                          <a:solidFill>
                            <a:schemeClr val="tx1"/>
                          </a:solidFill>
                          <a:effectLst/>
                          <a:latin typeface="Cambria" panose="02040503050406030204" pitchFamily="18" charset="0"/>
                          <a:ea typeface="+mn-ea"/>
                          <a:cs typeface="+mn-cs"/>
                        </a:rPr>
                        <a:t>Chú mực ra sân phơi</a:t>
                      </a:r>
                    </a:p>
                    <a:p>
                      <a:r>
                        <a:rPr lang="vi-VN" sz="2400" b="0" i="0" kern="1200" dirty="0">
                          <a:solidFill>
                            <a:schemeClr val="tx1"/>
                          </a:solidFill>
                          <a:effectLst/>
                          <a:latin typeface="Cambria" panose="02040503050406030204" pitchFamily="18" charset="0"/>
                          <a:ea typeface="+mn-ea"/>
                          <a:cs typeface="+mn-cs"/>
                        </a:rPr>
                        <a:t>Chạy mấy vòng khởi động.</a:t>
                      </a:r>
                    </a:p>
                    <a:p>
                      <a:endParaRPr lang="en-US" sz="2400" b="0" dirty="0">
                        <a:solidFill>
                          <a:schemeClr val="tx1"/>
                        </a:solidFill>
                        <a:latin typeface="Cambria" panose="020405030504060302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vi-VN" sz="2400" b="0" dirty="0">
                          <a:solidFill>
                            <a:schemeClr val="tx1"/>
                          </a:solidFill>
                          <a:latin typeface="Cambria" panose="02040503050406030204" pitchFamily="18" charset="0"/>
                        </a:rPr>
                        <a:t>Một mùi hương mong mỏng</a:t>
                      </a:r>
                    </a:p>
                    <a:p>
                      <a:r>
                        <a:rPr lang="vi-VN" sz="2400" b="0" dirty="0">
                          <a:solidFill>
                            <a:schemeClr val="tx1"/>
                          </a:solidFill>
                          <a:latin typeface="Cambria" panose="02040503050406030204" pitchFamily="18" charset="0"/>
                        </a:rPr>
                        <a:t>Thơm đẫm vào ban mai</a:t>
                      </a:r>
                    </a:p>
                    <a:p>
                      <a:r>
                        <a:rPr lang="vi-VN" sz="2400" b="0" dirty="0">
                          <a:solidFill>
                            <a:schemeClr val="tx1"/>
                          </a:solidFill>
                          <a:latin typeface="Cambria" panose="02040503050406030204" pitchFamily="18" charset="0"/>
                        </a:rPr>
                        <a:t>Gió chạm khóm hoa nhài</a:t>
                      </a:r>
                    </a:p>
                    <a:p>
                      <a:r>
                        <a:rPr lang="vi-VN" sz="2400" b="0" dirty="0">
                          <a:solidFill>
                            <a:schemeClr val="tx1"/>
                          </a:solidFill>
                          <a:latin typeface="Cambria" panose="02040503050406030204" pitchFamily="18" charset="0"/>
                        </a:rPr>
                        <a:t>Mang hương đi khắp lối.</a:t>
                      </a:r>
                      <a:endParaRPr lang="en-US" sz="2400" b="0" dirty="0">
                        <a:solidFill>
                          <a:schemeClr val="tx1"/>
                        </a:solidFill>
                        <a:latin typeface="Cambria" panose="02040503050406030204" pitchFamily="18" charset="0"/>
                      </a:endParaRPr>
                    </a:p>
                    <a:p>
                      <a:endParaRPr lang="en-US" sz="2400" b="0" dirty="0">
                        <a:solidFill>
                          <a:schemeClr val="tx1"/>
                        </a:solidFill>
                        <a:latin typeface="Cambria" panose="02040503050406030204" pitchFamily="18" charset="0"/>
                      </a:endParaRPr>
                    </a:p>
                    <a:p>
                      <a:r>
                        <a:rPr lang="vi-VN" sz="2400" b="0" i="0" kern="1200" dirty="0">
                          <a:solidFill>
                            <a:schemeClr val="tx1"/>
                          </a:solidFill>
                          <a:effectLst/>
                          <a:latin typeface="Cambria" panose="02040503050406030204" pitchFamily="18" charset="0"/>
                          <a:ea typeface="+mn-ea"/>
                          <a:cs typeface="+mn-cs"/>
                        </a:rPr>
                        <a:t>Buổi sáng ở quê nội</a:t>
                      </a:r>
                    </a:p>
                    <a:p>
                      <a:r>
                        <a:rPr lang="vi-VN" sz="2400" b="0" i="0" kern="1200" dirty="0">
                          <a:solidFill>
                            <a:schemeClr val="tx1"/>
                          </a:solidFill>
                          <a:effectLst/>
                          <a:latin typeface="Cambria" panose="02040503050406030204" pitchFamily="18" charset="0"/>
                          <a:ea typeface="+mn-ea"/>
                          <a:cs typeface="+mn-cs"/>
                        </a:rPr>
                        <a:t>Núi đồi ngủ trong mây</a:t>
                      </a:r>
                    </a:p>
                    <a:p>
                      <a:r>
                        <a:rPr lang="vi-VN" sz="2400" b="0" i="0" kern="1200" dirty="0">
                          <a:solidFill>
                            <a:schemeClr val="tx1"/>
                          </a:solidFill>
                          <a:effectLst/>
                          <a:latin typeface="Cambria" panose="02040503050406030204" pitchFamily="18" charset="0"/>
                          <a:ea typeface="+mn-ea"/>
                          <a:cs typeface="+mn-cs"/>
                        </a:rPr>
                        <a:t>Mặt trời như trái chín</a:t>
                      </a:r>
                    </a:p>
                    <a:p>
                      <a:r>
                        <a:rPr lang="vi-VN" sz="2400" b="0" i="0" kern="1200" dirty="0">
                          <a:solidFill>
                            <a:schemeClr val="tx1"/>
                          </a:solidFill>
                          <a:effectLst/>
                          <a:latin typeface="Cambria" panose="02040503050406030204" pitchFamily="18" charset="0"/>
                          <a:ea typeface="+mn-ea"/>
                          <a:cs typeface="+mn-cs"/>
                        </a:rPr>
                        <a:t>Treo lủng lẳng vòm cây.</a:t>
                      </a:r>
                    </a:p>
                    <a:p>
                      <a:pPr algn="r"/>
                      <a:r>
                        <a:rPr lang="vi-VN" sz="2400" b="0" dirty="0">
                          <a:solidFill>
                            <a:schemeClr val="tx1"/>
                          </a:solidFill>
                          <a:latin typeface="Cambria" panose="02040503050406030204" pitchFamily="18" charset="0"/>
                        </a:rPr>
                        <a:t>(Nguyễn Lãm Thắng)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0480034"/>
                  </a:ext>
                </a:extLst>
              </a:tr>
            </a:tbl>
          </a:graphicData>
        </a:graphic>
      </p:graphicFrame>
      <p:grpSp>
        <p:nvGrpSpPr>
          <p:cNvPr id="15" name="Group 14">
            <a:extLst>
              <a:ext uri="{FF2B5EF4-FFF2-40B4-BE49-F238E27FC236}">
                <a16:creationId xmlns="" xmlns:a16="http://schemas.microsoft.com/office/drawing/2014/main" id="{2BC4AA51-FD7E-35C7-F324-8FCFBC47B58B}"/>
              </a:ext>
            </a:extLst>
          </p:cNvPr>
          <p:cNvGrpSpPr/>
          <p:nvPr/>
        </p:nvGrpSpPr>
        <p:grpSpPr>
          <a:xfrm>
            <a:off x="8102923" y="720080"/>
            <a:ext cx="3862005" cy="1958530"/>
            <a:chOff x="8150220" y="720081"/>
            <a:chExt cx="3862005" cy="1958530"/>
          </a:xfrm>
        </p:grpSpPr>
        <p:sp>
          <p:nvSpPr>
            <p:cNvPr id="14" name="Speech Bubble: Rectangle with Corners Rounded 13">
              <a:extLst>
                <a:ext uri="{FF2B5EF4-FFF2-40B4-BE49-F238E27FC236}">
                  <a16:creationId xmlns="" xmlns:a16="http://schemas.microsoft.com/office/drawing/2014/main" id="{71EE9F7A-ECD5-6DC0-BE0C-B5D40E1AA183}"/>
                </a:ext>
              </a:extLst>
            </p:cNvPr>
            <p:cNvSpPr/>
            <p:nvPr/>
          </p:nvSpPr>
          <p:spPr>
            <a:xfrm>
              <a:off x="8225746" y="720081"/>
              <a:ext cx="3582625" cy="1958530"/>
            </a:xfrm>
            <a:prstGeom prst="wedgeRoundRectCallout">
              <a:avLst>
                <a:gd name="adj1" fmla="val -67393"/>
                <a:gd name="adj2" fmla="val 25880"/>
                <a:gd name="adj3" fmla="val 16667"/>
              </a:avLst>
            </a:prstGeom>
            <a:solidFill>
              <a:schemeClr val="accent4">
                <a:lumMod val="20000"/>
                <a:lumOff val="80000"/>
              </a:schemeClr>
            </a:solid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913E4157-A5CA-82EF-AFA2-8559110BD8D6}"/>
                </a:ext>
              </a:extLst>
            </p:cNvPr>
            <p:cNvSpPr txBox="1"/>
            <p:nvPr/>
          </p:nvSpPr>
          <p:spPr>
            <a:xfrm>
              <a:off x="8150220" y="828918"/>
              <a:ext cx="3862005" cy="954107"/>
            </a:xfrm>
            <a:prstGeom prst="rect">
              <a:avLst/>
            </a:prstGeom>
            <a:noFill/>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Tx/>
                <a:buAutoNum type="alphaLcPeriod"/>
                <a:tabLst/>
                <a:defRPr/>
              </a:pPr>
              <a:r>
                <a:rPr kumimoji="0" lang="vi-VN" sz="2800" b="1" i="0" u="none" strike="noStrike" kern="1200" cap="none" spc="0" normalizeH="0" baseline="0" noProof="0" dirty="0">
                  <a:ln>
                    <a:noFill/>
                  </a:ln>
                  <a:effectLst/>
                  <a:uLnTx/>
                  <a:uFillTx/>
                  <a:latin typeface="Cambria" panose="02040503050406030204" pitchFamily="18" charset="0"/>
                  <a:cs typeface="+mn-cs"/>
                </a:rPr>
                <a:t>Tìm những từ ngữ trong bài thơ tả:</a:t>
              </a:r>
              <a:endParaRPr kumimoji="0" lang="en-US" sz="2800" b="1" i="0" u="none" strike="noStrike" kern="1200" cap="none" spc="0" normalizeH="0" baseline="0" noProof="0" dirty="0">
                <a:ln>
                  <a:noFill/>
                </a:ln>
                <a:effectLst/>
                <a:uLnTx/>
                <a:uFillTx/>
                <a:latin typeface="Cambria" panose="02040503050406030204" pitchFamily="18" charset="0"/>
                <a:cs typeface="+mn-cs"/>
              </a:endParaRPr>
            </a:p>
          </p:txBody>
        </p:sp>
      </p:grpSp>
      <p:grpSp>
        <p:nvGrpSpPr>
          <p:cNvPr id="16" name="Group 15">
            <a:extLst>
              <a:ext uri="{FF2B5EF4-FFF2-40B4-BE49-F238E27FC236}">
                <a16:creationId xmlns="" xmlns:a16="http://schemas.microsoft.com/office/drawing/2014/main" id="{1CE5B48D-0068-25B6-C251-C872FD03FA21}"/>
              </a:ext>
            </a:extLst>
          </p:cNvPr>
          <p:cNvGrpSpPr/>
          <p:nvPr/>
        </p:nvGrpSpPr>
        <p:grpSpPr>
          <a:xfrm>
            <a:off x="9187994" y="1830322"/>
            <a:ext cx="1797269" cy="772511"/>
            <a:chOff x="1277007" y="2270234"/>
            <a:chExt cx="1797269" cy="772511"/>
          </a:xfrm>
        </p:grpSpPr>
        <p:sp>
          <p:nvSpPr>
            <p:cNvPr id="17" name="Rectangle: Rounded Corners 16">
              <a:extLst>
                <a:ext uri="{FF2B5EF4-FFF2-40B4-BE49-F238E27FC236}">
                  <a16:creationId xmlns="" xmlns:a16="http://schemas.microsoft.com/office/drawing/2014/main" id="{025EBDE7-E631-5910-833E-09B3D95939FB}"/>
                </a:ext>
              </a:extLst>
            </p:cNvPr>
            <p:cNvSpPr/>
            <p:nvPr/>
          </p:nvSpPr>
          <p:spPr>
            <a:xfrm>
              <a:off x="1277007" y="2270234"/>
              <a:ext cx="1797269" cy="7725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文本框 13">
              <a:extLst>
                <a:ext uri="{FF2B5EF4-FFF2-40B4-BE49-F238E27FC236}">
                  <a16:creationId xmlns="" xmlns:a16="http://schemas.microsoft.com/office/drawing/2014/main" id="{8841F00C-4894-AB10-5E15-7AECB3FB8BD7}"/>
                </a:ext>
              </a:extLst>
            </p:cNvPr>
            <p:cNvSpPr txBox="1"/>
            <p:nvPr/>
          </p:nvSpPr>
          <p:spPr>
            <a:xfrm>
              <a:off x="1735522" y="2332592"/>
              <a:ext cx="1121979" cy="615553"/>
            </a:xfrm>
            <a:prstGeom prst="rect">
              <a:avLst/>
            </a:prstGeom>
            <a:noFill/>
          </p:spPr>
          <p:txBody>
            <a:bodyPr wrap="square" lIns="0" tIns="0" rIns="0" bIns="0" rtlCol="0">
              <a:spAutoFit/>
            </a:bodyPr>
            <a:lstStyle/>
            <a:p>
              <a:r>
                <a:rPr lang="en-US" sz="4000" b="1" dirty="0" err="1">
                  <a:latin typeface="Cambria" panose="02040503050406030204" pitchFamily="18" charset="0"/>
                </a:rPr>
                <a:t>gió</a:t>
              </a:r>
              <a:endParaRPr lang="vi-VN" sz="4000" b="1" dirty="0">
                <a:latin typeface="Cambria" panose="02040503050406030204" pitchFamily="18" charset="0"/>
              </a:endParaRPr>
            </a:p>
          </p:txBody>
        </p:sp>
      </p:grpSp>
      <p:cxnSp>
        <p:nvCxnSpPr>
          <p:cNvPr id="20" name="Straight Connector 19">
            <a:extLst>
              <a:ext uri="{FF2B5EF4-FFF2-40B4-BE49-F238E27FC236}">
                <a16:creationId xmlns="" xmlns:a16="http://schemas.microsoft.com/office/drawing/2014/main" id="{E19EF8E5-A7A7-7F98-D781-0587CAF08BC5}"/>
              </a:ext>
            </a:extLst>
          </p:cNvPr>
          <p:cNvCxnSpPr>
            <a:cxnSpLocks/>
          </p:cNvCxnSpPr>
          <p:nvPr/>
        </p:nvCxnSpPr>
        <p:spPr>
          <a:xfrm>
            <a:off x="4921469" y="2109249"/>
            <a:ext cx="266174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931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64379527-55B0-DCF1-33C2-B12A998BDD36}"/>
              </a:ext>
            </a:extLst>
          </p:cNvPr>
          <p:cNvPicPr>
            <a:picLocks noChangeAspect="1"/>
          </p:cNvPicPr>
          <p:nvPr/>
        </p:nvPicPr>
        <p:blipFill rotWithShape="1">
          <a:blip r:embed="rId2"/>
          <a:srcRect b="5886"/>
          <a:stretch/>
        </p:blipFill>
        <p:spPr>
          <a:xfrm>
            <a:off x="5954109" y="3930713"/>
            <a:ext cx="5711207" cy="2339492"/>
          </a:xfrm>
          <a:prstGeom prst="rect">
            <a:avLst/>
          </a:prstGeom>
        </p:spPr>
      </p:pic>
      <p:sp>
        <p:nvSpPr>
          <p:cNvPr id="10" name="文本框 13">
            <a:extLst>
              <a:ext uri="{FF2B5EF4-FFF2-40B4-BE49-F238E27FC236}">
                <a16:creationId xmlns="" xmlns:a16="http://schemas.microsoft.com/office/drawing/2014/main" id="{07B3069A-8FD2-2438-84EE-17DAB25894A7}"/>
              </a:ext>
            </a:extLst>
          </p:cNvPr>
          <p:cNvSpPr txBox="1"/>
          <p:nvPr/>
        </p:nvSpPr>
        <p:spPr>
          <a:xfrm>
            <a:off x="2520829" y="504637"/>
            <a:ext cx="3862005" cy="430887"/>
          </a:xfrm>
          <a:prstGeom prst="rect">
            <a:avLst/>
          </a:prstGeom>
          <a:noFill/>
        </p:spPr>
        <p:txBody>
          <a:bodyPr wrap="square" lIns="0" tIns="0" rIns="0" bIns="0" rtlCol="0">
            <a:spAutoFit/>
          </a:bodyPr>
          <a:lstStyle/>
          <a:p>
            <a:pPr algn="ctr">
              <a:defRPr/>
            </a:pP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Buổi</a:t>
            </a:r>
            <a:r>
              <a:rPr lang="en-US" altLang="zh-CN"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sáng</a:t>
            </a:r>
            <a:r>
              <a:rPr lang="en-US" altLang="zh-CN"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quê</a:t>
            </a:r>
            <a:r>
              <a:rPr lang="en-US" altLang="zh-CN"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nội</a:t>
            </a:r>
            <a:endParaRPr lang="zh-CN" altLang="en-US"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11" name="Table 11">
            <a:extLst>
              <a:ext uri="{FF2B5EF4-FFF2-40B4-BE49-F238E27FC236}">
                <a16:creationId xmlns="" xmlns:a16="http://schemas.microsoft.com/office/drawing/2014/main" id="{3022B051-2D09-1F74-FE7D-51EEB839E052}"/>
              </a:ext>
            </a:extLst>
          </p:cNvPr>
          <p:cNvGraphicFramePr>
            <a:graphicFrameLocks noGrp="1"/>
          </p:cNvGraphicFramePr>
          <p:nvPr/>
        </p:nvGraphicFramePr>
        <p:xfrm>
          <a:off x="677916" y="935524"/>
          <a:ext cx="8481850" cy="5577840"/>
        </p:xfrm>
        <a:graphic>
          <a:graphicData uri="http://schemas.openxmlformats.org/drawingml/2006/table">
            <a:tbl>
              <a:tblPr firstRow="1" bandRow="1">
                <a:tableStyleId>{5C22544A-7EE6-4342-B048-85BDC9FD1C3A}</a:tableStyleId>
              </a:tblPr>
              <a:tblGrid>
                <a:gridCol w="3646115">
                  <a:extLst>
                    <a:ext uri="{9D8B030D-6E8A-4147-A177-3AD203B41FA5}">
                      <a16:colId xmlns="" xmlns:a16="http://schemas.microsoft.com/office/drawing/2014/main" val="1619316614"/>
                    </a:ext>
                  </a:extLst>
                </a:gridCol>
                <a:gridCol w="4835735">
                  <a:extLst>
                    <a:ext uri="{9D8B030D-6E8A-4147-A177-3AD203B41FA5}">
                      <a16:colId xmlns="" xmlns:a16="http://schemas.microsoft.com/office/drawing/2014/main" val="458368684"/>
                    </a:ext>
                  </a:extLst>
                </a:gridCol>
              </a:tblGrid>
              <a:tr h="4303271">
                <a:tc>
                  <a:txBody>
                    <a:bodyPr/>
                    <a:lstStyle/>
                    <a:p>
                      <a:r>
                        <a:rPr lang="vi-VN" sz="2400" b="0" i="0" kern="1200" dirty="0">
                          <a:solidFill>
                            <a:schemeClr val="tx1"/>
                          </a:solidFill>
                          <a:effectLst/>
                          <a:latin typeface="Cambria" panose="02040503050406030204" pitchFamily="18" charset="0"/>
                          <a:ea typeface="+mn-ea"/>
                          <a:cs typeface="+mn-cs"/>
                        </a:rPr>
                        <a:t>Khi mặt trời chưa dậy</a:t>
                      </a:r>
                    </a:p>
                    <a:p>
                      <a:r>
                        <a:rPr lang="vi-VN" sz="2400" b="0" i="0" kern="1200" dirty="0">
                          <a:solidFill>
                            <a:schemeClr val="tx1"/>
                          </a:solidFill>
                          <a:effectLst/>
                          <a:latin typeface="Cambria" panose="02040503050406030204" pitchFamily="18" charset="0"/>
                          <a:ea typeface="+mn-ea"/>
                          <a:cs typeface="+mn-cs"/>
                        </a:rPr>
                        <a:t>Hoa còn thiếp trong sương</a:t>
                      </a:r>
                    </a:p>
                    <a:p>
                      <a:r>
                        <a:rPr lang="vi-VN" sz="2400" b="0" i="0" kern="1200" dirty="0">
                          <a:solidFill>
                            <a:schemeClr val="tx1"/>
                          </a:solidFill>
                          <a:effectLst/>
                          <a:latin typeface="Cambria" panose="02040503050406030204" pitchFamily="18" charset="0"/>
                          <a:ea typeface="+mn-ea"/>
                          <a:cs typeface="+mn-cs"/>
                        </a:rPr>
                        <a:t>Khói bếp bay đầy vườn</a:t>
                      </a:r>
                    </a:p>
                    <a:p>
                      <a:r>
                        <a:rPr lang="vi-VN" sz="2400" b="0" i="0" kern="1200" dirty="0">
                          <a:solidFill>
                            <a:schemeClr val="tx1"/>
                          </a:solidFill>
                          <a:effectLst/>
                          <a:latin typeface="Cambria" panose="02040503050406030204" pitchFamily="18" charset="0"/>
                          <a:ea typeface="+mn-ea"/>
                          <a:cs typeface="+mn-cs"/>
                        </a:rPr>
                        <a:t>Nội nấu cơm, nấu cám.</a:t>
                      </a:r>
                    </a:p>
                    <a:p>
                      <a:endParaRPr lang="en-US" sz="2400" b="0" i="0" kern="1200" dirty="0">
                        <a:solidFill>
                          <a:schemeClr val="tx1"/>
                        </a:solidFill>
                        <a:effectLst/>
                        <a:latin typeface="Cambria" panose="02040503050406030204" pitchFamily="18" charset="0"/>
                        <a:ea typeface="+mn-ea"/>
                        <a:cs typeface="+mn-cs"/>
                      </a:endParaRPr>
                    </a:p>
                    <a:p>
                      <a:r>
                        <a:rPr lang="vi-VN" sz="2400" b="0" i="0" kern="1200" dirty="0">
                          <a:solidFill>
                            <a:schemeClr val="tx1"/>
                          </a:solidFill>
                          <a:effectLst/>
                          <a:latin typeface="Cambria" panose="02040503050406030204" pitchFamily="18" charset="0"/>
                          <a:ea typeface="+mn-ea"/>
                          <a:cs typeface="+mn-cs"/>
                        </a:rPr>
                        <a:t>Đàn trâu ra đồng sớm</a:t>
                      </a:r>
                    </a:p>
                    <a:p>
                      <a:r>
                        <a:rPr lang="vi-VN" sz="2400" b="0" i="0" kern="1200" dirty="0">
                          <a:solidFill>
                            <a:schemeClr val="tx1"/>
                          </a:solidFill>
                          <a:effectLst/>
                          <a:latin typeface="Cambria" panose="02040503050406030204" pitchFamily="18" charset="0"/>
                          <a:ea typeface="+mn-ea"/>
                          <a:cs typeface="+mn-cs"/>
                        </a:rPr>
                        <a:t>Đội cả sương mà đi</a:t>
                      </a:r>
                    </a:p>
                    <a:p>
                      <a:r>
                        <a:rPr lang="vi-VN" sz="2400" b="0" i="0" kern="1200" dirty="0">
                          <a:solidFill>
                            <a:schemeClr val="tx1"/>
                          </a:solidFill>
                          <a:effectLst/>
                          <a:latin typeface="Cambria" panose="02040503050406030204" pitchFamily="18" charset="0"/>
                          <a:ea typeface="+mn-ea"/>
                          <a:cs typeface="+mn-cs"/>
                        </a:rPr>
                        <a:t>Cuối xóm ai thầm thì</a:t>
                      </a:r>
                    </a:p>
                    <a:p>
                      <a:r>
                        <a:rPr lang="vi-VN" sz="2400" b="0" i="0" kern="1200" dirty="0">
                          <a:solidFill>
                            <a:schemeClr val="tx1"/>
                          </a:solidFill>
                          <a:effectLst/>
                          <a:latin typeface="Cambria" panose="02040503050406030204" pitchFamily="18" charset="0"/>
                          <a:ea typeface="+mn-ea"/>
                          <a:cs typeface="+mn-cs"/>
                        </a:rPr>
                        <a:t>Gánh rau ra chợ bán.</a:t>
                      </a:r>
                    </a:p>
                    <a:p>
                      <a:r>
                        <a:rPr lang="vi-VN" sz="2400" b="0" i="0" kern="1200" dirty="0">
                          <a:solidFill>
                            <a:schemeClr val="tx1"/>
                          </a:solidFill>
                          <a:effectLst/>
                          <a:latin typeface="Cambria" panose="02040503050406030204" pitchFamily="18" charset="0"/>
                          <a:ea typeface="+mn-ea"/>
                          <a:cs typeface="+mn-cs"/>
                        </a:rPr>
                        <a:t/>
                      </a:r>
                      <a:br>
                        <a:rPr lang="vi-VN" sz="2400" b="0" i="0" kern="1200" dirty="0">
                          <a:solidFill>
                            <a:schemeClr val="tx1"/>
                          </a:solidFill>
                          <a:effectLst/>
                          <a:latin typeface="Cambria" panose="02040503050406030204" pitchFamily="18" charset="0"/>
                          <a:ea typeface="+mn-ea"/>
                          <a:cs typeface="+mn-cs"/>
                        </a:rPr>
                      </a:br>
                      <a:r>
                        <a:rPr lang="vi-VN" sz="2400" b="0" i="0" kern="1200" dirty="0">
                          <a:solidFill>
                            <a:schemeClr val="tx1"/>
                          </a:solidFill>
                          <a:effectLst/>
                          <a:latin typeface="Cambria" panose="02040503050406030204" pitchFamily="18" charset="0"/>
                          <a:ea typeface="+mn-ea"/>
                          <a:cs typeface="+mn-cs"/>
                        </a:rPr>
                        <a:t>Gà con kêu trong ổ</a:t>
                      </a:r>
                    </a:p>
                    <a:p>
                      <a:r>
                        <a:rPr lang="vi-VN" sz="2400" b="0" i="0" kern="1200" dirty="0">
                          <a:solidFill>
                            <a:schemeClr val="tx1"/>
                          </a:solidFill>
                          <a:effectLst/>
                          <a:latin typeface="Cambria" panose="02040503050406030204" pitchFamily="18" charset="0"/>
                          <a:ea typeface="+mn-ea"/>
                          <a:cs typeface="+mn-cs"/>
                        </a:rPr>
                        <a:t>Đánh thức ông mặt trời</a:t>
                      </a:r>
                    </a:p>
                    <a:p>
                      <a:r>
                        <a:rPr lang="vi-VN" sz="2400" b="0" i="0" kern="1200" dirty="0">
                          <a:solidFill>
                            <a:schemeClr val="tx1"/>
                          </a:solidFill>
                          <a:effectLst/>
                          <a:latin typeface="Cambria" panose="02040503050406030204" pitchFamily="18" charset="0"/>
                          <a:ea typeface="+mn-ea"/>
                          <a:cs typeface="+mn-cs"/>
                        </a:rPr>
                        <a:t>Chú mực ra sân phơi</a:t>
                      </a:r>
                    </a:p>
                    <a:p>
                      <a:r>
                        <a:rPr lang="vi-VN" sz="2400" b="0" i="0" kern="1200" dirty="0">
                          <a:solidFill>
                            <a:schemeClr val="tx1"/>
                          </a:solidFill>
                          <a:effectLst/>
                          <a:latin typeface="Cambria" panose="02040503050406030204" pitchFamily="18" charset="0"/>
                          <a:ea typeface="+mn-ea"/>
                          <a:cs typeface="+mn-cs"/>
                        </a:rPr>
                        <a:t>Chạy mấy vòng khởi động.</a:t>
                      </a:r>
                    </a:p>
                    <a:p>
                      <a:endParaRPr lang="en-US" sz="2400" b="0" dirty="0">
                        <a:solidFill>
                          <a:schemeClr val="tx1"/>
                        </a:solidFill>
                        <a:latin typeface="Cambria" panose="020405030504060302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vi-VN" sz="2400" b="0" dirty="0">
                          <a:solidFill>
                            <a:schemeClr val="tx1"/>
                          </a:solidFill>
                          <a:latin typeface="Cambria" panose="02040503050406030204" pitchFamily="18" charset="0"/>
                        </a:rPr>
                        <a:t>Một mùi hương mong mỏng</a:t>
                      </a:r>
                    </a:p>
                    <a:p>
                      <a:r>
                        <a:rPr lang="vi-VN" sz="2400" b="0" dirty="0">
                          <a:solidFill>
                            <a:schemeClr val="tx1"/>
                          </a:solidFill>
                          <a:latin typeface="Cambria" panose="02040503050406030204" pitchFamily="18" charset="0"/>
                        </a:rPr>
                        <a:t>Thơm đẫm vào ban mai</a:t>
                      </a:r>
                    </a:p>
                    <a:p>
                      <a:r>
                        <a:rPr lang="vi-VN" sz="2400" b="0" dirty="0">
                          <a:solidFill>
                            <a:schemeClr val="tx1"/>
                          </a:solidFill>
                          <a:latin typeface="Cambria" panose="02040503050406030204" pitchFamily="18" charset="0"/>
                        </a:rPr>
                        <a:t>Gió chạm khóm hoa nhài</a:t>
                      </a:r>
                    </a:p>
                    <a:p>
                      <a:r>
                        <a:rPr lang="vi-VN" sz="2400" b="0" dirty="0">
                          <a:solidFill>
                            <a:schemeClr val="tx1"/>
                          </a:solidFill>
                          <a:latin typeface="Cambria" panose="02040503050406030204" pitchFamily="18" charset="0"/>
                        </a:rPr>
                        <a:t>Mang hương đi khắp lối.</a:t>
                      </a:r>
                      <a:endParaRPr lang="en-US" sz="2400" b="0" dirty="0">
                        <a:solidFill>
                          <a:schemeClr val="tx1"/>
                        </a:solidFill>
                        <a:latin typeface="Cambria" panose="02040503050406030204" pitchFamily="18" charset="0"/>
                      </a:endParaRPr>
                    </a:p>
                    <a:p>
                      <a:endParaRPr lang="en-US" sz="2400" b="0" dirty="0">
                        <a:solidFill>
                          <a:schemeClr val="tx1"/>
                        </a:solidFill>
                        <a:latin typeface="Cambria" panose="02040503050406030204" pitchFamily="18" charset="0"/>
                      </a:endParaRPr>
                    </a:p>
                    <a:p>
                      <a:r>
                        <a:rPr lang="vi-VN" sz="2400" b="0" i="0" kern="1200" dirty="0">
                          <a:solidFill>
                            <a:schemeClr val="tx1"/>
                          </a:solidFill>
                          <a:effectLst/>
                          <a:latin typeface="Cambria" panose="02040503050406030204" pitchFamily="18" charset="0"/>
                          <a:ea typeface="+mn-ea"/>
                          <a:cs typeface="+mn-cs"/>
                        </a:rPr>
                        <a:t>Buổi sáng ở quê nội</a:t>
                      </a:r>
                    </a:p>
                    <a:p>
                      <a:r>
                        <a:rPr lang="vi-VN" sz="2400" b="0" i="0" kern="1200" dirty="0">
                          <a:solidFill>
                            <a:schemeClr val="tx1"/>
                          </a:solidFill>
                          <a:effectLst/>
                          <a:latin typeface="Cambria" panose="02040503050406030204" pitchFamily="18" charset="0"/>
                          <a:ea typeface="+mn-ea"/>
                          <a:cs typeface="+mn-cs"/>
                        </a:rPr>
                        <a:t>Núi đồi ngủ trong mây</a:t>
                      </a:r>
                    </a:p>
                    <a:p>
                      <a:r>
                        <a:rPr lang="vi-VN" sz="2400" b="0" i="0" kern="1200" dirty="0">
                          <a:solidFill>
                            <a:schemeClr val="tx1"/>
                          </a:solidFill>
                          <a:effectLst/>
                          <a:latin typeface="Cambria" panose="02040503050406030204" pitchFamily="18" charset="0"/>
                          <a:ea typeface="+mn-ea"/>
                          <a:cs typeface="+mn-cs"/>
                        </a:rPr>
                        <a:t>Mặt trời như trái chín</a:t>
                      </a:r>
                    </a:p>
                    <a:p>
                      <a:r>
                        <a:rPr lang="vi-VN" sz="2400" b="0" i="0" kern="1200" dirty="0">
                          <a:solidFill>
                            <a:schemeClr val="tx1"/>
                          </a:solidFill>
                          <a:effectLst/>
                          <a:latin typeface="Cambria" panose="02040503050406030204" pitchFamily="18" charset="0"/>
                          <a:ea typeface="+mn-ea"/>
                          <a:cs typeface="+mn-cs"/>
                        </a:rPr>
                        <a:t>Treo lủng lẳng vòm cây.</a:t>
                      </a:r>
                    </a:p>
                    <a:p>
                      <a:pPr algn="r"/>
                      <a:r>
                        <a:rPr lang="vi-VN" sz="2400" b="0" dirty="0">
                          <a:solidFill>
                            <a:schemeClr val="tx1"/>
                          </a:solidFill>
                          <a:latin typeface="Cambria" panose="02040503050406030204" pitchFamily="18" charset="0"/>
                        </a:rPr>
                        <a:t>(Nguyễn Lãm Thắng)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0480034"/>
                  </a:ext>
                </a:extLst>
              </a:tr>
            </a:tbl>
          </a:graphicData>
        </a:graphic>
      </p:graphicFrame>
      <p:grpSp>
        <p:nvGrpSpPr>
          <p:cNvPr id="15" name="Group 14">
            <a:extLst>
              <a:ext uri="{FF2B5EF4-FFF2-40B4-BE49-F238E27FC236}">
                <a16:creationId xmlns="" xmlns:a16="http://schemas.microsoft.com/office/drawing/2014/main" id="{2BC4AA51-FD7E-35C7-F324-8FCFBC47B58B}"/>
              </a:ext>
            </a:extLst>
          </p:cNvPr>
          <p:cNvGrpSpPr/>
          <p:nvPr/>
        </p:nvGrpSpPr>
        <p:grpSpPr>
          <a:xfrm>
            <a:off x="8102923" y="720080"/>
            <a:ext cx="3862005" cy="1958530"/>
            <a:chOff x="8150220" y="720081"/>
            <a:chExt cx="3862005" cy="1958530"/>
          </a:xfrm>
        </p:grpSpPr>
        <p:sp>
          <p:nvSpPr>
            <p:cNvPr id="14" name="Speech Bubble: Rectangle with Corners Rounded 13">
              <a:extLst>
                <a:ext uri="{FF2B5EF4-FFF2-40B4-BE49-F238E27FC236}">
                  <a16:creationId xmlns="" xmlns:a16="http://schemas.microsoft.com/office/drawing/2014/main" id="{71EE9F7A-ECD5-6DC0-BE0C-B5D40E1AA183}"/>
                </a:ext>
              </a:extLst>
            </p:cNvPr>
            <p:cNvSpPr/>
            <p:nvPr/>
          </p:nvSpPr>
          <p:spPr>
            <a:xfrm>
              <a:off x="8225746" y="720081"/>
              <a:ext cx="3582625" cy="1958530"/>
            </a:xfrm>
            <a:prstGeom prst="wedgeRoundRectCallout">
              <a:avLst>
                <a:gd name="adj1" fmla="val -67393"/>
                <a:gd name="adj2" fmla="val 25880"/>
                <a:gd name="adj3" fmla="val 16667"/>
              </a:avLst>
            </a:prstGeom>
            <a:solidFill>
              <a:schemeClr val="accent4">
                <a:lumMod val="20000"/>
                <a:lumOff val="80000"/>
              </a:schemeClr>
            </a:solid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913E4157-A5CA-82EF-AFA2-8559110BD8D6}"/>
                </a:ext>
              </a:extLst>
            </p:cNvPr>
            <p:cNvSpPr txBox="1"/>
            <p:nvPr/>
          </p:nvSpPr>
          <p:spPr>
            <a:xfrm>
              <a:off x="8150220" y="828918"/>
              <a:ext cx="3862005" cy="954107"/>
            </a:xfrm>
            <a:prstGeom prst="rect">
              <a:avLst/>
            </a:prstGeom>
            <a:noFill/>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Tx/>
                <a:buAutoNum type="alphaLcPeriod"/>
                <a:tabLst/>
                <a:defRPr/>
              </a:pPr>
              <a:r>
                <a:rPr kumimoji="0" lang="vi-VN" sz="2800" b="1" i="0" u="none" strike="noStrike" kern="1200" cap="none" spc="0" normalizeH="0" baseline="0" noProof="0" dirty="0">
                  <a:ln>
                    <a:noFill/>
                  </a:ln>
                  <a:effectLst/>
                  <a:uLnTx/>
                  <a:uFillTx/>
                  <a:latin typeface="Cambria" panose="02040503050406030204" pitchFamily="18" charset="0"/>
                  <a:cs typeface="+mn-cs"/>
                </a:rPr>
                <a:t>Tìm những từ ngữ trong bài thơ tả:</a:t>
              </a:r>
              <a:endParaRPr kumimoji="0" lang="en-US" sz="2800" b="1" i="0" u="none" strike="noStrike" kern="1200" cap="none" spc="0" normalizeH="0" baseline="0" noProof="0" dirty="0">
                <a:ln>
                  <a:noFill/>
                </a:ln>
                <a:effectLst/>
                <a:uLnTx/>
                <a:uFillTx/>
                <a:latin typeface="Cambria" panose="02040503050406030204" pitchFamily="18" charset="0"/>
                <a:cs typeface="+mn-cs"/>
              </a:endParaRPr>
            </a:p>
          </p:txBody>
        </p:sp>
      </p:grpSp>
      <p:grpSp>
        <p:nvGrpSpPr>
          <p:cNvPr id="2" name="Group 1">
            <a:extLst>
              <a:ext uri="{FF2B5EF4-FFF2-40B4-BE49-F238E27FC236}">
                <a16:creationId xmlns="" xmlns:a16="http://schemas.microsoft.com/office/drawing/2014/main" id="{BFF1ED58-5FFF-7563-EFEF-07BED89850E7}"/>
              </a:ext>
            </a:extLst>
          </p:cNvPr>
          <p:cNvGrpSpPr/>
          <p:nvPr/>
        </p:nvGrpSpPr>
        <p:grpSpPr>
          <a:xfrm>
            <a:off x="8961212" y="1783024"/>
            <a:ext cx="2145425" cy="772511"/>
            <a:chOff x="1429407" y="2422634"/>
            <a:chExt cx="2145425" cy="772511"/>
          </a:xfrm>
        </p:grpSpPr>
        <p:sp>
          <p:nvSpPr>
            <p:cNvPr id="3" name="Rectangle: Rounded Corners 2">
              <a:extLst>
                <a:ext uri="{FF2B5EF4-FFF2-40B4-BE49-F238E27FC236}">
                  <a16:creationId xmlns="" xmlns:a16="http://schemas.microsoft.com/office/drawing/2014/main" id="{1A7FE176-73DB-8A79-3098-F05C6D70AAB9}"/>
                </a:ext>
              </a:extLst>
            </p:cNvPr>
            <p:cNvSpPr/>
            <p:nvPr/>
          </p:nvSpPr>
          <p:spPr>
            <a:xfrm>
              <a:off x="1429407" y="2422634"/>
              <a:ext cx="2078422" cy="7725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文本框 13">
              <a:extLst>
                <a:ext uri="{FF2B5EF4-FFF2-40B4-BE49-F238E27FC236}">
                  <a16:creationId xmlns="" xmlns:a16="http://schemas.microsoft.com/office/drawing/2014/main" id="{FC1D67FB-C341-0567-EA13-5B54D45E5EEF}"/>
                </a:ext>
              </a:extLst>
            </p:cNvPr>
            <p:cNvSpPr txBox="1"/>
            <p:nvPr/>
          </p:nvSpPr>
          <p:spPr>
            <a:xfrm>
              <a:off x="1677713" y="2470652"/>
              <a:ext cx="1897119" cy="615553"/>
            </a:xfrm>
            <a:prstGeom prst="rect">
              <a:avLst/>
            </a:prstGeom>
            <a:noFill/>
          </p:spPr>
          <p:txBody>
            <a:bodyPr wrap="square" lIns="0" tIns="0" rIns="0" bIns="0" rtlCol="0">
              <a:spAutoFit/>
            </a:bodyPr>
            <a:lstStyle/>
            <a:p>
              <a:r>
                <a:rPr lang="en-US" sz="4000" b="1" dirty="0" err="1">
                  <a:latin typeface="Cambria" panose="02040503050406030204" pitchFamily="18" charset="0"/>
                </a:rPr>
                <a:t>núi</a:t>
              </a:r>
              <a:r>
                <a:rPr lang="en-US" sz="4000" b="1" dirty="0">
                  <a:latin typeface="Cambria" panose="02040503050406030204" pitchFamily="18" charset="0"/>
                </a:rPr>
                <a:t> </a:t>
              </a:r>
              <a:r>
                <a:rPr lang="en-US" sz="4000" b="1" dirty="0" err="1">
                  <a:latin typeface="Cambria" panose="02040503050406030204" pitchFamily="18" charset="0"/>
                </a:rPr>
                <a:t>đồi</a:t>
              </a:r>
              <a:endParaRPr lang="vi-VN" sz="4000" b="1" dirty="0">
                <a:latin typeface="Cambria" panose="02040503050406030204" pitchFamily="18" charset="0"/>
              </a:endParaRPr>
            </a:p>
          </p:txBody>
        </p:sp>
      </p:grpSp>
      <p:cxnSp>
        <p:nvCxnSpPr>
          <p:cNvPr id="5" name="Straight Connector 4">
            <a:extLst>
              <a:ext uri="{FF2B5EF4-FFF2-40B4-BE49-F238E27FC236}">
                <a16:creationId xmlns="" xmlns:a16="http://schemas.microsoft.com/office/drawing/2014/main" id="{D446D46E-BC55-3580-B1C1-C312AA3F1D1C}"/>
              </a:ext>
            </a:extLst>
          </p:cNvPr>
          <p:cNvCxnSpPr>
            <a:cxnSpLocks/>
          </p:cNvCxnSpPr>
          <p:nvPr/>
        </p:nvCxnSpPr>
        <p:spPr>
          <a:xfrm>
            <a:off x="5441178" y="3570187"/>
            <a:ext cx="173213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44077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64379527-55B0-DCF1-33C2-B12A998BDD36}"/>
              </a:ext>
            </a:extLst>
          </p:cNvPr>
          <p:cNvPicPr>
            <a:picLocks noChangeAspect="1"/>
          </p:cNvPicPr>
          <p:nvPr/>
        </p:nvPicPr>
        <p:blipFill rotWithShape="1">
          <a:blip r:embed="rId2"/>
          <a:srcRect b="5886"/>
          <a:stretch/>
        </p:blipFill>
        <p:spPr>
          <a:xfrm>
            <a:off x="5954109" y="3930713"/>
            <a:ext cx="5711207" cy="2339492"/>
          </a:xfrm>
          <a:prstGeom prst="rect">
            <a:avLst/>
          </a:prstGeom>
        </p:spPr>
      </p:pic>
      <p:sp>
        <p:nvSpPr>
          <p:cNvPr id="10" name="文本框 13">
            <a:extLst>
              <a:ext uri="{FF2B5EF4-FFF2-40B4-BE49-F238E27FC236}">
                <a16:creationId xmlns="" xmlns:a16="http://schemas.microsoft.com/office/drawing/2014/main" id="{07B3069A-8FD2-2438-84EE-17DAB25894A7}"/>
              </a:ext>
            </a:extLst>
          </p:cNvPr>
          <p:cNvSpPr txBox="1"/>
          <p:nvPr/>
        </p:nvSpPr>
        <p:spPr>
          <a:xfrm>
            <a:off x="2520829" y="504637"/>
            <a:ext cx="3862005" cy="430887"/>
          </a:xfrm>
          <a:prstGeom prst="rect">
            <a:avLst/>
          </a:prstGeom>
          <a:noFill/>
        </p:spPr>
        <p:txBody>
          <a:bodyPr wrap="square" lIns="0" tIns="0" rIns="0" bIns="0" rtlCol="0">
            <a:spAutoFit/>
          </a:bodyPr>
          <a:lstStyle/>
          <a:p>
            <a:pPr algn="ctr">
              <a:defRPr/>
            </a:pP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Buổi</a:t>
            </a:r>
            <a:r>
              <a:rPr lang="en-US" altLang="zh-CN"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sáng</a:t>
            </a:r>
            <a:r>
              <a:rPr lang="en-US" altLang="zh-CN"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quê</a:t>
            </a:r>
            <a:r>
              <a:rPr lang="en-US" altLang="zh-CN"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2800" b="1" dirty="0" err="1">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nội</a:t>
            </a:r>
            <a:endParaRPr lang="zh-CN" altLang="en-US" sz="2800" b="1" dirty="0">
              <a:solidFill>
                <a:srgbClr val="D9513A"/>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11" name="Table 11">
            <a:extLst>
              <a:ext uri="{FF2B5EF4-FFF2-40B4-BE49-F238E27FC236}">
                <a16:creationId xmlns="" xmlns:a16="http://schemas.microsoft.com/office/drawing/2014/main" id="{3022B051-2D09-1F74-FE7D-51EEB839E052}"/>
              </a:ext>
            </a:extLst>
          </p:cNvPr>
          <p:cNvGraphicFramePr>
            <a:graphicFrameLocks noGrp="1"/>
          </p:cNvGraphicFramePr>
          <p:nvPr/>
        </p:nvGraphicFramePr>
        <p:xfrm>
          <a:off x="677916" y="935524"/>
          <a:ext cx="8481850" cy="5577840"/>
        </p:xfrm>
        <a:graphic>
          <a:graphicData uri="http://schemas.openxmlformats.org/drawingml/2006/table">
            <a:tbl>
              <a:tblPr firstRow="1" bandRow="1">
                <a:tableStyleId>{5C22544A-7EE6-4342-B048-85BDC9FD1C3A}</a:tableStyleId>
              </a:tblPr>
              <a:tblGrid>
                <a:gridCol w="3646115">
                  <a:extLst>
                    <a:ext uri="{9D8B030D-6E8A-4147-A177-3AD203B41FA5}">
                      <a16:colId xmlns="" xmlns:a16="http://schemas.microsoft.com/office/drawing/2014/main" val="1619316614"/>
                    </a:ext>
                  </a:extLst>
                </a:gridCol>
                <a:gridCol w="4835735">
                  <a:extLst>
                    <a:ext uri="{9D8B030D-6E8A-4147-A177-3AD203B41FA5}">
                      <a16:colId xmlns="" xmlns:a16="http://schemas.microsoft.com/office/drawing/2014/main" val="458368684"/>
                    </a:ext>
                  </a:extLst>
                </a:gridCol>
              </a:tblGrid>
              <a:tr h="4303271">
                <a:tc>
                  <a:txBody>
                    <a:bodyPr/>
                    <a:lstStyle/>
                    <a:p>
                      <a:r>
                        <a:rPr lang="vi-VN" sz="2400" b="0" i="0" kern="1200" dirty="0">
                          <a:solidFill>
                            <a:schemeClr val="tx1"/>
                          </a:solidFill>
                          <a:effectLst/>
                          <a:latin typeface="Cambria" panose="02040503050406030204" pitchFamily="18" charset="0"/>
                          <a:ea typeface="+mn-ea"/>
                          <a:cs typeface="+mn-cs"/>
                        </a:rPr>
                        <a:t>Khi mặt trời chưa dậy</a:t>
                      </a:r>
                    </a:p>
                    <a:p>
                      <a:r>
                        <a:rPr lang="vi-VN" sz="2400" b="0" i="0" kern="1200" dirty="0">
                          <a:solidFill>
                            <a:schemeClr val="tx1"/>
                          </a:solidFill>
                          <a:effectLst/>
                          <a:latin typeface="Cambria" panose="02040503050406030204" pitchFamily="18" charset="0"/>
                          <a:ea typeface="+mn-ea"/>
                          <a:cs typeface="+mn-cs"/>
                        </a:rPr>
                        <a:t>Hoa còn thiếp trong sương</a:t>
                      </a:r>
                    </a:p>
                    <a:p>
                      <a:r>
                        <a:rPr lang="vi-VN" sz="2400" b="0" i="0" kern="1200" dirty="0">
                          <a:solidFill>
                            <a:schemeClr val="tx1"/>
                          </a:solidFill>
                          <a:effectLst/>
                          <a:latin typeface="Cambria" panose="02040503050406030204" pitchFamily="18" charset="0"/>
                          <a:ea typeface="+mn-ea"/>
                          <a:cs typeface="+mn-cs"/>
                        </a:rPr>
                        <a:t>Khói bếp bay đầy vườn</a:t>
                      </a:r>
                    </a:p>
                    <a:p>
                      <a:r>
                        <a:rPr lang="vi-VN" sz="2400" b="0" i="0" kern="1200" dirty="0">
                          <a:solidFill>
                            <a:schemeClr val="tx1"/>
                          </a:solidFill>
                          <a:effectLst/>
                          <a:latin typeface="Cambria" panose="02040503050406030204" pitchFamily="18" charset="0"/>
                          <a:ea typeface="+mn-ea"/>
                          <a:cs typeface="+mn-cs"/>
                        </a:rPr>
                        <a:t>Nội nấu cơm, nấu cám.</a:t>
                      </a:r>
                    </a:p>
                    <a:p>
                      <a:endParaRPr lang="en-US" sz="2400" b="0" i="0" kern="1200" dirty="0">
                        <a:solidFill>
                          <a:schemeClr val="tx1"/>
                        </a:solidFill>
                        <a:effectLst/>
                        <a:latin typeface="Cambria" panose="02040503050406030204" pitchFamily="18" charset="0"/>
                        <a:ea typeface="+mn-ea"/>
                        <a:cs typeface="+mn-cs"/>
                      </a:endParaRPr>
                    </a:p>
                    <a:p>
                      <a:r>
                        <a:rPr lang="vi-VN" sz="2400" b="0" i="0" kern="1200" dirty="0">
                          <a:solidFill>
                            <a:schemeClr val="tx1"/>
                          </a:solidFill>
                          <a:effectLst/>
                          <a:latin typeface="Cambria" panose="02040503050406030204" pitchFamily="18" charset="0"/>
                          <a:ea typeface="+mn-ea"/>
                          <a:cs typeface="+mn-cs"/>
                        </a:rPr>
                        <a:t>Đàn trâu ra đồng sớm</a:t>
                      </a:r>
                    </a:p>
                    <a:p>
                      <a:r>
                        <a:rPr lang="vi-VN" sz="2400" b="0" i="0" kern="1200" dirty="0">
                          <a:solidFill>
                            <a:schemeClr val="tx1"/>
                          </a:solidFill>
                          <a:effectLst/>
                          <a:latin typeface="Cambria" panose="02040503050406030204" pitchFamily="18" charset="0"/>
                          <a:ea typeface="+mn-ea"/>
                          <a:cs typeface="+mn-cs"/>
                        </a:rPr>
                        <a:t>Đội cả sương mà đi</a:t>
                      </a:r>
                    </a:p>
                    <a:p>
                      <a:r>
                        <a:rPr lang="vi-VN" sz="2400" b="0" i="0" kern="1200" dirty="0">
                          <a:solidFill>
                            <a:schemeClr val="tx1"/>
                          </a:solidFill>
                          <a:effectLst/>
                          <a:latin typeface="Cambria" panose="02040503050406030204" pitchFamily="18" charset="0"/>
                          <a:ea typeface="+mn-ea"/>
                          <a:cs typeface="+mn-cs"/>
                        </a:rPr>
                        <a:t>Cuối xóm ai thầm thì</a:t>
                      </a:r>
                    </a:p>
                    <a:p>
                      <a:r>
                        <a:rPr lang="vi-VN" sz="2400" b="0" i="0" kern="1200" dirty="0">
                          <a:solidFill>
                            <a:schemeClr val="tx1"/>
                          </a:solidFill>
                          <a:effectLst/>
                          <a:latin typeface="Cambria" panose="02040503050406030204" pitchFamily="18" charset="0"/>
                          <a:ea typeface="+mn-ea"/>
                          <a:cs typeface="+mn-cs"/>
                        </a:rPr>
                        <a:t>Gánh rau ra chợ bán.</a:t>
                      </a:r>
                    </a:p>
                    <a:p>
                      <a:r>
                        <a:rPr lang="vi-VN" sz="2400" b="0" i="0" kern="1200" dirty="0">
                          <a:solidFill>
                            <a:schemeClr val="tx1"/>
                          </a:solidFill>
                          <a:effectLst/>
                          <a:latin typeface="Cambria" panose="02040503050406030204" pitchFamily="18" charset="0"/>
                          <a:ea typeface="+mn-ea"/>
                          <a:cs typeface="+mn-cs"/>
                        </a:rPr>
                        <a:t/>
                      </a:r>
                      <a:br>
                        <a:rPr lang="vi-VN" sz="2400" b="0" i="0" kern="1200" dirty="0">
                          <a:solidFill>
                            <a:schemeClr val="tx1"/>
                          </a:solidFill>
                          <a:effectLst/>
                          <a:latin typeface="Cambria" panose="02040503050406030204" pitchFamily="18" charset="0"/>
                          <a:ea typeface="+mn-ea"/>
                          <a:cs typeface="+mn-cs"/>
                        </a:rPr>
                      </a:br>
                      <a:r>
                        <a:rPr lang="vi-VN" sz="2400" b="0" i="0" kern="1200" dirty="0">
                          <a:solidFill>
                            <a:schemeClr val="tx1"/>
                          </a:solidFill>
                          <a:effectLst/>
                          <a:latin typeface="Cambria" panose="02040503050406030204" pitchFamily="18" charset="0"/>
                          <a:ea typeface="+mn-ea"/>
                          <a:cs typeface="+mn-cs"/>
                        </a:rPr>
                        <a:t>Gà con kêu trong ổ</a:t>
                      </a:r>
                    </a:p>
                    <a:p>
                      <a:r>
                        <a:rPr lang="vi-VN" sz="2400" b="0" i="0" kern="1200" dirty="0">
                          <a:solidFill>
                            <a:schemeClr val="tx1"/>
                          </a:solidFill>
                          <a:effectLst/>
                          <a:latin typeface="Cambria" panose="02040503050406030204" pitchFamily="18" charset="0"/>
                          <a:ea typeface="+mn-ea"/>
                          <a:cs typeface="+mn-cs"/>
                        </a:rPr>
                        <a:t>Đánh thức ông mặt trời</a:t>
                      </a:r>
                    </a:p>
                    <a:p>
                      <a:r>
                        <a:rPr lang="vi-VN" sz="2400" b="0" i="0" kern="1200" dirty="0">
                          <a:solidFill>
                            <a:schemeClr val="tx1"/>
                          </a:solidFill>
                          <a:effectLst/>
                          <a:latin typeface="Cambria" panose="02040503050406030204" pitchFamily="18" charset="0"/>
                          <a:ea typeface="+mn-ea"/>
                          <a:cs typeface="+mn-cs"/>
                        </a:rPr>
                        <a:t>Chú mực ra sân phơi</a:t>
                      </a:r>
                    </a:p>
                    <a:p>
                      <a:r>
                        <a:rPr lang="vi-VN" sz="2400" b="0" i="0" kern="1200" dirty="0">
                          <a:solidFill>
                            <a:schemeClr val="tx1"/>
                          </a:solidFill>
                          <a:effectLst/>
                          <a:latin typeface="Cambria" panose="02040503050406030204" pitchFamily="18" charset="0"/>
                          <a:ea typeface="+mn-ea"/>
                          <a:cs typeface="+mn-cs"/>
                        </a:rPr>
                        <a:t>Chạy mấy vòng khởi động.</a:t>
                      </a:r>
                    </a:p>
                    <a:p>
                      <a:endParaRPr lang="en-US" sz="2400" b="0" dirty="0">
                        <a:solidFill>
                          <a:schemeClr val="tx1"/>
                        </a:solidFill>
                        <a:latin typeface="Cambria" panose="020405030504060302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vi-VN" sz="2400" b="0" dirty="0">
                          <a:solidFill>
                            <a:schemeClr val="tx1"/>
                          </a:solidFill>
                          <a:latin typeface="Cambria" panose="02040503050406030204" pitchFamily="18" charset="0"/>
                        </a:rPr>
                        <a:t>Một mùi hương mong mỏng</a:t>
                      </a:r>
                    </a:p>
                    <a:p>
                      <a:r>
                        <a:rPr lang="vi-VN" sz="2400" b="0" dirty="0">
                          <a:solidFill>
                            <a:schemeClr val="tx1"/>
                          </a:solidFill>
                          <a:latin typeface="Cambria" panose="02040503050406030204" pitchFamily="18" charset="0"/>
                        </a:rPr>
                        <a:t>Thơm đẫm vào ban mai</a:t>
                      </a:r>
                    </a:p>
                    <a:p>
                      <a:r>
                        <a:rPr lang="vi-VN" sz="2400" b="0" dirty="0">
                          <a:solidFill>
                            <a:schemeClr val="tx1"/>
                          </a:solidFill>
                          <a:latin typeface="Cambria" panose="02040503050406030204" pitchFamily="18" charset="0"/>
                        </a:rPr>
                        <a:t>Gió chạm khóm hoa nhài</a:t>
                      </a:r>
                    </a:p>
                    <a:p>
                      <a:r>
                        <a:rPr lang="vi-VN" sz="2400" b="0" dirty="0">
                          <a:solidFill>
                            <a:schemeClr val="tx1"/>
                          </a:solidFill>
                          <a:latin typeface="Cambria" panose="02040503050406030204" pitchFamily="18" charset="0"/>
                        </a:rPr>
                        <a:t>Mang hương đi khắp lối.</a:t>
                      </a:r>
                      <a:endParaRPr lang="en-US" sz="2400" b="0" dirty="0">
                        <a:solidFill>
                          <a:schemeClr val="tx1"/>
                        </a:solidFill>
                        <a:latin typeface="Cambria" panose="02040503050406030204" pitchFamily="18" charset="0"/>
                      </a:endParaRPr>
                    </a:p>
                    <a:p>
                      <a:endParaRPr lang="en-US" sz="2400" b="0" dirty="0">
                        <a:solidFill>
                          <a:schemeClr val="tx1"/>
                        </a:solidFill>
                        <a:latin typeface="Cambria" panose="02040503050406030204" pitchFamily="18" charset="0"/>
                      </a:endParaRPr>
                    </a:p>
                    <a:p>
                      <a:r>
                        <a:rPr lang="vi-VN" sz="2400" b="0" i="0" kern="1200" dirty="0">
                          <a:solidFill>
                            <a:schemeClr val="tx1"/>
                          </a:solidFill>
                          <a:effectLst/>
                          <a:latin typeface="Cambria" panose="02040503050406030204" pitchFamily="18" charset="0"/>
                          <a:ea typeface="+mn-ea"/>
                          <a:cs typeface="+mn-cs"/>
                        </a:rPr>
                        <a:t>Buổi sáng ở quê nội</a:t>
                      </a:r>
                    </a:p>
                    <a:p>
                      <a:r>
                        <a:rPr lang="vi-VN" sz="2400" b="0" i="0" kern="1200" dirty="0">
                          <a:solidFill>
                            <a:schemeClr val="tx1"/>
                          </a:solidFill>
                          <a:effectLst/>
                          <a:latin typeface="Cambria" panose="02040503050406030204" pitchFamily="18" charset="0"/>
                          <a:ea typeface="+mn-ea"/>
                          <a:cs typeface="+mn-cs"/>
                        </a:rPr>
                        <a:t>Núi đồi ngủ trong mây</a:t>
                      </a:r>
                    </a:p>
                    <a:p>
                      <a:r>
                        <a:rPr lang="vi-VN" sz="2400" b="0" i="0" kern="1200" dirty="0">
                          <a:solidFill>
                            <a:schemeClr val="tx1"/>
                          </a:solidFill>
                          <a:effectLst/>
                          <a:latin typeface="Cambria" panose="02040503050406030204" pitchFamily="18" charset="0"/>
                          <a:ea typeface="+mn-ea"/>
                          <a:cs typeface="+mn-cs"/>
                        </a:rPr>
                        <a:t>Mặt trời như trái chín</a:t>
                      </a:r>
                    </a:p>
                    <a:p>
                      <a:r>
                        <a:rPr lang="vi-VN" sz="2400" b="0" i="0" kern="1200" dirty="0">
                          <a:solidFill>
                            <a:schemeClr val="tx1"/>
                          </a:solidFill>
                          <a:effectLst/>
                          <a:latin typeface="Cambria" panose="02040503050406030204" pitchFamily="18" charset="0"/>
                          <a:ea typeface="+mn-ea"/>
                          <a:cs typeface="+mn-cs"/>
                        </a:rPr>
                        <a:t>Treo lủng lẳng vòm cây.</a:t>
                      </a:r>
                    </a:p>
                    <a:p>
                      <a:pPr algn="r"/>
                      <a:r>
                        <a:rPr lang="vi-VN" sz="2400" b="0" dirty="0">
                          <a:solidFill>
                            <a:schemeClr val="tx1"/>
                          </a:solidFill>
                          <a:latin typeface="Cambria" panose="02040503050406030204" pitchFamily="18" charset="0"/>
                        </a:rPr>
                        <a:t>(Nguyễn Lãm Thắng)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0480034"/>
                  </a:ext>
                </a:extLst>
              </a:tr>
            </a:tbl>
          </a:graphicData>
        </a:graphic>
      </p:graphicFrame>
      <p:grpSp>
        <p:nvGrpSpPr>
          <p:cNvPr id="15" name="Group 14">
            <a:extLst>
              <a:ext uri="{FF2B5EF4-FFF2-40B4-BE49-F238E27FC236}">
                <a16:creationId xmlns="" xmlns:a16="http://schemas.microsoft.com/office/drawing/2014/main" id="{2BC4AA51-FD7E-35C7-F324-8FCFBC47B58B}"/>
              </a:ext>
            </a:extLst>
          </p:cNvPr>
          <p:cNvGrpSpPr/>
          <p:nvPr/>
        </p:nvGrpSpPr>
        <p:grpSpPr>
          <a:xfrm>
            <a:off x="8102923" y="720080"/>
            <a:ext cx="3862005" cy="1958530"/>
            <a:chOff x="8150220" y="720081"/>
            <a:chExt cx="3862005" cy="1958530"/>
          </a:xfrm>
        </p:grpSpPr>
        <p:sp>
          <p:nvSpPr>
            <p:cNvPr id="14" name="Speech Bubble: Rectangle with Corners Rounded 13">
              <a:extLst>
                <a:ext uri="{FF2B5EF4-FFF2-40B4-BE49-F238E27FC236}">
                  <a16:creationId xmlns="" xmlns:a16="http://schemas.microsoft.com/office/drawing/2014/main" id="{71EE9F7A-ECD5-6DC0-BE0C-B5D40E1AA183}"/>
                </a:ext>
              </a:extLst>
            </p:cNvPr>
            <p:cNvSpPr/>
            <p:nvPr/>
          </p:nvSpPr>
          <p:spPr>
            <a:xfrm>
              <a:off x="8225746" y="720081"/>
              <a:ext cx="3582625" cy="1958530"/>
            </a:xfrm>
            <a:prstGeom prst="wedgeRoundRectCallout">
              <a:avLst>
                <a:gd name="adj1" fmla="val -67393"/>
                <a:gd name="adj2" fmla="val 25880"/>
                <a:gd name="adj3" fmla="val 16667"/>
              </a:avLst>
            </a:prstGeom>
            <a:solidFill>
              <a:schemeClr val="accent4">
                <a:lumMod val="20000"/>
                <a:lumOff val="80000"/>
              </a:schemeClr>
            </a:solid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913E4157-A5CA-82EF-AFA2-8559110BD8D6}"/>
                </a:ext>
              </a:extLst>
            </p:cNvPr>
            <p:cNvSpPr txBox="1"/>
            <p:nvPr/>
          </p:nvSpPr>
          <p:spPr>
            <a:xfrm>
              <a:off x="8150220" y="828918"/>
              <a:ext cx="3862005" cy="954107"/>
            </a:xfrm>
            <a:prstGeom prst="rect">
              <a:avLst/>
            </a:prstGeom>
            <a:noFill/>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Tx/>
                <a:buAutoNum type="alphaLcPeriod"/>
                <a:tabLst/>
                <a:defRPr/>
              </a:pPr>
              <a:r>
                <a:rPr kumimoji="0" lang="vi-VN" sz="2800" b="1" i="0" u="none" strike="noStrike" kern="1200" cap="none" spc="0" normalizeH="0" baseline="0" noProof="0" dirty="0">
                  <a:ln>
                    <a:noFill/>
                  </a:ln>
                  <a:effectLst/>
                  <a:uLnTx/>
                  <a:uFillTx/>
                  <a:latin typeface="Cambria" panose="02040503050406030204" pitchFamily="18" charset="0"/>
                  <a:cs typeface="+mn-cs"/>
                </a:rPr>
                <a:t>Tìm những từ ngữ trong bài thơ tả:</a:t>
              </a:r>
              <a:endParaRPr kumimoji="0" lang="en-US" sz="2800" b="1" i="0" u="none" strike="noStrike" kern="1200" cap="none" spc="0" normalizeH="0" baseline="0" noProof="0" dirty="0">
                <a:ln>
                  <a:noFill/>
                </a:ln>
                <a:effectLst/>
                <a:uLnTx/>
                <a:uFillTx/>
                <a:latin typeface="Cambria" panose="02040503050406030204" pitchFamily="18" charset="0"/>
                <a:cs typeface="+mn-cs"/>
              </a:endParaRPr>
            </a:p>
          </p:txBody>
        </p:sp>
      </p:grpSp>
      <p:cxnSp>
        <p:nvCxnSpPr>
          <p:cNvPr id="5" name="Straight Connector 4">
            <a:extLst>
              <a:ext uri="{FF2B5EF4-FFF2-40B4-BE49-F238E27FC236}">
                <a16:creationId xmlns="" xmlns:a16="http://schemas.microsoft.com/office/drawing/2014/main" id="{D446D46E-BC55-3580-B1C1-C312AA3F1D1C}"/>
              </a:ext>
            </a:extLst>
          </p:cNvPr>
          <p:cNvCxnSpPr>
            <a:cxnSpLocks/>
          </p:cNvCxnSpPr>
          <p:nvPr/>
        </p:nvCxnSpPr>
        <p:spPr>
          <a:xfrm>
            <a:off x="2382667" y="1363013"/>
            <a:ext cx="124340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 xmlns:a16="http://schemas.microsoft.com/office/drawing/2014/main" id="{D5D659FB-1FE6-1071-DB33-506CBB627677}"/>
              </a:ext>
            </a:extLst>
          </p:cNvPr>
          <p:cNvGrpSpPr/>
          <p:nvPr/>
        </p:nvGrpSpPr>
        <p:grpSpPr>
          <a:xfrm>
            <a:off x="8853153" y="1844561"/>
            <a:ext cx="2361544" cy="772511"/>
            <a:chOff x="1429406" y="2422634"/>
            <a:chExt cx="2361544" cy="772511"/>
          </a:xfrm>
        </p:grpSpPr>
        <p:sp>
          <p:nvSpPr>
            <p:cNvPr id="7" name="Rectangle: Rounded Corners 6">
              <a:extLst>
                <a:ext uri="{FF2B5EF4-FFF2-40B4-BE49-F238E27FC236}">
                  <a16:creationId xmlns="" xmlns:a16="http://schemas.microsoft.com/office/drawing/2014/main" id="{6DCF90CF-D468-94B0-CBB5-D54D383B9E83}"/>
                </a:ext>
              </a:extLst>
            </p:cNvPr>
            <p:cNvSpPr/>
            <p:nvPr/>
          </p:nvSpPr>
          <p:spPr>
            <a:xfrm>
              <a:off x="1429406" y="2422634"/>
              <a:ext cx="2361543" cy="7725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文本框 13">
              <a:extLst>
                <a:ext uri="{FF2B5EF4-FFF2-40B4-BE49-F238E27FC236}">
                  <a16:creationId xmlns="" xmlns:a16="http://schemas.microsoft.com/office/drawing/2014/main" id="{27241440-DA3C-E147-017B-6AA516B4C489}"/>
                </a:ext>
              </a:extLst>
            </p:cNvPr>
            <p:cNvSpPr txBox="1"/>
            <p:nvPr/>
          </p:nvSpPr>
          <p:spPr>
            <a:xfrm>
              <a:off x="1677713" y="2470652"/>
              <a:ext cx="2113237" cy="615553"/>
            </a:xfrm>
            <a:prstGeom prst="rect">
              <a:avLst/>
            </a:prstGeom>
            <a:noFill/>
          </p:spPr>
          <p:txBody>
            <a:bodyPr wrap="square" lIns="0" tIns="0" rIns="0" bIns="0" rtlCol="0">
              <a:spAutoFit/>
            </a:bodyPr>
            <a:lstStyle/>
            <a:p>
              <a:r>
                <a:rPr lang="en-US" sz="4000" b="1" dirty="0" err="1">
                  <a:latin typeface="Cambria" panose="02040503050406030204" pitchFamily="18" charset="0"/>
                </a:rPr>
                <a:t>mặt</a:t>
              </a:r>
              <a:r>
                <a:rPr lang="en-US" sz="4000" b="1" dirty="0">
                  <a:latin typeface="Cambria" panose="02040503050406030204" pitchFamily="18" charset="0"/>
                </a:rPr>
                <a:t> </a:t>
              </a:r>
              <a:r>
                <a:rPr lang="en-US" sz="4000" b="1" dirty="0" err="1">
                  <a:latin typeface="Cambria" panose="02040503050406030204" pitchFamily="18" charset="0"/>
                </a:rPr>
                <a:t>trời</a:t>
              </a:r>
              <a:endParaRPr lang="vi-VN" sz="4000" b="1" dirty="0">
                <a:latin typeface="Cambria" panose="02040503050406030204" pitchFamily="18" charset="0"/>
              </a:endParaRPr>
            </a:p>
          </p:txBody>
        </p:sp>
      </p:grpSp>
      <p:cxnSp>
        <p:nvCxnSpPr>
          <p:cNvPr id="16" name="Straight Connector 15">
            <a:extLst>
              <a:ext uri="{FF2B5EF4-FFF2-40B4-BE49-F238E27FC236}">
                <a16:creationId xmlns="" xmlns:a16="http://schemas.microsoft.com/office/drawing/2014/main" id="{CFE2A818-497B-6F43-EBC3-38723F6FCF14}"/>
              </a:ext>
            </a:extLst>
          </p:cNvPr>
          <p:cNvCxnSpPr>
            <a:cxnSpLocks/>
          </p:cNvCxnSpPr>
          <p:nvPr/>
        </p:nvCxnSpPr>
        <p:spPr>
          <a:xfrm>
            <a:off x="5474299" y="3930713"/>
            <a:ext cx="179360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C44895F-7614-841C-562F-2B614C8F073C}"/>
              </a:ext>
            </a:extLst>
          </p:cNvPr>
          <p:cNvCxnSpPr>
            <a:cxnSpLocks/>
          </p:cNvCxnSpPr>
          <p:nvPr/>
        </p:nvCxnSpPr>
        <p:spPr>
          <a:xfrm>
            <a:off x="4451831" y="4272298"/>
            <a:ext cx="281607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0563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FBC229"/>
      </a:accent1>
      <a:accent2>
        <a:srgbClr val="EF7F85"/>
      </a:accent2>
      <a:accent3>
        <a:srgbClr val="3BB8EB"/>
      </a:accent3>
      <a:accent4>
        <a:srgbClr val="FBC229"/>
      </a:accent4>
      <a:accent5>
        <a:srgbClr val="EF8085"/>
      </a:accent5>
      <a:accent6>
        <a:srgbClr val="47BDE9"/>
      </a:accent6>
      <a:hlink>
        <a:srgbClr val="0563C1"/>
      </a:hlink>
      <a:folHlink>
        <a:srgbClr val="954D72"/>
      </a:folHlink>
    </a:clrScheme>
    <a:fontScheme name="ia015ac2">
      <a:majorFont>
        <a:latin typeface="Arial"/>
        <a:ea typeface="字魂35号-经典雅黑"/>
        <a:cs typeface=""/>
      </a:majorFont>
      <a:minorFont>
        <a:latin typeface="Arial"/>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FBC229"/>
    </a:accent1>
    <a:accent2>
      <a:srgbClr val="EF7F85"/>
    </a:accent2>
    <a:accent3>
      <a:srgbClr val="3BB8EB"/>
    </a:accent3>
    <a:accent4>
      <a:srgbClr val="FBC229"/>
    </a:accent4>
    <a:accent5>
      <a:srgbClr val="EF8085"/>
    </a:accent5>
    <a:accent6>
      <a:srgbClr val="47BDE9"/>
    </a:accent6>
    <a:hlink>
      <a:srgbClr val="0563C1"/>
    </a:hlink>
    <a:folHlink>
      <a:srgbClr val="954D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6E4E4"/>
    </a:lt2>
    <a:accent1>
      <a:srgbClr val="FBC229"/>
    </a:accent1>
    <a:accent2>
      <a:srgbClr val="EF7F85"/>
    </a:accent2>
    <a:accent3>
      <a:srgbClr val="3BB8EB"/>
    </a:accent3>
    <a:accent4>
      <a:srgbClr val="FBC229"/>
    </a:accent4>
    <a:accent5>
      <a:srgbClr val="EF8085"/>
    </a:accent5>
    <a:accent6>
      <a:srgbClr val="47BDE9"/>
    </a:accent6>
    <a:hlink>
      <a:srgbClr val="0563C1"/>
    </a:hlink>
    <a:folHlink>
      <a:srgbClr val="954D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6E4E4"/>
    </a:lt2>
    <a:accent1>
      <a:srgbClr val="FBC229"/>
    </a:accent1>
    <a:accent2>
      <a:srgbClr val="EF7F85"/>
    </a:accent2>
    <a:accent3>
      <a:srgbClr val="3BB8EB"/>
    </a:accent3>
    <a:accent4>
      <a:srgbClr val="FBC229"/>
    </a:accent4>
    <a:accent5>
      <a:srgbClr val="EF8085"/>
    </a:accent5>
    <a:accent6>
      <a:srgbClr val="47BDE9"/>
    </a:accent6>
    <a:hlink>
      <a:srgbClr val="0563C1"/>
    </a:hlink>
    <a:folHlink>
      <a:srgbClr val="954D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6E4E4"/>
    </a:lt2>
    <a:accent1>
      <a:srgbClr val="FBC229"/>
    </a:accent1>
    <a:accent2>
      <a:srgbClr val="EF7F85"/>
    </a:accent2>
    <a:accent3>
      <a:srgbClr val="3BB8EB"/>
    </a:accent3>
    <a:accent4>
      <a:srgbClr val="FBC229"/>
    </a:accent4>
    <a:accent5>
      <a:srgbClr val="EF8085"/>
    </a:accent5>
    <a:accent6>
      <a:srgbClr val="47BDE9"/>
    </a:accent6>
    <a:hlink>
      <a:srgbClr val="0563C1"/>
    </a:hlink>
    <a:folHlink>
      <a:srgbClr val="954D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6E4E4"/>
    </a:lt2>
    <a:accent1>
      <a:srgbClr val="FBC229"/>
    </a:accent1>
    <a:accent2>
      <a:srgbClr val="EF7F85"/>
    </a:accent2>
    <a:accent3>
      <a:srgbClr val="3BB8EB"/>
    </a:accent3>
    <a:accent4>
      <a:srgbClr val="FBC229"/>
    </a:accent4>
    <a:accent5>
      <a:srgbClr val="EF8085"/>
    </a:accent5>
    <a:accent6>
      <a:srgbClr val="47BDE9"/>
    </a:accent6>
    <a:hlink>
      <a:srgbClr val="0563C1"/>
    </a:hlink>
    <a:folHlink>
      <a:srgbClr val="954D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6E4E4"/>
    </a:lt2>
    <a:accent1>
      <a:srgbClr val="FBC229"/>
    </a:accent1>
    <a:accent2>
      <a:srgbClr val="EF7F85"/>
    </a:accent2>
    <a:accent3>
      <a:srgbClr val="3BB8EB"/>
    </a:accent3>
    <a:accent4>
      <a:srgbClr val="FBC229"/>
    </a:accent4>
    <a:accent5>
      <a:srgbClr val="EF8085"/>
    </a:accent5>
    <a:accent6>
      <a:srgbClr val="47BDE9"/>
    </a:accent6>
    <a:hlink>
      <a:srgbClr val="0563C1"/>
    </a:hlink>
    <a:folHlink>
      <a:srgbClr val="954D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6E4E4"/>
    </a:lt2>
    <a:accent1>
      <a:srgbClr val="FBC229"/>
    </a:accent1>
    <a:accent2>
      <a:srgbClr val="EF7F85"/>
    </a:accent2>
    <a:accent3>
      <a:srgbClr val="3BB8EB"/>
    </a:accent3>
    <a:accent4>
      <a:srgbClr val="FBC229"/>
    </a:accent4>
    <a:accent5>
      <a:srgbClr val="EF8085"/>
    </a:accent5>
    <a:accent6>
      <a:srgbClr val="47BDE9"/>
    </a:accent6>
    <a:hlink>
      <a:srgbClr val="0563C1"/>
    </a:hlink>
    <a:folHlink>
      <a:srgbClr val="954D72"/>
    </a:folHlink>
  </a:clr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6E4E4"/>
    </a:lt2>
    <a:accent1>
      <a:srgbClr val="FBC229"/>
    </a:accent1>
    <a:accent2>
      <a:srgbClr val="EF7F85"/>
    </a:accent2>
    <a:accent3>
      <a:srgbClr val="3BB8EB"/>
    </a:accent3>
    <a:accent4>
      <a:srgbClr val="FBC229"/>
    </a:accent4>
    <a:accent5>
      <a:srgbClr val="EF8085"/>
    </a:accent5>
    <a:accent6>
      <a:srgbClr val="47BDE9"/>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otalTime>127</TotalTime>
  <Words>2632</Words>
  <Application>Microsoft Office PowerPoint</Application>
  <PresentationFormat>Widescreen</PresentationFormat>
  <Paragraphs>316</Paragraphs>
  <Slides>29</Slides>
  <Notes>13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29</vt:i4>
      </vt:variant>
    </vt:vector>
  </HeadingPairs>
  <TitlesOfParts>
    <vt:vector size="44" baseType="lpstr">
      <vt:lpstr>字魂27号-布丁体</vt:lpstr>
      <vt:lpstr>字魂160号-檀宋</vt:lpstr>
      <vt:lpstr>Cambria</vt:lpstr>
      <vt:lpstr>Arial</vt:lpstr>
      <vt:lpstr>Calibri</vt:lpstr>
      <vt:lpstr>Times New Roman</vt:lpstr>
      <vt:lpstr>Vogue-ExtraBold</vt:lpstr>
      <vt:lpstr>字魂35号-经典雅黑</vt:lpstr>
      <vt:lpstr>Calibri Light</vt:lpstr>
      <vt:lpstr>等线</vt:lpstr>
      <vt:lpstr>#9Slide07 HoneyCream</vt:lpstr>
      <vt:lpstr>SVN-Newton</vt:lpstr>
      <vt:lpstr>SVN-Ready</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KHuyen;KhanhHuyen</dc:creator>
  <cp:keywords>MNT</cp:keywords>
  <cp:lastModifiedBy>Mr Thang</cp:lastModifiedBy>
  <cp:revision>23</cp:revision>
  <dcterms:created xsi:type="dcterms:W3CDTF">2022-11-16T02:23:29Z</dcterms:created>
  <dcterms:modified xsi:type="dcterms:W3CDTF">2023-01-01T06:58:51Z</dcterms:modified>
</cp:coreProperties>
</file>