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0"/>
  </p:notesMasterIdLst>
  <p:sldIdLst>
    <p:sldId id="310" r:id="rId2"/>
    <p:sldId id="256" r:id="rId3"/>
    <p:sldId id="311" r:id="rId4"/>
    <p:sldId id="309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74" r:id="rId13"/>
    <p:sldId id="316" r:id="rId14"/>
    <p:sldId id="364" r:id="rId15"/>
    <p:sldId id="375" r:id="rId16"/>
    <p:sldId id="312" r:id="rId17"/>
    <p:sldId id="376" r:id="rId18"/>
    <p:sldId id="317" r:id="rId19"/>
    <p:sldId id="367" r:id="rId20"/>
    <p:sldId id="377" r:id="rId21"/>
    <p:sldId id="318" r:id="rId22"/>
    <p:sldId id="370" r:id="rId23"/>
    <p:sldId id="369" r:id="rId24"/>
    <p:sldId id="371" r:id="rId25"/>
    <p:sldId id="372" r:id="rId26"/>
    <p:sldId id="378" r:id="rId27"/>
    <p:sldId id="325" r:id="rId28"/>
    <p:sldId id="354" r:id="rId29"/>
  </p:sldIdLst>
  <p:sldSz cx="12192000" cy="6858000"/>
  <p:notesSz cx="6858000" cy="9144000"/>
  <p:embeddedFontLst>
    <p:embeddedFont>
      <p:font typeface="SVN-Poky's" panose="020B0606040200020203" pitchFamily="34" charset="0"/>
      <p:regular r:id="rId31"/>
    </p:embeddedFont>
    <p:embeddedFont>
      <p:font typeface="#9Slide05 IcielSanelma" pitchFamily="2" charset="0"/>
      <p:regular r:id="rId32"/>
    </p:embeddedFont>
    <p:embeddedFont>
      <p:font typeface="SVN-Appleberry" panose="02040603050506020204" pitchFamily="18" charset="0"/>
      <p:regular r:id="rId33"/>
    </p:embeddedFont>
    <p:embeddedFont>
      <p:font typeface="#9Slide07 SVNZiclets" panose="02000603000000000000" pitchFamily="2" charset="0"/>
      <p:regular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#9Slide05 SVNSteady" pitchFamily="2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  <a:srgbClr val="1E0F00"/>
    <a:srgbClr val="FED301"/>
    <a:srgbClr val="FFFC00"/>
    <a:srgbClr val="706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08" y="-3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E2AB-4A4C-44EE-8CFF-543568C47CCC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DE41B-9AEB-467E-870E-D8331A7F47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58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04827CE-93E0-4622-A7B9-2A6F4F3C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DBFD78-BBAB-4219-A6B5-B808C8360C80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9BF9514-8E04-4ECA-94BB-A1DA17EF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F55FA55-D40B-49B7-B9CE-E3B48938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148251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87C93AB-C007-417E-A482-3D07EE3C3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487" y="-67303"/>
            <a:ext cx="1889587" cy="311008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1ED2D2EC-114F-4097-9452-EF62F592E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2017">
            <a:off x="3617391" y="4861667"/>
            <a:ext cx="3007846" cy="2222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55" y="240515"/>
            <a:ext cx="11083489" cy="63769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16BF2D4-86F2-4900-856F-4C2E78E11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57342" r="69901"/>
          <a:stretch>
            <a:fillRect/>
          </a:stretch>
        </p:blipFill>
        <p:spPr>
          <a:xfrm>
            <a:off x="215075" y="4174958"/>
            <a:ext cx="3068700" cy="2683042"/>
          </a:xfrm>
          <a:custGeom>
            <a:avLst/>
            <a:gdLst>
              <a:gd name="connsiteX0" fmla="*/ 442925 w 2478505"/>
              <a:gd name="connsiteY0" fmla="*/ 0 h 2167019"/>
              <a:gd name="connsiteX1" fmla="*/ 2478505 w 2478505"/>
              <a:gd name="connsiteY1" fmla="*/ 0 h 2167019"/>
              <a:gd name="connsiteX2" fmla="*/ 2478505 w 2478505"/>
              <a:gd name="connsiteY2" fmla="*/ 2167019 h 2167019"/>
              <a:gd name="connsiteX3" fmla="*/ 0 w 2478505"/>
              <a:gd name="connsiteY3" fmla="*/ 2167019 h 2167019"/>
              <a:gd name="connsiteX4" fmla="*/ 0 w 2478505"/>
              <a:gd name="connsiteY4" fmla="*/ 569252 h 2167019"/>
              <a:gd name="connsiteX5" fmla="*/ 442925 w 2478505"/>
              <a:gd name="connsiteY5" fmla="*/ 0 h 21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505" h="2167019">
                <a:moveTo>
                  <a:pt x="442925" y="0"/>
                </a:moveTo>
                <a:lnTo>
                  <a:pt x="2478505" y="0"/>
                </a:lnTo>
                <a:lnTo>
                  <a:pt x="2478505" y="2167019"/>
                </a:lnTo>
                <a:lnTo>
                  <a:pt x="0" y="2167019"/>
                </a:lnTo>
                <a:lnTo>
                  <a:pt x="0" y="569252"/>
                </a:lnTo>
                <a:lnTo>
                  <a:pt x="442925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407" y="65688"/>
            <a:ext cx="1408258" cy="14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241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0303" y="2202024"/>
            <a:ext cx="543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say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1246" y="4401955"/>
            <a:ext cx="4935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Khi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cả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nhà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bé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tí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5099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1187" y="2047464"/>
            <a:ext cx="5742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35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endParaRPr lang="en-US" sz="35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endParaRPr lang="en-US" sz="35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5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20858" y="4403293"/>
            <a:ext cx="4935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Con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đường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của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bé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221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47050E95-7CFD-4EC6-8709-2D9168C9C676}"/>
              </a:ext>
            </a:extLst>
          </p:cNvPr>
          <p:cNvSpPr txBox="1"/>
          <p:nvPr/>
        </p:nvSpPr>
        <p:spPr>
          <a:xfrm>
            <a:off x="3775536" y="1582121"/>
            <a:ext cx="314732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6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748276F7-2ED8-42D1-958D-7623AB4FEAAA}"/>
              </a:ext>
            </a:extLst>
          </p:cNvPr>
          <p:cNvSpPr txBox="1"/>
          <p:nvPr/>
        </p:nvSpPr>
        <p:spPr>
          <a:xfrm>
            <a:off x="3775536" y="2732301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5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D01F7EC1-86AB-4FF3-A572-FAE85B193200}"/>
              </a:ext>
            </a:extLst>
          </p:cNvPr>
          <p:cNvSpPr txBox="1"/>
          <p:nvPr/>
        </p:nvSpPr>
        <p:spPr>
          <a:xfrm>
            <a:off x="3775536" y="3882480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455985AD-8B8E-4282-AE99-4CFBEB43887C}"/>
              </a:ext>
            </a:extLst>
          </p:cNvPr>
          <p:cNvSpPr txBox="1"/>
          <p:nvPr/>
        </p:nvSpPr>
        <p:spPr>
          <a:xfrm>
            <a:off x="7841007" y="1630156"/>
            <a:ext cx="33343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1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841007" y="2780336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43287A56-8961-43A3-BEC3-040783E6CB79}"/>
              </a:ext>
            </a:extLst>
          </p:cNvPr>
          <p:cNvGrpSpPr/>
          <p:nvPr/>
        </p:nvGrpSpPr>
        <p:grpSpPr>
          <a:xfrm>
            <a:off x="859943" y="-48126"/>
            <a:ext cx="6467289" cy="5739063"/>
            <a:chOff x="859943" y="-48126"/>
            <a:chExt cx="6467289" cy="5739063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F942AE2-E309-4D8D-B1FD-A8B4290B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43" y="817402"/>
              <a:ext cx="1889587" cy="3110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E5F597F-9D1A-46D0-8289-02006837C1F8}"/>
                </a:ext>
              </a:extLst>
            </p:cNvPr>
            <p:cNvSpPr/>
            <p:nvPr/>
          </p:nvSpPr>
          <p:spPr>
            <a:xfrm>
              <a:off x="1804737" y="-48126"/>
              <a:ext cx="5522495" cy="5739063"/>
            </a:xfrm>
            <a:custGeom>
              <a:avLst/>
              <a:gdLst>
                <a:gd name="connsiteX0" fmla="*/ 0 w 5522495"/>
                <a:gd name="connsiteY0" fmla="*/ 950494 h 5739063"/>
                <a:gd name="connsiteX1" fmla="*/ 1540042 w 5522495"/>
                <a:gd name="connsiteY1" fmla="*/ 950494 h 5739063"/>
                <a:gd name="connsiteX2" fmla="*/ 1540042 w 5522495"/>
                <a:gd name="connsiteY2" fmla="*/ 5739063 h 5739063"/>
                <a:gd name="connsiteX3" fmla="*/ 5522495 w 5522495"/>
                <a:gd name="connsiteY3" fmla="*/ 5739063 h 5739063"/>
                <a:gd name="connsiteX4" fmla="*/ 5522495 w 5522495"/>
                <a:gd name="connsiteY4" fmla="*/ 0 h 57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2495" h="5739063">
                  <a:moveTo>
                    <a:pt x="0" y="950494"/>
                  </a:moveTo>
                  <a:lnTo>
                    <a:pt x="1540042" y="950494"/>
                  </a:lnTo>
                  <a:lnTo>
                    <a:pt x="1540042" y="5739063"/>
                  </a:lnTo>
                  <a:lnTo>
                    <a:pt x="5522495" y="5739063"/>
                  </a:lnTo>
                  <a:lnTo>
                    <a:pt x="5522495" y="0"/>
                  </a:lnTo>
                </a:path>
              </a:pathLst>
            </a:custGeom>
            <a:noFill/>
            <a:ln w="41275" cap="rnd">
              <a:solidFill>
                <a:srgbClr val="1A1A1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96FE876-1B17-4D57-A833-2780CE4E543A}"/>
              </a:ext>
            </a:extLst>
          </p:cNvPr>
          <p:cNvSpPr/>
          <p:nvPr/>
        </p:nvSpPr>
        <p:spPr>
          <a:xfrm>
            <a:off x="3063450" y="1959489"/>
            <a:ext cx="523220" cy="523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06E3DFFC-C6B4-4634-B462-4F7ED7616BE9}"/>
              </a:ext>
            </a:extLst>
          </p:cNvPr>
          <p:cNvSpPr/>
          <p:nvPr/>
        </p:nvSpPr>
        <p:spPr>
          <a:xfrm>
            <a:off x="3063450" y="4259848"/>
            <a:ext cx="523220" cy="523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43FA1F67-CF01-4F0B-B3E9-76B1F98AEF72}"/>
              </a:ext>
            </a:extLst>
          </p:cNvPr>
          <p:cNvSpPr/>
          <p:nvPr/>
        </p:nvSpPr>
        <p:spPr>
          <a:xfrm>
            <a:off x="3063450" y="3109668"/>
            <a:ext cx="523220" cy="5232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9F6AB3B5-B455-4F5B-95E4-10B141FE632F}"/>
              </a:ext>
            </a:extLst>
          </p:cNvPr>
          <p:cNvSpPr/>
          <p:nvPr/>
        </p:nvSpPr>
        <p:spPr>
          <a:xfrm>
            <a:off x="7043488" y="1959489"/>
            <a:ext cx="523220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7043488" y="3109668"/>
            <a:ext cx="523220" cy="5232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08B0B8D-B64A-4D0C-8728-6599C0D30285}"/>
              </a:ext>
            </a:extLst>
          </p:cNvPr>
          <p:cNvSpPr txBox="1"/>
          <p:nvPr/>
        </p:nvSpPr>
        <p:spPr>
          <a:xfrm>
            <a:off x="8515588" y="261080"/>
            <a:ext cx="339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Câu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hỏi</a:t>
            </a:r>
            <a:endParaRPr lang="zh-CN" altLang="en-US" sz="6600" b="1" dirty="0">
              <a:ln>
                <a:solidFill>
                  <a:schemeClr val="tx1"/>
                </a:solidFill>
              </a:ln>
              <a:solidFill>
                <a:srgbClr val="FFFC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4720165" y="5766637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20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5360248" y="5438183"/>
            <a:ext cx="523220" cy="52322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35" y="3559132"/>
            <a:ext cx="3346994" cy="334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36" r="50495"/>
          <a:stretch/>
        </p:blipFill>
        <p:spPr>
          <a:xfrm>
            <a:off x="6350102" y="1045414"/>
            <a:ext cx="1672019" cy="1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845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00023 L -0.01159 0.1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8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467538" y="671286"/>
            <a:ext cx="11372489" cy="551542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7B28CA09-2D4C-4F1F-887C-1F7B2D4E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6531" y="-345233"/>
            <a:ext cx="4096139" cy="2707117"/>
          </a:xfrm>
          <a:prstGeom prst="rect">
            <a:avLst/>
          </a:prstGeom>
        </p:spPr>
      </p:pic>
      <p:sp>
        <p:nvSpPr>
          <p:cNvPr id="10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03943" y="468970"/>
            <a:ext cx="33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54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54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84057" y="792024"/>
            <a:ext cx="7744408" cy="10450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38" y="2346901"/>
            <a:ext cx="3923748" cy="2746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849" y="1837052"/>
            <a:ext cx="3696385" cy="2587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626" y="4183953"/>
            <a:ext cx="3820068" cy="2674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2570" y="2573360"/>
            <a:ext cx="4121032" cy="288472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485705" y="3255415"/>
            <a:ext cx="1237596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66680" y="3856414"/>
            <a:ext cx="1237596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256576" y="3512667"/>
            <a:ext cx="1043669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273939" y="3537393"/>
            <a:ext cx="1298811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235830" y="4437470"/>
            <a:ext cx="451095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048733" y="4437470"/>
            <a:ext cx="679732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829033" y="5979913"/>
            <a:ext cx="2471212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6991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476868" y="357629"/>
            <a:ext cx="11372489" cy="6024509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7B28CA09-2D4C-4F1F-887C-1F7B2D4E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6531" y="-345233"/>
            <a:ext cx="4096139" cy="2707117"/>
          </a:xfrm>
          <a:prstGeom prst="rect">
            <a:avLst/>
          </a:prstGeom>
        </p:spPr>
      </p:pic>
      <p:sp>
        <p:nvSpPr>
          <p:cNvPr id="10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03943" y="468970"/>
            <a:ext cx="33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54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54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18999" y="532281"/>
            <a:ext cx="7744408" cy="10450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51" y="1530657"/>
            <a:ext cx="4082661" cy="2857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056" y="3868803"/>
            <a:ext cx="4270281" cy="2989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0939" y="1620791"/>
            <a:ext cx="3953897" cy="2767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134" y="3660056"/>
            <a:ext cx="4449228" cy="311446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68265" y="2840885"/>
            <a:ext cx="1008792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216040" y="3472085"/>
            <a:ext cx="1008792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639095" y="2881441"/>
            <a:ext cx="608242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639095" y="3208980"/>
            <a:ext cx="828505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2410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47050E95-7CFD-4EC6-8709-2D9168C9C676}"/>
              </a:ext>
            </a:extLst>
          </p:cNvPr>
          <p:cNvSpPr txBox="1"/>
          <p:nvPr/>
        </p:nvSpPr>
        <p:spPr>
          <a:xfrm>
            <a:off x="3775536" y="1582121"/>
            <a:ext cx="314732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6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748276F7-2ED8-42D1-958D-7623AB4FEAAA}"/>
              </a:ext>
            </a:extLst>
          </p:cNvPr>
          <p:cNvSpPr txBox="1"/>
          <p:nvPr/>
        </p:nvSpPr>
        <p:spPr>
          <a:xfrm>
            <a:off x="3775536" y="2732301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5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D01F7EC1-86AB-4FF3-A572-FAE85B193200}"/>
              </a:ext>
            </a:extLst>
          </p:cNvPr>
          <p:cNvSpPr txBox="1"/>
          <p:nvPr/>
        </p:nvSpPr>
        <p:spPr>
          <a:xfrm>
            <a:off x="3775536" y="3882480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455985AD-8B8E-4282-AE99-4CFBEB43887C}"/>
              </a:ext>
            </a:extLst>
          </p:cNvPr>
          <p:cNvSpPr txBox="1"/>
          <p:nvPr/>
        </p:nvSpPr>
        <p:spPr>
          <a:xfrm>
            <a:off x="7841007" y="1630156"/>
            <a:ext cx="33343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1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841007" y="2780336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43287A56-8961-43A3-BEC3-040783E6CB79}"/>
              </a:ext>
            </a:extLst>
          </p:cNvPr>
          <p:cNvGrpSpPr/>
          <p:nvPr/>
        </p:nvGrpSpPr>
        <p:grpSpPr>
          <a:xfrm>
            <a:off x="859943" y="-48126"/>
            <a:ext cx="6467289" cy="5739063"/>
            <a:chOff x="859943" y="-48126"/>
            <a:chExt cx="6467289" cy="5739063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F942AE2-E309-4D8D-B1FD-A8B4290B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43" y="817402"/>
              <a:ext cx="1889587" cy="3110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E5F597F-9D1A-46D0-8289-02006837C1F8}"/>
                </a:ext>
              </a:extLst>
            </p:cNvPr>
            <p:cNvSpPr/>
            <p:nvPr/>
          </p:nvSpPr>
          <p:spPr>
            <a:xfrm>
              <a:off x="1804737" y="-48126"/>
              <a:ext cx="5522495" cy="5739063"/>
            </a:xfrm>
            <a:custGeom>
              <a:avLst/>
              <a:gdLst>
                <a:gd name="connsiteX0" fmla="*/ 0 w 5522495"/>
                <a:gd name="connsiteY0" fmla="*/ 950494 h 5739063"/>
                <a:gd name="connsiteX1" fmla="*/ 1540042 w 5522495"/>
                <a:gd name="connsiteY1" fmla="*/ 950494 h 5739063"/>
                <a:gd name="connsiteX2" fmla="*/ 1540042 w 5522495"/>
                <a:gd name="connsiteY2" fmla="*/ 5739063 h 5739063"/>
                <a:gd name="connsiteX3" fmla="*/ 5522495 w 5522495"/>
                <a:gd name="connsiteY3" fmla="*/ 5739063 h 5739063"/>
                <a:gd name="connsiteX4" fmla="*/ 5522495 w 5522495"/>
                <a:gd name="connsiteY4" fmla="*/ 0 h 57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2495" h="5739063">
                  <a:moveTo>
                    <a:pt x="0" y="950494"/>
                  </a:moveTo>
                  <a:lnTo>
                    <a:pt x="1540042" y="950494"/>
                  </a:lnTo>
                  <a:lnTo>
                    <a:pt x="1540042" y="5739063"/>
                  </a:lnTo>
                  <a:lnTo>
                    <a:pt x="5522495" y="5739063"/>
                  </a:lnTo>
                  <a:lnTo>
                    <a:pt x="5522495" y="0"/>
                  </a:lnTo>
                </a:path>
              </a:pathLst>
            </a:custGeom>
            <a:noFill/>
            <a:ln w="41275" cap="rnd">
              <a:solidFill>
                <a:srgbClr val="1A1A1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96FE876-1B17-4D57-A833-2780CE4E543A}"/>
              </a:ext>
            </a:extLst>
          </p:cNvPr>
          <p:cNvSpPr/>
          <p:nvPr/>
        </p:nvSpPr>
        <p:spPr>
          <a:xfrm>
            <a:off x="3063450" y="1959489"/>
            <a:ext cx="523220" cy="523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06E3DFFC-C6B4-4634-B462-4F7ED7616BE9}"/>
              </a:ext>
            </a:extLst>
          </p:cNvPr>
          <p:cNvSpPr/>
          <p:nvPr/>
        </p:nvSpPr>
        <p:spPr>
          <a:xfrm>
            <a:off x="3063450" y="4259848"/>
            <a:ext cx="523220" cy="523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43FA1F67-CF01-4F0B-B3E9-76B1F98AEF72}"/>
              </a:ext>
            </a:extLst>
          </p:cNvPr>
          <p:cNvSpPr/>
          <p:nvPr/>
        </p:nvSpPr>
        <p:spPr>
          <a:xfrm>
            <a:off x="3063450" y="3109668"/>
            <a:ext cx="523220" cy="5232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9F6AB3B5-B455-4F5B-95E4-10B141FE632F}"/>
              </a:ext>
            </a:extLst>
          </p:cNvPr>
          <p:cNvSpPr/>
          <p:nvPr/>
        </p:nvSpPr>
        <p:spPr>
          <a:xfrm>
            <a:off x="7043488" y="1959489"/>
            <a:ext cx="523220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7043488" y="3109668"/>
            <a:ext cx="523220" cy="5232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08B0B8D-B64A-4D0C-8728-6599C0D30285}"/>
              </a:ext>
            </a:extLst>
          </p:cNvPr>
          <p:cNvSpPr txBox="1"/>
          <p:nvPr/>
        </p:nvSpPr>
        <p:spPr>
          <a:xfrm>
            <a:off x="8515588" y="261080"/>
            <a:ext cx="339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Câu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hỏi</a:t>
            </a:r>
            <a:endParaRPr lang="zh-CN" altLang="en-US" sz="6600" b="1" dirty="0">
              <a:ln>
                <a:solidFill>
                  <a:schemeClr val="tx1"/>
                </a:solidFill>
              </a:ln>
              <a:solidFill>
                <a:srgbClr val="FFFC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4720165" y="5766637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20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5360248" y="5438183"/>
            <a:ext cx="523220" cy="52322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35" y="3559132"/>
            <a:ext cx="3346994" cy="334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36" r="50495"/>
          <a:stretch/>
        </p:blipFill>
        <p:spPr>
          <a:xfrm>
            <a:off x="6361148" y="2229076"/>
            <a:ext cx="1672019" cy="1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110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1.11111E-6 L 0.00235 0.34282 L -0.14804 0.3400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17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F0CF10A-24FB-4961-B526-46C116B37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8" t="72974" r="50164" b="10329"/>
          <a:stretch>
            <a:fillRect/>
          </a:stretch>
        </p:blipFill>
        <p:spPr>
          <a:xfrm>
            <a:off x="7327232" y="4511842"/>
            <a:ext cx="1215189" cy="848226"/>
          </a:xfrm>
          <a:custGeom>
            <a:avLst/>
            <a:gdLst>
              <a:gd name="connsiteX0" fmla="*/ 0 w 1215189"/>
              <a:gd name="connsiteY0" fmla="*/ 0 h 848226"/>
              <a:gd name="connsiteX1" fmla="*/ 1215189 w 1215189"/>
              <a:gd name="connsiteY1" fmla="*/ 0 h 848226"/>
              <a:gd name="connsiteX2" fmla="*/ 1215189 w 1215189"/>
              <a:gd name="connsiteY2" fmla="*/ 848226 h 848226"/>
              <a:gd name="connsiteX3" fmla="*/ 0 w 1215189"/>
              <a:gd name="connsiteY3" fmla="*/ 848226 h 848226"/>
              <a:gd name="connsiteX4" fmla="*/ 0 w 1215189"/>
              <a:gd name="connsiteY4" fmla="*/ 0 h 84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189" h="848226">
                <a:moveTo>
                  <a:pt x="0" y="0"/>
                </a:moveTo>
                <a:lnTo>
                  <a:pt x="1215189" y="0"/>
                </a:lnTo>
                <a:lnTo>
                  <a:pt x="1215189" y="848226"/>
                </a:lnTo>
                <a:lnTo>
                  <a:pt x="0" y="84822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155ECE1A-9D2D-4F61-9CD8-E29988957BC5}"/>
              </a:ext>
            </a:extLst>
          </p:cNvPr>
          <p:cNvGrpSpPr/>
          <p:nvPr/>
        </p:nvGrpSpPr>
        <p:grpSpPr>
          <a:xfrm>
            <a:off x="749806" y="885361"/>
            <a:ext cx="10943401" cy="5995186"/>
            <a:chOff x="1230551" y="432350"/>
            <a:chExt cx="10943401" cy="5995186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48CA09DA-6313-4538-8C0F-E48D0DB6A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8" r="4770" b="7605"/>
            <a:stretch>
              <a:fillRect/>
            </a:stretch>
          </p:blipFill>
          <p:spPr>
            <a:xfrm>
              <a:off x="1230551" y="854242"/>
              <a:ext cx="10943401" cy="5573294"/>
            </a:xfrm>
            <a:custGeom>
              <a:avLst/>
              <a:gdLst>
                <a:gd name="connsiteX0" fmla="*/ 0 w 9216190"/>
                <a:gd name="connsiteY0" fmla="*/ 0 h 4693654"/>
                <a:gd name="connsiteX1" fmla="*/ 9216190 w 9216190"/>
                <a:gd name="connsiteY1" fmla="*/ 0 h 4693654"/>
                <a:gd name="connsiteX2" fmla="*/ 9216190 w 9216190"/>
                <a:gd name="connsiteY2" fmla="*/ 4693654 h 4693654"/>
                <a:gd name="connsiteX3" fmla="*/ 0 w 9216190"/>
                <a:gd name="connsiteY3" fmla="*/ 4693654 h 46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6190" h="4693654">
                  <a:moveTo>
                    <a:pt x="0" y="0"/>
                  </a:moveTo>
                  <a:lnTo>
                    <a:pt x="9216190" y="0"/>
                  </a:lnTo>
                  <a:lnTo>
                    <a:pt x="9216190" y="4693654"/>
                  </a:lnTo>
                  <a:lnTo>
                    <a:pt x="0" y="4693654"/>
                  </a:lnTo>
                  <a:close/>
                </a:path>
              </a:pathLst>
            </a:custGeom>
          </p:spPr>
        </p:pic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F43412EA-EC5F-48A1-A306-A123625861F5}"/>
                </a:ext>
              </a:extLst>
            </p:cNvPr>
            <p:cNvSpPr/>
            <p:nvPr/>
          </p:nvSpPr>
          <p:spPr>
            <a:xfrm rot="249189">
              <a:off x="2671831" y="432350"/>
              <a:ext cx="8182486" cy="40153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87C93AB-C007-417E-A482-3D07EE3C3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487" y="-67303"/>
            <a:ext cx="1889587" cy="311008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EC16E4D-D24F-4632-9A45-5F97A6F2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57342" r="69901"/>
          <a:stretch>
            <a:fillRect/>
          </a:stretch>
        </p:blipFill>
        <p:spPr>
          <a:xfrm>
            <a:off x="215075" y="4174958"/>
            <a:ext cx="3068700" cy="2683042"/>
          </a:xfrm>
          <a:custGeom>
            <a:avLst/>
            <a:gdLst>
              <a:gd name="connsiteX0" fmla="*/ 442925 w 2478505"/>
              <a:gd name="connsiteY0" fmla="*/ 0 h 2167019"/>
              <a:gd name="connsiteX1" fmla="*/ 2478505 w 2478505"/>
              <a:gd name="connsiteY1" fmla="*/ 0 h 2167019"/>
              <a:gd name="connsiteX2" fmla="*/ 2478505 w 2478505"/>
              <a:gd name="connsiteY2" fmla="*/ 2167019 h 2167019"/>
              <a:gd name="connsiteX3" fmla="*/ 0 w 2478505"/>
              <a:gd name="connsiteY3" fmla="*/ 2167019 h 2167019"/>
              <a:gd name="connsiteX4" fmla="*/ 0 w 2478505"/>
              <a:gd name="connsiteY4" fmla="*/ 569252 h 2167019"/>
              <a:gd name="connsiteX5" fmla="*/ 442925 w 2478505"/>
              <a:gd name="connsiteY5" fmla="*/ 0 h 21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505" h="2167019">
                <a:moveTo>
                  <a:pt x="442925" y="0"/>
                </a:moveTo>
                <a:lnTo>
                  <a:pt x="2478505" y="0"/>
                </a:lnTo>
                <a:lnTo>
                  <a:pt x="2478505" y="2167019"/>
                </a:lnTo>
                <a:lnTo>
                  <a:pt x="0" y="2167019"/>
                </a:lnTo>
                <a:lnTo>
                  <a:pt x="0" y="569252"/>
                </a:lnTo>
                <a:lnTo>
                  <a:pt x="442925" y="0"/>
                </a:lnTo>
                <a:close/>
              </a:path>
            </a:pathLst>
          </a:cu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66B75D3-AFBE-480F-95F8-54413974ED06}"/>
              </a:ext>
            </a:extLst>
          </p:cNvPr>
          <p:cNvSpPr txBox="1"/>
          <p:nvPr/>
        </p:nvSpPr>
        <p:spPr>
          <a:xfrm rot="232691">
            <a:off x="2490773" y="2129378"/>
            <a:ext cx="79232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Thi</a:t>
            </a:r>
            <a:r>
              <a:rPr lang="en-US" altLang="zh-CN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đọc</a:t>
            </a:r>
            <a:r>
              <a:rPr lang="en-US" altLang="zh-CN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đoạn</a:t>
            </a:r>
            <a:r>
              <a:rPr lang="en-US" altLang="zh-CN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thơ</a:t>
            </a:r>
            <a:r>
              <a:rPr lang="en-US" altLang="zh-CN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e</a:t>
            </a:r>
            <a:r>
              <a:rPr lang="en-US" altLang="zh-CN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m</a:t>
            </a:r>
            <a:r>
              <a:rPr lang="en-US" altLang="zh-CN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thuộc</a:t>
            </a:r>
            <a:endParaRPr lang="zh-CN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#9Slide05 IcielSanelma" pitchFamily="2" charset="0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7B28CA09-2D4C-4F1F-887C-1F7B2D4E4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38113">
            <a:off x="1812723" y="233551"/>
            <a:ext cx="4096139" cy="2707117"/>
          </a:xfrm>
          <a:prstGeom prst="rect">
            <a:avLst/>
          </a:prstGeom>
        </p:spPr>
      </p:pic>
      <p:sp>
        <p:nvSpPr>
          <p:cNvPr id="17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 rot="20638113">
            <a:off x="2910729" y="870853"/>
            <a:ext cx="33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54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54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128699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47050E95-7CFD-4EC6-8709-2D9168C9C676}"/>
              </a:ext>
            </a:extLst>
          </p:cNvPr>
          <p:cNvSpPr txBox="1"/>
          <p:nvPr/>
        </p:nvSpPr>
        <p:spPr>
          <a:xfrm>
            <a:off x="3775536" y="1582121"/>
            <a:ext cx="314732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6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748276F7-2ED8-42D1-958D-7623AB4FEAAA}"/>
              </a:ext>
            </a:extLst>
          </p:cNvPr>
          <p:cNvSpPr txBox="1"/>
          <p:nvPr/>
        </p:nvSpPr>
        <p:spPr>
          <a:xfrm>
            <a:off x="3775536" y="2732301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5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D01F7EC1-86AB-4FF3-A572-FAE85B193200}"/>
              </a:ext>
            </a:extLst>
          </p:cNvPr>
          <p:cNvSpPr txBox="1"/>
          <p:nvPr/>
        </p:nvSpPr>
        <p:spPr>
          <a:xfrm>
            <a:off x="3775536" y="3882480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455985AD-8B8E-4282-AE99-4CFBEB43887C}"/>
              </a:ext>
            </a:extLst>
          </p:cNvPr>
          <p:cNvSpPr txBox="1"/>
          <p:nvPr/>
        </p:nvSpPr>
        <p:spPr>
          <a:xfrm>
            <a:off x="7841007" y="1630156"/>
            <a:ext cx="33343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1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841007" y="2780336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43287A56-8961-43A3-BEC3-040783E6CB79}"/>
              </a:ext>
            </a:extLst>
          </p:cNvPr>
          <p:cNvGrpSpPr/>
          <p:nvPr/>
        </p:nvGrpSpPr>
        <p:grpSpPr>
          <a:xfrm>
            <a:off x="859943" y="-48126"/>
            <a:ext cx="6467289" cy="5739063"/>
            <a:chOff x="859943" y="-48126"/>
            <a:chExt cx="6467289" cy="5739063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F942AE2-E309-4D8D-B1FD-A8B4290B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43" y="817402"/>
              <a:ext cx="1889587" cy="3110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E5F597F-9D1A-46D0-8289-02006837C1F8}"/>
                </a:ext>
              </a:extLst>
            </p:cNvPr>
            <p:cNvSpPr/>
            <p:nvPr/>
          </p:nvSpPr>
          <p:spPr>
            <a:xfrm>
              <a:off x="1804737" y="-48126"/>
              <a:ext cx="5522495" cy="5739063"/>
            </a:xfrm>
            <a:custGeom>
              <a:avLst/>
              <a:gdLst>
                <a:gd name="connsiteX0" fmla="*/ 0 w 5522495"/>
                <a:gd name="connsiteY0" fmla="*/ 950494 h 5739063"/>
                <a:gd name="connsiteX1" fmla="*/ 1540042 w 5522495"/>
                <a:gd name="connsiteY1" fmla="*/ 950494 h 5739063"/>
                <a:gd name="connsiteX2" fmla="*/ 1540042 w 5522495"/>
                <a:gd name="connsiteY2" fmla="*/ 5739063 h 5739063"/>
                <a:gd name="connsiteX3" fmla="*/ 5522495 w 5522495"/>
                <a:gd name="connsiteY3" fmla="*/ 5739063 h 5739063"/>
                <a:gd name="connsiteX4" fmla="*/ 5522495 w 5522495"/>
                <a:gd name="connsiteY4" fmla="*/ 0 h 57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2495" h="5739063">
                  <a:moveTo>
                    <a:pt x="0" y="950494"/>
                  </a:moveTo>
                  <a:lnTo>
                    <a:pt x="1540042" y="950494"/>
                  </a:lnTo>
                  <a:lnTo>
                    <a:pt x="1540042" y="5739063"/>
                  </a:lnTo>
                  <a:lnTo>
                    <a:pt x="5522495" y="5739063"/>
                  </a:lnTo>
                  <a:lnTo>
                    <a:pt x="5522495" y="0"/>
                  </a:lnTo>
                </a:path>
              </a:pathLst>
            </a:custGeom>
            <a:noFill/>
            <a:ln w="41275" cap="rnd">
              <a:solidFill>
                <a:srgbClr val="1A1A1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96FE876-1B17-4D57-A833-2780CE4E543A}"/>
              </a:ext>
            </a:extLst>
          </p:cNvPr>
          <p:cNvSpPr/>
          <p:nvPr/>
        </p:nvSpPr>
        <p:spPr>
          <a:xfrm>
            <a:off x="3063450" y="1959489"/>
            <a:ext cx="523220" cy="523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06E3DFFC-C6B4-4634-B462-4F7ED7616BE9}"/>
              </a:ext>
            </a:extLst>
          </p:cNvPr>
          <p:cNvSpPr/>
          <p:nvPr/>
        </p:nvSpPr>
        <p:spPr>
          <a:xfrm>
            <a:off x="3063450" y="4259848"/>
            <a:ext cx="523220" cy="523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43FA1F67-CF01-4F0B-B3E9-76B1F98AEF72}"/>
              </a:ext>
            </a:extLst>
          </p:cNvPr>
          <p:cNvSpPr/>
          <p:nvPr/>
        </p:nvSpPr>
        <p:spPr>
          <a:xfrm>
            <a:off x="3063450" y="3109668"/>
            <a:ext cx="523220" cy="5232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9F6AB3B5-B455-4F5B-95E4-10B141FE632F}"/>
              </a:ext>
            </a:extLst>
          </p:cNvPr>
          <p:cNvSpPr/>
          <p:nvPr/>
        </p:nvSpPr>
        <p:spPr>
          <a:xfrm>
            <a:off x="7043488" y="1959489"/>
            <a:ext cx="523220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7043488" y="3109668"/>
            <a:ext cx="523220" cy="5232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08B0B8D-B64A-4D0C-8728-6599C0D30285}"/>
              </a:ext>
            </a:extLst>
          </p:cNvPr>
          <p:cNvSpPr txBox="1"/>
          <p:nvPr/>
        </p:nvSpPr>
        <p:spPr>
          <a:xfrm>
            <a:off x="8515588" y="261080"/>
            <a:ext cx="339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Câu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hỏi</a:t>
            </a:r>
            <a:endParaRPr lang="zh-CN" altLang="en-US" sz="6600" b="1" dirty="0">
              <a:ln>
                <a:solidFill>
                  <a:schemeClr val="tx1"/>
                </a:solidFill>
              </a:ln>
              <a:solidFill>
                <a:srgbClr val="FFFC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4720165" y="5766637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20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5360248" y="5438183"/>
            <a:ext cx="523220" cy="52322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35" y="3559132"/>
            <a:ext cx="3346994" cy="334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36" r="50495"/>
          <a:stretch/>
        </p:blipFill>
        <p:spPr>
          <a:xfrm>
            <a:off x="4524238" y="4564750"/>
            <a:ext cx="1672019" cy="1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7628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L -0.18515 0.00139 L -0.18828 -0.1645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-8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03943" y="671286"/>
            <a:ext cx="10784114" cy="551542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2655840" y="856115"/>
            <a:ext cx="8270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câu trong truyện vui dưới đây thuộc kiểu câu nào</a:t>
            </a:r>
            <a:r>
              <a:rPr lang="vi-VN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6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1212558" y="615300"/>
            <a:ext cx="33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chemeClr val="accent2">
                    <a:lumMod val="7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5400" dirty="0" smtClean="0">
                <a:solidFill>
                  <a:schemeClr val="accent2">
                    <a:lumMod val="7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931" y="2056444"/>
            <a:ext cx="98344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 bị bài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Mẹ: -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Trời ơi!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Sao con đi ngủ sớm thế?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Dậy chuẩn bị bài ngày mai đi!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Con: -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Con đang chuẩn bị bài.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Xin mẹ nói nhỏ một chút!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Thầy giáo ra đề bài cho chúng con là “Kể lại một giấc mơ của em.”.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Con ngủ sớm xem mơ thấy gì để ngày mai còn kể.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Mẹ: -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Ôi trời đất ơi!</a:t>
            </a:r>
          </a:p>
          <a:p>
            <a:pPr algn="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(Phỏng theo Phư-di-cô Phư-di-ô)</a:t>
            </a:r>
          </a:p>
        </p:txBody>
      </p:sp>
    </p:spTree>
    <p:extLst>
      <p:ext uri="{BB962C8B-B14F-4D97-AF65-F5344CB8AC3E}">
        <p14:creationId xmlns:p14="http://schemas.microsoft.com/office/powerpoint/2010/main" val="173146393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03943" y="671286"/>
            <a:ext cx="10784114" cy="551542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858935" y="865445"/>
            <a:ext cx="104741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3592" y="2506154"/>
            <a:ext cx="98344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endParaRPr lang="en-US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</a:t>
            </a:r>
            <a:endParaRPr lang="en-US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endParaRPr lang="vi-VN" sz="44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41" y="3816876"/>
            <a:ext cx="4761389" cy="2871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4837" y="2392074"/>
            <a:ext cx="453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 ; (6) ; (7)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837" y="3112438"/>
            <a:ext cx="453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3409" y="3783724"/>
            <a:ext cx="453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; (8)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1128" y="4472237"/>
            <a:ext cx="453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; (5)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260" y="1447948"/>
            <a:ext cx="10474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1335" y="1017845"/>
            <a:ext cx="10474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5717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2" grpId="0"/>
      <p:bldP spid="9" grpId="0"/>
      <p:bldP spid="10" grpId="0"/>
      <p:bldP spid="11" grpId="0"/>
      <p:bldP spid="13" grpId="0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47050E95-7CFD-4EC6-8709-2D9168C9C676}"/>
              </a:ext>
            </a:extLst>
          </p:cNvPr>
          <p:cNvSpPr txBox="1"/>
          <p:nvPr/>
        </p:nvSpPr>
        <p:spPr>
          <a:xfrm>
            <a:off x="3775536" y="1582121"/>
            <a:ext cx="314732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6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748276F7-2ED8-42D1-958D-7623AB4FEAAA}"/>
              </a:ext>
            </a:extLst>
          </p:cNvPr>
          <p:cNvSpPr txBox="1"/>
          <p:nvPr/>
        </p:nvSpPr>
        <p:spPr>
          <a:xfrm>
            <a:off x="3775536" y="2732301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5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D01F7EC1-86AB-4FF3-A572-FAE85B193200}"/>
              </a:ext>
            </a:extLst>
          </p:cNvPr>
          <p:cNvSpPr txBox="1"/>
          <p:nvPr/>
        </p:nvSpPr>
        <p:spPr>
          <a:xfrm>
            <a:off x="3775536" y="3882480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455985AD-8B8E-4282-AE99-4CFBEB43887C}"/>
              </a:ext>
            </a:extLst>
          </p:cNvPr>
          <p:cNvSpPr txBox="1"/>
          <p:nvPr/>
        </p:nvSpPr>
        <p:spPr>
          <a:xfrm>
            <a:off x="7841007" y="1630156"/>
            <a:ext cx="33343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1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841007" y="2780336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43287A56-8961-43A3-BEC3-040783E6CB79}"/>
              </a:ext>
            </a:extLst>
          </p:cNvPr>
          <p:cNvGrpSpPr/>
          <p:nvPr/>
        </p:nvGrpSpPr>
        <p:grpSpPr>
          <a:xfrm>
            <a:off x="859943" y="-48126"/>
            <a:ext cx="6467289" cy="5739063"/>
            <a:chOff x="859943" y="-48126"/>
            <a:chExt cx="6467289" cy="5739063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F942AE2-E309-4D8D-B1FD-A8B4290B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43" y="817402"/>
              <a:ext cx="1889587" cy="3110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E5F597F-9D1A-46D0-8289-02006837C1F8}"/>
                </a:ext>
              </a:extLst>
            </p:cNvPr>
            <p:cNvSpPr/>
            <p:nvPr/>
          </p:nvSpPr>
          <p:spPr>
            <a:xfrm>
              <a:off x="1804737" y="-48126"/>
              <a:ext cx="5522495" cy="5739063"/>
            </a:xfrm>
            <a:custGeom>
              <a:avLst/>
              <a:gdLst>
                <a:gd name="connsiteX0" fmla="*/ 0 w 5522495"/>
                <a:gd name="connsiteY0" fmla="*/ 950494 h 5739063"/>
                <a:gd name="connsiteX1" fmla="*/ 1540042 w 5522495"/>
                <a:gd name="connsiteY1" fmla="*/ 950494 h 5739063"/>
                <a:gd name="connsiteX2" fmla="*/ 1540042 w 5522495"/>
                <a:gd name="connsiteY2" fmla="*/ 5739063 h 5739063"/>
                <a:gd name="connsiteX3" fmla="*/ 5522495 w 5522495"/>
                <a:gd name="connsiteY3" fmla="*/ 5739063 h 5739063"/>
                <a:gd name="connsiteX4" fmla="*/ 5522495 w 5522495"/>
                <a:gd name="connsiteY4" fmla="*/ 0 h 57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2495" h="5739063">
                  <a:moveTo>
                    <a:pt x="0" y="950494"/>
                  </a:moveTo>
                  <a:lnTo>
                    <a:pt x="1540042" y="950494"/>
                  </a:lnTo>
                  <a:lnTo>
                    <a:pt x="1540042" y="5739063"/>
                  </a:lnTo>
                  <a:lnTo>
                    <a:pt x="5522495" y="5739063"/>
                  </a:lnTo>
                  <a:lnTo>
                    <a:pt x="5522495" y="0"/>
                  </a:lnTo>
                </a:path>
              </a:pathLst>
            </a:custGeom>
            <a:noFill/>
            <a:ln w="41275" cap="rnd">
              <a:solidFill>
                <a:srgbClr val="1A1A1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96FE876-1B17-4D57-A833-2780CE4E543A}"/>
              </a:ext>
            </a:extLst>
          </p:cNvPr>
          <p:cNvSpPr/>
          <p:nvPr/>
        </p:nvSpPr>
        <p:spPr>
          <a:xfrm>
            <a:off x="3063450" y="1959489"/>
            <a:ext cx="523220" cy="523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06E3DFFC-C6B4-4634-B462-4F7ED7616BE9}"/>
              </a:ext>
            </a:extLst>
          </p:cNvPr>
          <p:cNvSpPr/>
          <p:nvPr/>
        </p:nvSpPr>
        <p:spPr>
          <a:xfrm>
            <a:off x="3063450" y="4259848"/>
            <a:ext cx="523220" cy="523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43FA1F67-CF01-4F0B-B3E9-76B1F98AEF72}"/>
              </a:ext>
            </a:extLst>
          </p:cNvPr>
          <p:cNvSpPr/>
          <p:nvPr/>
        </p:nvSpPr>
        <p:spPr>
          <a:xfrm>
            <a:off x="3063450" y="3109668"/>
            <a:ext cx="523220" cy="5232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9F6AB3B5-B455-4F5B-95E4-10B141FE632F}"/>
              </a:ext>
            </a:extLst>
          </p:cNvPr>
          <p:cNvSpPr/>
          <p:nvPr/>
        </p:nvSpPr>
        <p:spPr>
          <a:xfrm>
            <a:off x="7043488" y="1959489"/>
            <a:ext cx="523220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7043488" y="3109668"/>
            <a:ext cx="523220" cy="5232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08B0B8D-B64A-4D0C-8728-6599C0D30285}"/>
              </a:ext>
            </a:extLst>
          </p:cNvPr>
          <p:cNvSpPr txBox="1"/>
          <p:nvPr/>
        </p:nvSpPr>
        <p:spPr>
          <a:xfrm>
            <a:off x="8515588" y="261080"/>
            <a:ext cx="339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Câu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hỏi</a:t>
            </a:r>
            <a:endParaRPr lang="zh-CN" altLang="en-US" sz="6600" b="1" dirty="0">
              <a:ln>
                <a:solidFill>
                  <a:schemeClr val="tx1"/>
                </a:solidFill>
              </a:ln>
              <a:solidFill>
                <a:srgbClr val="FFFC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4720165" y="5766637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20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5360248" y="5438183"/>
            <a:ext cx="523220" cy="52322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35" y="3559132"/>
            <a:ext cx="3346994" cy="334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36" r="50495"/>
          <a:stretch/>
        </p:blipFill>
        <p:spPr>
          <a:xfrm>
            <a:off x="6469088" y="-2624573"/>
            <a:ext cx="1672019" cy="1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7431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0.00023 L -0.01576 0.545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6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19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47050E95-7CFD-4EC6-8709-2D9168C9C676}"/>
              </a:ext>
            </a:extLst>
          </p:cNvPr>
          <p:cNvSpPr txBox="1"/>
          <p:nvPr/>
        </p:nvSpPr>
        <p:spPr>
          <a:xfrm>
            <a:off x="3775536" y="1582121"/>
            <a:ext cx="314732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6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748276F7-2ED8-42D1-958D-7623AB4FEAAA}"/>
              </a:ext>
            </a:extLst>
          </p:cNvPr>
          <p:cNvSpPr txBox="1"/>
          <p:nvPr/>
        </p:nvSpPr>
        <p:spPr>
          <a:xfrm>
            <a:off x="3775536" y="2732301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5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D01F7EC1-86AB-4FF3-A572-FAE85B193200}"/>
              </a:ext>
            </a:extLst>
          </p:cNvPr>
          <p:cNvSpPr txBox="1"/>
          <p:nvPr/>
        </p:nvSpPr>
        <p:spPr>
          <a:xfrm>
            <a:off x="3775536" y="3882480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455985AD-8B8E-4282-AE99-4CFBEB43887C}"/>
              </a:ext>
            </a:extLst>
          </p:cNvPr>
          <p:cNvSpPr txBox="1"/>
          <p:nvPr/>
        </p:nvSpPr>
        <p:spPr>
          <a:xfrm>
            <a:off x="7841007" y="1630156"/>
            <a:ext cx="33343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1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841007" y="2780336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43287A56-8961-43A3-BEC3-040783E6CB79}"/>
              </a:ext>
            </a:extLst>
          </p:cNvPr>
          <p:cNvGrpSpPr/>
          <p:nvPr/>
        </p:nvGrpSpPr>
        <p:grpSpPr>
          <a:xfrm>
            <a:off x="859943" y="-48126"/>
            <a:ext cx="6467289" cy="5739063"/>
            <a:chOff x="859943" y="-48126"/>
            <a:chExt cx="6467289" cy="5739063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F942AE2-E309-4D8D-B1FD-A8B4290B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43" y="817402"/>
              <a:ext cx="1889587" cy="3110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E5F597F-9D1A-46D0-8289-02006837C1F8}"/>
                </a:ext>
              </a:extLst>
            </p:cNvPr>
            <p:cNvSpPr/>
            <p:nvPr/>
          </p:nvSpPr>
          <p:spPr>
            <a:xfrm>
              <a:off x="1804737" y="-48126"/>
              <a:ext cx="5522495" cy="5739063"/>
            </a:xfrm>
            <a:custGeom>
              <a:avLst/>
              <a:gdLst>
                <a:gd name="connsiteX0" fmla="*/ 0 w 5522495"/>
                <a:gd name="connsiteY0" fmla="*/ 950494 h 5739063"/>
                <a:gd name="connsiteX1" fmla="*/ 1540042 w 5522495"/>
                <a:gd name="connsiteY1" fmla="*/ 950494 h 5739063"/>
                <a:gd name="connsiteX2" fmla="*/ 1540042 w 5522495"/>
                <a:gd name="connsiteY2" fmla="*/ 5739063 h 5739063"/>
                <a:gd name="connsiteX3" fmla="*/ 5522495 w 5522495"/>
                <a:gd name="connsiteY3" fmla="*/ 5739063 h 5739063"/>
                <a:gd name="connsiteX4" fmla="*/ 5522495 w 5522495"/>
                <a:gd name="connsiteY4" fmla="*/ 0 h 57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2495" h="5739063">
                  <a:moveTo>
                    <a:pt x="0" y="950494"/>
                  </a:moveTo>
                  <a:lnTo>
                    <a:pt x="1540042" y="950494"/>
                  </a:lnTo>
                  <a:lnTo>
                    <a:pt x="1540042" y="5739063"/>
                  </a:lnTo>
                  <a:lnTo>
                    <a:pt x="5522495" y="5739063"/>
                  </a:lnTo>
                  <a:lnTo>
                    <a:pt x="5522495" y="0"/>
                  </a:lnTo>
                </a:path>
              </a:pathLst>
            </a:custGeom>
            <a:noFill/>
            <a:ln w="41275" cap="rnd">
              <a:solidFill>
                <a:srgbClr val="1A1A1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96FE876-1B17-4D57-A833-2780CE4E543A}"/>
              </a:ext>
            </a:extLst>
          </p:cNvPr>
          <p:cNvSpPr/>
          <p:nvPr/>
        </p:nvSpPr>
        <p:spPr>
          <a:xfrm>
            <a:off x="3063450" y="1959489"/>
            <a:ext cx="523220" cy="523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06E3DFFC-C6B4-4634-B462-4F7ED7616BE9}"/>
              </a:ext>
            </a:extLst>
          </p:cNvPr>
          <p:cNvSpPr/>
          <p:nvPr/>
        </p:nvSpPr>
        <p:spPr>
          <a:xfrm>
            <a:off x="3063450" y="4259848"/>
            <a:ext cx="523220" cy="523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43FA1F67-CF01-4F0B-B3E9-76B1F98AEF72}"/>
              </a:ext>
            </a:extLst>
          </p:cNvPr>
          <p:cNvSpPr/>
          <p:nvPr/>
        </p:nvSpPr>
        <p:spPr>
          <a:xfrm>
            <a:off x="3063450" y="3109668"/>
            <a:ext cx="523220" cy="5232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9F6AB3B5-B455-4F5B-95E4-10B141FE632F}"/>
              </a:ext>
            </a:extLst>
          </p:cNvPr>
          <p:cNvSpPr/>
          <p:nvPr/>
        </p:nvSpPr>
        <p:spPr>
          <a:xfrm>
            <a:off x="7043488" y="1959489"/>
            <a:ext cx="523220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7043488" y="3109668"/>
            <a:ext cx="523220" cy="5232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08B0B8D-B64A-4D0C-8728-6599C0D30285}"/>
              </a:ext>
            </a:extLst>
          </p:cNvPr>
          <p:cNvSpPr txBox="1"/>
          <p:nvPr/>
        </p:nvSpPr>
        <p:spPr>
          <a:xfrm>
            <a:off x="8515588" y="261080"/>
            <a:ext cx="339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Câu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hỏi</a:t>
            </a:r>
            <a:endParaRPr lang="zh-CN" altLang="en-US" sz="6600" b="1" dirty="0">
              <a:ln>
                <a:solidFill>
                  <a:schemeClr val="tx1"/>
                </a:solidFill>
              </a:ln>
              <a:solidFill>
                <a:srgbClr val="FFFC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4720165" y="5766637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20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5360248" y="5438183"/>
            <a:ext cx="523220" cy="52322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35" y="3559132"/>
            <a:ext cx="3346994" cy="334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36" r="50495"/>
          <a:stretch/>
        </p:blipFill>
        <p:spPr>
          <a:xfrm>
            <a:off x="2292700" y="3442563"/>
            <a:ext cx="1672019" cy="1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1778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023 L 0.00365 0.00139 L 0.00378 -0.1645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8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78587" y="618427"/>
            <a:ext cx="10784114" cy="6009432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64584" y="0"/>
            <a:ext cx="4419043" cy="1591194"/>
            <a:chOff x="357775" y="86146"/>
            <a:chExt cx="4419043" cy="15911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75" y="86146"/>
              <a:ext cx="3377477" cy="1591194"/>
            </a:xfrm>
            <a:prstGeom prst="rect">
              <a:avLst/>
            </a:prstGeom>
          </p:spPr>
        </p:pic>
        <p:sp>
          <p:nvSpPr>
            <p:cNvPr id="10" name="文本框 47">
              <a:extLst>
                <a:ext uri="{FF2B5EF4-FFF2-40B4-BE49-F238E27FC236}">
                  <a16:creationId xmlns:a16="http://schemas.microsoft.com/office/drawing/2014/main" xmlns="" id="{748276F7-2ED8-42D1-958D-7623AB4FEAAA}"/>
                </a:ext>
              </a:extLst>
            </p:cNvPr>
            <p:cNvSpPr txBox="1"/>
            <p:nvPr/>
          </p:nvSpPr>
          <p:spPr>
            <a:xfrm>
              <a:off x="1629495" y="489489"/>
              <a:ext cx="31473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 smtClean="0">
                  <a:solidFill>
                    <a:schemeClr val="bg1"/>
                  </a:solidFill>
                  <a:latin typeface="SVN-Appleberry" panose="02040603050506020204" pitchFamily="18" charset="0"/>
                  <a:ea typeface="思源黑体 CN Medium" panose="020B0600000000000000" pitchFamily="34" charset="-122"/>
                  <a:cs typeface="+mn-ea"/>
                  <a:sym typeface="+mn-lt"/>
                </a:rPr>
                <a:t>Câu</a:t>
              </a:r>
              <a:r>
                <a:rPr lang="en-US" altLang="zh-CN" sz="6000" dirty="0" smtClean="0">
                  <a:solidFill>
                    <a:schemeClr val="bg1"/>
                  </a:solidFill>
                  <a:latin typeface="SVN-Appleberry" panose="02040603050506020204" pitchFamily="18" charset="0"/>
                  <a:ea typeface="思源黑体 CN Medium" panose="020B0600000000000000" pitchFamily="34" charset="-122"/>
                  <a:cs typeface="+mn-ea"/>
                  <a:sym typeface="+mn-lt"/>
                </a:rPr>
                <a:t> 5</a:t>
              </a:r>
              <a:endParaRPr lang="zh-CN" altLang="en-US" sz="6000" dirty="0">
                <a:solidFill>
                  <a:schemeClr val="bg1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82334" y="741453"/>
            <a:ext cx="8270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8650" y="1757152"/>
            <a:ext cx="3243942" cy="821094"/>
            <a:chOff x="1810139" y="1847462"/>
            <a:chExt cx="2761351" cy="821094"/>
          </a:xfrm>
        </p:grpSpPr>
        <p:sp>
          <p:nvSpPr>
            <p:cNvPr id="5" name="Flowchart: Terminator 4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958919" y="1847462"/>
              <a:ext cx="2612571" cy="821094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8650" y="2853757"/>
            <a:ext cx="3243942" cy="821094"/>
            <a:chOff x="5218922" y="1847462"/>
            <a:chExt cx="2771943" cy="821094"/>
          </a:xfrm>
        </p:grpSpPr>
        <p:sp>
          <p:nvSpPr>
            <p:cNvPr id="15" name="Flowchart: Terminator 14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5378294" y="1847462"/>
              <a:ext cx="2612571" cy="821094"/>
            </a:xfrm>
            <a:prstGeom prst="flowChartTerminator">
              <a:avLst/>
            </a:prstGeom>
            <a:solidFill>
              <a:srgbClr val="00B0F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8650" y="3989670"/>
            <a:ext cx="3243942" cy="821094"/>
            <a:chOff x="1810139" y="1847462"/>
            <a:chExt cx="2769848" cy="821094"/>
          </a:xfrm>
        </p:grpSpPr>
        <p:sp>
          <p:nvSpPr>
            <p:cNvPr id="18" name="Flowchart: Terminator 17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1967416" y="1847462"/>
              <a:ext cx="2612571" cy="821094"/>
            </a:xfrm>
            <a:prstGeom prst="flowChartTerminator">
              <a:avLst/>
            </a:prstGeom>
            <a:solidFill>
              <a:srgbClr val="FFC00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2370" y="5109602"/>
            <a:ext cx="3220222" cy="821094"/>
            <a:chOff x="5218922" y="1847462"/>
            <a:chExt cx="2771710" cy="821094"/>
          </a:xfrm>
        </p:grpSpPr>
        <p:sp>
          <p:nvSpPr>
            <p:cNvPr id="21" name="Flowchart: Terminator 20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5378061" y="1847462"/>
              <a:ext cx="2612571" cy="821094"/>
            </a:xfrm>
            <a:prstGeom prst="flowChartTerminator">
              <a:avLst/>
            </a:prstGeom>
            <a:solidFill>
              <a:srgbClr val="7030A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451" y="1591194"/>
            <a:ext cx="5182827" cy="2281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451" y="3989670"/>
            <a:ext cx="5182827" cy="2432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77585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78587" y="618427"/>
            <a:ext cx="10784114" cy="6009432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5343" y="1025709"/>
            <a:ext cx="2992584" cy="821094"/>
            <a:chOff x="1810139" y="1847462"/>
            <a:chExt cx="2761351" cy="821094"/>
          </a:xfrm>
        </p:grpSpPr>
        <p:sp>
          <p:nvSpPr>
            <p:cNvPr id="5" name="Flowchart: Terminator 4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958919" y="1847462"/>
              <a:ext cx="2612571" cy="821094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813" y="2254085"/>
            <a:ext cx="2997114" cy="821094"/>
            <a:chOff x="5218922" y="1847462"/>
            <a:chExt cx="2771943" cy="821094"/>
          </a:xfrm>
        </p:grpSpPr>
        <p:sp>
          <p:nvSpPr>
            <p:cNvPr id="15" name="Flowchart: Terminator 14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5378294" y="1847462"/>
              <a:ext cx="2612571" cy="821094"/>
            </a:xfrm>
            <a:prstGeom prst="flowChartTerminator">
              <a:avLst/>
            </a:prstGeom>
            <a:solidFill>
              <a:srgbClr val="00B0F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480" y="3690341"/>
            <a:ext cx="3044447" cy="821094"/>
            <a:chOff x="1810139" y="1847462"/>
            <a:chExt cx="2769848" cy="821094"/>
          </a:xfrm>
        </p:grpSpPr>
        <p:sp>
          <p:nvSpPr>
            <p:cNvPr id="18" name="Flowchart: Terminator 17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1967416" y="1847462"/>
              <a:ext cx="2612571" cy="821094"/>
            </a:xfrm>
            <a:prstGeom prst="flowChartTerminator">
              <a:avLst/>
            </a:prstGeom>
            <a:solidFill>
              <a:srgbClr val="FFC00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9418" y="5126597"/>
            <a:ext cx="3194662" cy="821094"/>
            <a:chOff x="5218922" y="1847462"/>
            <a:chExt cx="2771710" cy="821094"/>
          </a:xfrm>
        </p:grpSpPr>
        <p:sp>
          <p:nvSpPr>
            <p:cNvPr id="21" name="Flowchart: Terminator 20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5378061" y="1847462"/>
              <a:ext cx="2612571" cy="821094"/>
            </a:xfrm>
            <a:prstGeom prst="flowChartTerminator">
              <a:avLst/>
            </a:prstGeom>
            <a:solidFill>
              <a:srgbClr val="7030A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r="51894" b="1836"/>
          <a:stretch/>
        </p:blipFill>
        <p:spPr>
          <a:xfrm>
            <a:off x="8547755" y="2024846"/>
            <a:ext cx="3444240" cy="3093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95581" y="1062713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3530" y="2317739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kẻo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3530" y="3690578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1896" y="5134030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0553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78587" y="618427"/>
            <a:ext cx="10784114" cy="6009432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5343" y="1025709"/>
            <a:ext cx="2992584" cy="821094"/>
            <a:chOff x="1810139" y="1847462"/>
            <a:chExt cx="2761351" cy="821094"/>
          </a:xfrm>
        </p:grpSpPr>
        <p:sp>
          <p:nvSpPr>
            <p:cNvPr id="5" name="Flowchart: Terminator 4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958919" y="1847462"/>
              <a:ext cx="2612571" cy="821094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813" y="2254085"/>
            <a:ext cx="2997114" cy="821094"/>
            <a:chOff x="5218922" y="1847462"/>
            <a:chExt cx="2771943" cy="821094"/>
          </a:xfrm>
        </p:grpSpPr>
        <p:sp>
          <p:nvSpPr>
            <p:cNvPr id="15" name="Flowchart: Terminator 14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5378294" y="1847462"/>
              <a:ext cx="2612571" cy="821094"/>
            </a:xfrm>
            <a:prstGeom prst="flowChartTerminator">
              <a:avLst/>
            </a:prstGeom>
            <a:solidFill>
              <a:srgbClr val="00B0F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480" y="3690341"/>
            <a:ext cx="3044447" cy="821094"/>
            <a:chOff x="1810139" y="1847462"/>
            <a:chExt cx="2769848" cy="821094"/>
          </a:xfrm>
        </p:grpSpPr>
        <p:sp>
          <p:nvSpPr>
            <p:cNvPr id="18" name="Flowchart: Terminator 17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1967416" y="1847462"/>
              <a:ext cx="2612571" cy="821094"/>
            </a:xfrm>
            <a:prstGeom prst="flowChartTerminator">
              <a:avLst/>
            </a:prstGeom>
            <a:solidFill>
              <a:srgbClr val="FFC00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9418" y="5126597"/>
            <a:ext cx="3194662" cy="821094"/>
            <a:chOff x="5218922" y="1847462"/>
            <a:chExt cx="2771710" cy="821094"/>
          </a:xfrm>
        </p:grpSpPr>
        <p:sp>
          <p:nvSpPr>
            <p:cNvPr id="21" name="Flowchart: Terminator 20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5378061" y="1847462"/>
              <a:ext cx="2612571" cy="821094"/>
            </a:xfrm>
            <a:prstGeom prst="flowChartTerminator">
              <a:avLst/>
            </a:prstGeom>
            <a:solidFill>
              <a:srgbClr val="7030A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52647" t="1290" r="-753" b="546"/>
          <a:stretch/>
        </p:blipFill>
        <p:spPr>
          <a:xfrm>
            <a:off x="9152058" y="2419587"/>
            <a:ext cx="2915750" cy="2362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95581" y="1062713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3530" y="2317739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cẩu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3531" y="3690578"/>
            <a:ext cx="5477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bừa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bộn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4080" y="5213978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2290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78587" y="618427"/>
            <a:ext cx="10784114" cy="6009432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5343" y="1025709"/>
            <a:ext cx="2992584" cy="821094"/>
            <a:chOff x="1810139" y="1847462"/>
            <a:chExt cx="2761351" cy="821094"/>
          </a:xfrm>
        </p:grpSpPr>
        <p:sp>
          <p:nvSpPr>
            <p:cNvPr id="5" name="Flowchart: Terminator 4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958919" y="1847462"/>
              <a:ext cx="2612571" cy="821094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813" y="2254085"/>
            <a:ext cx="2997114" cy="821094"/>
            <a:chOff x="5218922" y="1847462"/>
            <a:chExt cx="2771943" cy="821094"/>
          </a:xfrm>
        </p:grpSpPr>
        <p:sp>
          <p:nvSpPr>
            <p:cNvPr id="15" name="Flowchart: Terminator 14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5378294" y="1847462"/>
              <a:ext cx="2612571" cy="821094"/>
            </a:xfrm>
            <a:prstGeom prst="flowChartTerminator">
              <a:avLst/>
            </a:prstGeom>
            <a:solidFill>
              <a:srgbClr val="00B0F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480" y="3690341"/>
            <a:ext cx="3044447" cy="821094"/>
            <a:chOff x="1810139" y="1847462"/>
            <a:chExt cx="2769848" cy="821094"/>
          </a:xfrm>
        </p:grpSpPr>
        <p:sp>
          <p:nvSpPr>
            <p:cNvPr id="18" name="Flowchart: Terminator 17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1967416" y="1847462"/>
              <a:ext cx="2612571" cy="821094"/>
            </a:xfrm>
            <a:prstGeom prst="flowChartTerminator">
              <a:avLst/>
            </a:prstGeom>
            <a:solidFill>
              <a:srgbClr val="FFC00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9418" y="5126597"/>
            <a:ext cx="3194662" cy="821094"/>
            <a:chOff x="5218922" y="1847462"/>
            <a:chExt cx="2771710" cy="821094"/>
          </a:xfrm>
        </p:grpSpPr>
        <p:sp>
          <p:nvSpPr>
            <p:cNvPr id="21" name="Flowchart: Terminator 20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5378061" y="1847462"/>
              <a:ext cx="2612571" cy="821094"/>
            </a:xfrm>
            <a:prstGeom prst="flowChartTerminator">
              <a:avLst/>
            </a:prstGeom>
            <a:solidFill>
              <a:srgbClr val="7030A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00875" y="1161680"/>
            <a:ext cx="832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3530" y="2317739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chạp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3531" y="3690578"/>
            <a:ext cx="8099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xách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4080" y="5213978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t="967" r="53463"/>
          <a:stretch/>
        </p:blipFill>
        <p:spPr>
          <a:xfrm>
            <a:off x="9012728" y="458238"/>
            <a:ext cx="2883239" cy="2265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77082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78587" y="618427"/>
            <a:ext cx="10784114" cy="6009432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5343" y="1025709"/>
            <a:ext cx="2992584" cy="821094"/>
            <a:chOff x="1810139" y="1847462"/>
            <a:chExt cx="2761351" cy="821094"/>
          </a:xfrm>
        </p:grpSpPr>
        <p:sp>
          <p:nvSpPr>
            <p:cNvPr id="5" name="Flowchart: Terminator 4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958919" y="1847462"/>
              <a:ext cx="2612571" cy="821094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813" y="2254085"/>
            <a:ext cx="2997114" cy="821094"/>
            <a:chOff x="5218922" y="1847462"/>
            <a:chExt cx="2771943" cy="821094"/>
          </a:xfrm>
        </p:grpSpPr>
        <p:sp>
          <p:nvSpPr>
            <p:cNvPr id="15" name="Flowchart: Terminator 14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5378294" y="1847462"/>
              <a:ext cx="2612571" cy="821094"/>
            </a:xfrm>
            <a:prstGeom prst="flowChartTerminator">
              <a:avLst/>
            </a:prstGeom>
            <a:solidFill>
              <a:srgbClr val="00B0F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480" y="3690341"/>
            <a:ext cx="3044447" cy="821094"/>
            <a:chOff x="1810139" y="1847462"/>
            <a:chExt cx="2769848" cy="821094"/>
          </a:xfrm>
        </p:grpSpPr>
        <p:sp>
          <p:nvSpPr>
            <p:cNvPr id="18" name="Flowchart: Terminator 17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1967416" y="1847462"/>
              <a:ext cx="2612571" cy="821094"/>
            </a:xfrm>
            <a:prstGeom prst="flowChartTerminator">
              <a:avLst/>
            </a:prstGeom>
            <a:solidFill>
              <a:srgbClr val="FFC00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9418" y="5126597"/>
            <a:ext cx="3194662" cy="821094"/>
            <a:chOff x="5218922" y="1847462"/>
            <a:chExt cx="2771710" cy="821094"/>
          </a:xfrm>
        </p:grpSpPr>
        <p:sp>
          <p:nvSpPr>
            <p:cNvPr id="21" name="Flowchart: Terminator 20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5378061" y="1847462"/>
              <a:ext cx="2612571" cy="821094"/>
            </a:xfrm>
            <a:prstGeom prst="flowChartTerminator">
              <a:avLst/>
            </a:prstGeom>
            <a:solidFill>
              <a:srgbClr val="7030A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00875" y="1161680"/>
            <a:ext cx="832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63530" y="2317739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3531" y="3690578"/>
            <a:ext cx="809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4080" y="5213978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chờ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ạ!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53296" t="967" r="167"/>
          <a:stretch/>
        </p:blipFill>
        <p:spPr>
          <a:xfrm>
            <a:off x="8794232" y="2289708"/>
            <a:ext cx="3221713" cy="2531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1209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47050E95-7CFD-4EC6-8709-2D9168C9C676}"/>
              </a:ext>
            </a:extLst>
          </p:cNvPr>
          <p:cNvSpPr txBox="1"/>
          <p:nvPr/>
        </p:nvSpPr>
        <p:spPr>
          <a:xfrm>
            <a:off x="3775536" y="1582121"/>
            <a:ext cx="314732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6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748276F7-2ED8-42D1-958D-7623AB4FEAAA}"/>
              </a:ext>
            </a:extLst>
          </p:cNvPr>
          <p:cNvSpPr txBox="1"/>
          <p:nvPr/>
        </p:nvSpPr>
        <p:spPr>
          <a:xfrm>
            <a:off x="3775536" y="2732301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5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D01F7EC1-86AB-4FF3-A572-FAE85B193200}"/>
              </a:ext>
            </a:extLst>
          </p:cNvPr>
          <p:cNvSpPr txBox="1"/>
          <p:nvPr/>
        </p:nvSpPr>
        <p:spPr>
          <a:xfrm>
            <a:off x="3775536" y="3882480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455985AD-8B8E-4282-AE99-4CFBEB43887C}"/>
              </a:ext>
            </a:extLst>
          </p:cNvPr>
          <p:cNvSpPr txBox="1"/>
          <p:nvPr/>
        </p:nvSpPr>
        <p:spPr>
          <a:xfrm>
            <a:off x="7841007" y="1630156"/>
            <a:ext cx="33343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1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841007" y="2780336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43287A56-8961-43A3-BEC3-040783E6CB79}"/>
              </a:ext>
            </a:extLst>
          </p:cNvPr>
          <p:cNvGrpSpPr/>
          <p:nvPr/>
        </p:nvGrpSpPr>
        <p:grpSpPr>
          <a:xfrm>
            <a:off x="859943" y="-48126"/>
            <a:ext cx="6467289" cy="5739063"/>
            <a:chOff x="859943" y="-48126"/>
            <a:chExt cx="6467289" cy="5739063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F942AE2-E309-4D8D-B1FD-A8B4290B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43" y="817402"/>
              <a:ext cx="1889587" cy="3110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E5F597F-9D1A-46D0-8289-02006837C1F8}"/>
                </a:ext>
              </a:extLst>
            </p:cNvPr>
            <p:cNvSpPr/>
            <p:nvPr/>
          </p:nvSpPr>
          <p:spPr>
            <a:xfrm>
              <a:off x="1804737" y="-48126"/>
              <a:ext cx="5522495" cy="5739063"/>
            </a:xfrm>
            <a:custGeom>
              <a:avLst/>
              <a:gdLst>
                <a:gd name="connsiteX0" fmla="*/ 0 w 5522495"/>
                <a:gd name="connsiteY0" fmla="*/ 950494 h 5739063"/>
                <a:gd name="connsiteX1" fmla="*/ 1540042 w 5522495"/>
                <a:gd name="connsiteY1" fmla="*/ 950494 h 5739063"/>
                <a:gd name="connsiteX2" fmla="*/ 1540042 w 5522495"/>
                <a:gd name="connsiteY2" fmla="*/ 5739063 h 5739063"/>
                <a:gd name="connsiteX3" fmla="*/ 5522495 w 5522495"/>
                <a:gd name="connsiteY3" fmla="*/ 5739063 h 5739063"/>
                <a:gd name="connsiteX4" fmla="*/ 5522495 w 5522495"/>
                <a:gd name="connsiteY4" fmla="*/ 0 h 57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2495" h="5739063">
                  <a:moveTo>
                    <a:pt x="0" y="950494"/>
                  </a:moveTo>
                  <a:lnTo>
                    <a:pt x="1540042" y="950494"/>
                  </a:lnTo>
                  <a:lnTo>
                    <a:pt x="1540042" y="5739063"/>
                  </a:lnTo>
                  <a:lnTo>
                    <a:pt x="5522495" y="5739063"/>
                  </a:lnTo>
                  <a:lnTo>
                    <a:pt x="5522495" y="0"/>
                  </a:lnTo>
                </a:path>
              </a:pathLst>
            </a:custGeom>
            <a:noFill/>
            <a:ln w="41275" cap="rnd">
              <a:solidFill>
                <a:srgbClr val="1A1A1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96FE876-1B17-4D57-A833-2780CE4E543A}"/>
              </a:ext>
            </a:extLst>
          </p:cNvPr>
          <p:cNvSpPr/>
          <p:nvPr/>
        </p:nvSpPr>
        <p:spPr>
          <a:xfrm>
            <a:off x="3063450" y="1959489"/>
            <a:ext cx="523220" cy="523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06E3DFFC-C6B4-4634-B462-4F7ED7616BE9}"/>
              </a:ext>
            </a:extLst>
          </p:cNvPr>
          <p:cNvSpPr/>
          <p:nvPr/>
        </p:nvSpPr>
        <p:spPr>
          <a:xfrm>
            <a:off x="3063450" y="4259848"/>
            <a:ext cx="523220" cy="523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43FA1F67-CF01-4F0B-B3E9-76B1F98AEF72}"/>
              </a:ext>
            </a:extLst>
          </p:cNvPr>
          <p:cNvSpPr/>
          <p:nvPr/>
        </p:nvSpPr>
        <p:spPr>
          <a:xfrm>
            <a:off x="3063450" y="3109668"/>
            <a:ext cx="523220" cy="5232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9F6AB3B5-B455-4F5B-95E4-10B141FE632F}"/>
              </a:ext>
            </a:extLst>
          </p:cNvPr>
          <p:cNvSpPr/>
          <p:nvPr/>
        </p:nvSpPr>
        <p:spPr>
          <a:xfrm>
            <a:off x="7043488" y="1959489"/>
            <a:ext cx="523220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7043488" y="3109668"/>
            <a:ext cx="523220" cy="5232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08B0B8D-B64A-4D0C-8728-6599C0D30285}"/>
              </a:ext>
            </a:extLst>
          </p:cNvPr>
          <p:cNvSpPr txBox="1"/>
          <p:nvPr/>
        </p:nvSpPr>
        <p:spPr>
          <a:xfrm>
            <a:off x="8515588" y="261080"/>
            <a:ext cx="339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Câu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hỏi</a:t>
            </a:r>
            <a:endParaRPr lang="zh-CN" altLang="en-US" sz="6600" b="1" dirty="0">
              <a:ln>
                <a:solidFill>
                  <a:schemeClr val="tx1"/>
                </a:solidFill>
              </a:ln>
              <a:solidFill>
                <a:srgbClr val="FFFC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4720165" y="5766637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20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5360248" y="5438183"/>
            <a:ext cx="523220" cy="52322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35" y="3559132"/>
            <a:ext cx="3346994" cy="334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36" r="50495"/>
          <a:stretch/>
        </p:blipFill>
        <p:spPr>
          <a:xfrm>
            <a:off x="2292700" y="3442563"/>
            <a:ext cx="1672019" cy="1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1746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16944 L -0.00156 -0.16828 L -0.00143 -0.3342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8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477520" y="671286"/>
            <a:ext cx="11399520" cy="551542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64584" y="0"/>
            <a:ext cx="4419043" cy="1591194"/>
            <a:chOff x="357775" y="86146"/>
            <a:chExt cx="4419043" cy="15911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75" y="86146"/>
              <a:ext cx="3377477" cy="1591194"/>
            </a:xfrm>
            <a:prstGeom prst="rect">
              <a:avLst/>
            </a:prstGeom>
          </p:spPr>
        </p:pic>
        <p:sp>
          <p:nvSpPr>
            <p:cNvPr id="19" name="文本框 47">
              <a:extLst>
                <a:ext uri="{FF2B5EF4-FFF2-40B4-BE49-F238E27FC236}">
                  <a16:creationId xmlns:a16="http://schemas.microsoft.com/office/drawing/2014/main" xmlns="" id="{748276F7-2ED8-42D1-958D-7623AB4FEAAA}"/>
                </a:ext>
              </a:extLst>
            </p:cNvPr>
            <p:cNvSpPr txBox="1"/>
            <p:nvPr/>
          </p:nvSpPr>
          <p:spPr>
            <a:xfrm>
              <a:off x="1629495" y="489489"/>
              <a:ext cx="31473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 smtClean="0">
                  <a:solidFill>
                    <a:schemeClr val="bg1"/>
                  </a:solidFill>
                  <a:latin typeface="SVN-Appleberry" panose="02040603050506020204" pitchFamily="18" charset="0"/>
                  <a:ea typeface="思源黑体 CN Medium" panose="020B0600000000000000" pitchFamily="34" charset="-122"/>
                  <a:cs typeface="+mn-ea"/>
                  <a:sym typeface="+mn-lt"/>
                </a:rPr>
                <a:t>Câu</a:t>
              </a:r>
              <a:r>
                <a:rPr lang="en-US" altLang="zh-CN" sz="6000" dirty="0" smtClean="0">
                  <a:solidFill>
                    <a:schemeClr val="bg1"/>
                  </a:solidFill>
                  <a:latin typeface="SVN-Appleberry" panose="02040603050506020204" pitchFamily="18" charset="0"/>
                  <a:ea typeface="思源黑体 CN Medium" panose="020B0600000000000000" pitchFamily="34" charset="-122"/>
                  <a:cs typeface="+mn-ea"/>
                  <a:sym typeface="+mn-lt"/>
                </a:rPr>
                <a:t> 6</a:t>
              </a:r>
              <a:endParaRPr lang="zh-CN" altLang="en-US" sz="6000" dirty="0">
                <a:solidFill>
                  <a:schemeClr val="bg1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382334" y="741453"/>
            <a:ext cx="8270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chép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520" y="2209725"/>
            <a:ext cx="10383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vương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vãi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:                                        			,                   ,                  , …</a:t>
            </a:r>
          </a:p>
          <a:p>
            <a:pPr marL="342900" indent="-342900" algn="just">
              <a:buFontTx/>
              <a:buAutoNum type="alphaLcPeriod"/>
            </a:pP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				,                   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,                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, …  				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6861" y="2976880"/>
            <a:ext cx="2235200" cy="7620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445" y="4701890"/>
            <a:ext cx="3691555" cy="222627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59810" y="2976880"/>
            <a:ext cx="2235200" cy="7620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7946" y="2976880"/>
            <a:ext cx="2235200" cy="7620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55065" y="4578713"/>
            <a:ext cx="223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59810" y="4616308"/>
            <a:ext cx="223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07946" y="4616308"/>
            <a:ext cx="223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06861" y="2976880"/>
            <a:ext cx="2235200" cy="7620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3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59810" y="2976880"/>
            <a:ext cx="2235200" cy="7620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07946" y="2976880"/>
            <a:ext cx="2235200" cy="7620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endParaRPr lang="en-US" sz="3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55065" y="4578713"/>
            <a:ext cx="223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59810" y="4616308"/>
            <a:ext cx="223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07946" y="4616308"/>
            <a:ext cx="223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3516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F0CF10A-24FB-4961-B526-46C116B37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8" t="72974" r="50164" b="10329"/>
          <a:stretch>
            <a:fillRect/>
          </a:stretch>
        </p:blipFill>
        <p:spPr>
          <a:xfrm>
            <a:off x="7327232" y="4511842"/>
            <a:ext cx="1215189" cy="848226"/>
          </a:xfrm>
          <a:custGeom>
            <a:avLst/>
            <a:gdLst>
              <a:gd name="connsiteX0" fmla="*/ 0 w 1215189"/>
              <a:gd name="connsiteY0" fmla="*/ 0 h 848226"/>
              <a:gd name="connsiteX1" fmla="*/ 1215189 w 1215189"/>
              <a:gd name="connsiteY1" fmla="*/ 0 h 848226"/>
              <a:gd name="connsiteX2" fmla="*/ 1215189 w 1215189"/>
              <a:gd name="connsiteY2" fmla="*/ 848226 h 848226"/>
              <a:gd name="connsiteX3" fmla="*/ 0 w 1215189"/>
              <a:gd name="connsiteY3" fmla="*/ 848226 h 848226"/>
              <a:gd name="connsiteX4" fmla="*/ 0 w 1215189"/>
              <a:gd name="connsiteY4" fmla="*/ 0 h 84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189" h="848226">
                <a:moveTo>
                  <a:pt x="0" y="0"/>
                </a:moveTo>
                <a:lnTo>
                  <a:pt x="1215189" y="0"/>
                </a:lnTo>
                <a:lnTo>
                  <a:pt x="1215189" y="848226"/>
                </a:lnTo>
                <a:lnTo>
                  <a:pt x="0" y="84822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155ECE1A-9D2D-4F61-9CD8-E29988957BC5}"/>
              </a:ext>
            </a:extLst>
          </p:cNvPr>
          <p:cNvGrpSpPr/>
          <p:nvPr/>
        </p:nvGrpSpPr>
        <p:grpSpPr>
          <a:xfrm>
            <a:off x="381475" y="650746"/>
            <a:ext cx="10943401" cy="5995186"/>
            <a:chOff x="1230551" y="432350"/>
            <a:chExt cx="10943401" cy="5995186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48CA09DA-6313-4538-8C0F-E48D0DB6A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8" r="4770" b="7605"/>
            <a:stretch>
              <a:fillRect/>
            </a:stretch>
          </p:blipFill>
          <p:spPr>
            <a:xfrm>
              <a:off x="1230551" y="854242"/>
              <a:ext cx="10943401" cy="5573294"/>
            </a:xfrm>
            <a:custGeom>
              <a:avLst/>
              <a:gdLst>
                <a:gd name="connsiteX0" fmla="*/ 0 w 9216190"/>
                <a:gd name="connsiteY0" fmla="*/ 0 h 4693654"/>
                <a:gd name="connsiteX1" fmla="*/ 9216190 w 9216190"/>
                <a:gd name="connsiteY1" fmla="*/ 0 h 4693654"/>
                <a:gd name="connsiteX2" fmla="*/ 9216190 w 9216190"/>
                <a:gd name="connsiteY2" fmla="*/ 4693654 h 4693654"/>
                <a:gd name="connsiteX3" fmla="*/ 0 w 9216190"/>
                <a:gd name="connsiteY3" fmla="*/ 4693654 h 46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6190" h="4693654">
                  <a:moveTo>
                    <a:pt x="0" y="0"/>
                  </a:moveTo>
                  <a:lnTo>
                    <a:pt x="9216190" y="0"/>
                  </a:lnTo>
                  <a:lnTo>
                    <a:pt x="9216190" y="4693654"/>
                  </a:lnTo>
                  <a:lnTo>
                    <a:pt x="0" y="4693654"/>
                  </a:lnTo>
                  <a:close/>
                </a:path>
              </a:pathLst>
            </a:custGeom>
          </p:spPr>
        </p:pic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F43412EA-EC5F-48A1-A306-A123625861F5}"/>
                </a:ext>
              </a:extLst>
            </p:cNvPr>
            <p:cNvSpPr/>
            <p:nvPr/>
          </p:nvSpPr>
          <p:spPr>
            <a:xfrm rot="249189">
              <a:off x="2671831" y="432350"/>
              <a:ext cx="8182486" cy="40153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 smtClean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#9Slide07 SVNZiclets" panose="02000603000000000000" pitchFamily="2" charset="0"/>
                </a:rPr>
                <a:t>TẠM BIỆT CÁC EM</a:t>
              </a:r>
              <a:endParaRPr lang="zh-CN" altLang="en-US" sz="88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VNZiclets" panose="02000603000000000000" pitchFamily="2" charset="0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16BF2D4-86F2-4900-856F-4C2E78E11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57342" r="69901"/>
          <a:stretch>
            <a:fillRect/>
          </a:stretch>
        </p:blipFill>
        <p:spPr>
          <a:xfrm>
            <a:off x="215075" y="4174958"/>
            <a:ext cx="3068700" cy="2683042"/>
          </a:xfrm>
          <a:custGeom>
            <a:avLst/>
            <a:gdLst>
              <a:gd name="connsiteX0" fmla="*/ 442925 w 2478505"/>
              <a:gd name="connsiteY0" fmla="*/ 0 h 2167019"/>
              <a:gd name="connsiteX1" fmla="*/ 2478505 w 2478505"/>
              <a:gd name="connsiteY1" fmla="*/ 0 h 2167019"/>
              <a:gd name="connsiteX2" fmla="*/ 2478505 w 2478505"/>
              <a:gd name="connsiteY2" fmla="*/ 2167019 h 2167019"/>
              <a:gd name="connsiteX3" fmla="*/ 0 w 2478505"/>
              <a:gd name="connsiteY3" fmla="*/ 2167019 h 2167019"/>
              <a:gd name="connsiteX4" fmla="*/ 0 w 2478505"/>
              <a:gd name="connsiteY4" fmla="*/ 569252 h 2167019"/>
              <a:gd name="connsiteX5" fmla="*/ 442925 w 2478505"/>
              <a:gd name="connsiteY5" fmla="*/ 0 h 21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505" h="2167019">
                <a:moveTo>
                  <a:pt x="442925" y="0"/>
                </a:moveTo>
                <a:lnTo>
                  <a:pt x="2478505" y="0"/>
                </a:lnTo>
                <a:lnTo>
                  <a:pt x="2478505" y="2167019"/>
                </a:lnTo>
                <a:lnTo>
                  <a:pt x="0" y="2167019"/>
                </a:lnTo>
                <a:lnTo>
                  <a:pt x="0" y="569252"/>
                </a:lnTo>
                <a:lnTo>
                  <a:pt x="442925" y="0"/>
                </a:lnTo>
                <a:close/>
              </a:path>
            </a:pathLst>
          </a:cu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87C93AB-C007-417E-A482-3D07EE3C3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487" y="-67303"/>
            <a:ext cx="1889587" cy="311008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1ED2D2EC-114F-4097-9452-EF62F592E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2017">
            <a:off x="3617391" y="4861667"/>
            <a:ext cx="3007846" cy="22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9863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F0CF10A-24FB-4961-B526-46C116B37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8" t="72974" r="50164" b="10329"/>
          <a:stretch>
            <a:fillRect/>
          </a:stretch>
        </p:blipFill>
        <p:spPr>
          <a:xfrm>
            <a:off x="7327232" y="4511842"/>
            <a:ext cx="1215189" cy="848226"/>
          </a:xfrm>
          <a:custGeom>
            <a:avLst/>
            <a:gdLst>
              <a:gd name="connsiteX0" fmla="*/ 0 w 1215189"/>
              <a:gd name="connsiteY0" fmla="*/ 0 h 848226"/>
              <a:gd name="connsiteX1" fmla="*/ 1215189 w 1215189"/>
              <a:gd name="connsiteY1" fmla="*/ 0 h 848226"/>
              <a:gd name="connsiteX2" fmla="*/ 1215189 w 1215189"/>
              <a:gd name="connsiteY2" fmla="*/ 848226 h 848226"/>
              <a:gd name="connsiteX3" fmla="*/ 0 w 1215189"/>
              <a:gd name="connsiteY3" fmla="*/ 848226 h 848226"/>
              <a:gd name="connsiteX4" fmla="*/ 0 w 1215189"/>
              <a:gd name="connsiteY4" fmla="*/ 0 h 84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189" h="848226">
                <a:moveTo>
                  <a:pt x="0" y="0"/>
                </a:moveTo>
                <a:lnTo>
                  <a:pt x="1215189" y="0"/>
                </a:lnTo>
                <a:lnTo>
                  <a:pt x="1215189" y="848226"/>
                </a:lnTo>
                <a:lnTo>
                  <a:pt x="0" y="84822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155ECE1A-9D2D-4F61-9CD8-E29988957BC5}"/>
              </a:ext>
            </a:extLst>
          </p:cNvPr>
          <p:cNvGrpSpPr/>
          <p:nvPr/>
        </p:nvGrpSpPr>
        <p:grpSpPr>
          <a:xfrm>
            <a:off x="749806" y="885361"/>
            <a:ext cx="10943401" cy="5995186"/>
            <a:chOff x="1230551" y="432350"/>
            <a:chExt cx="10943401" cy="5995186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48CA09DA-6313-4538-8C0F-E48D0DB6A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8" r="4770" b="7605"/>
            <a:stretch>
              <a:fillRect/>
            </a:stretch>
          </p:blipFill>
          <p:spPr>
            <a:xfrm>
              <a:off x="1230551" y="854242"/>
              <a:ext cx="10943401" cy="5573294"/>
            </a:xfrm>
            <a:custGeom>
              <a:avLst/>
              <a:gdLst>
                <a:gd name="connsiteX0" fmla="*/ 0 w 9216190"/>
                <a:gd name="connsiteY0" fmla="*/ 0 h 4693654"/>
                <a:gd name="connsiteX1" fmla="*/ 9216190 w 9216190"/>
                <a:gd name="connsiteY1" fmla="*/ 0 h 4693654"/>
                <a:gd name="connsiteX2" fmla="*/ 9216190 w 9216190"/>
                <a:gd name="connsiteY2" fmla="*/ 4693654 h 4693654"/>
                <a:gd name="connsiteX3" fmla="*/ 0 w 9216190"/>
                <a:gd name="connsiteY3" fmla="*/ 4693654 h 46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6190" h="4693654">
                  <a:moveTo>
                    <a:pt x="0" y="0"/>
                  </a:moveTo>
                  <a:lnTo>
                    <a:pt x="9216190" y="0"/>
                  </a:lnTo>
                  <a:lnTo>
                    <a:pt x="9216190" y="4693654"/>
                  </a:lnTo>
                  <a:lnTo>
                    <a:pt x="0" y="4693654"/>
                  </a:lnTo>
                  <a:close/>
                </a:path>
              </a:pathLst>
            </a:custGeom>
          </p:spPr>
        </p:pic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F43412EA-EC5F-48A1-A306-A123625861F5}"/>
                </a:ext>
              </a:extLst>
            </p:cNvPr>
            <p:cNvSpPr/>
            <p:nvPr/>
          </p:nvSpPr>
          <p:spPr>
            <a:xfrm rot="249189">
              <a:off x="2671831" y="432350"/>
              <a:ext cx="8182486" cy="40153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87C93AB-C007-417E-A482-3D07EE3C3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487" y="-67303"/>
            <a:ext cx="1889587" cy="311008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EC16E4D-D24F-4632-9A45-5F97A6F2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57342" r="69901"/>
          <a:stretch>
            <a:fillRect/>
          </a:stretch>
        </p:blipFill>
        <p:spPr>
          <a:xfrm>
            <a:off x="215075" y="4174958"/>
            <a:ext cx="3068700" cy="2683042"/>
          </a:xfrm>
          <a:custGeom>
            <a:avLst/>
            <a:gdLst>
              <a:gd name="connsiteX0" fmla="*/ 442925 w 2478505"/>
              <a:gd name="connsiteY0" fmla="*/ 0 h 2167019"/>
              <a:gd name="connsiteX1" fmla="*/ 2478505 w 2478505"/>
              <a:gd name="connsiteY1" fmla="*/ 0 h 2167019"/>
              <a:gd name="connsiteX2" fmla="*/ 2478505 w 2478505"/>
              <a:gd name="connsiteY2" fmla="*/ 2167019 h 2167019"/>
              <a:gd name="connsiteX3" fmla="*/ 0 w 2478505"/>
              <a:gd name="connsiteY3" fmla="*/ 2167019 h 2167019"/>
              <a:gd name="connsiteX4" fmla="*/ 0 w 2478505"/>
              <a:gd name="connsiteY4" fmla="*/ 569252 h 2167019"/>
              <a:gd name="connsiteX5" fmla="*/ 442925 w 2478505"/>
              <a:gd name="connsiteY5" fmla="*/ 0 h 21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505" h="2167019">
                <a:moveTo>
                  <a:pt x="442925" y="0"/>
                </a:moveTo>
                <a:lnTo>
                  <a:pt x="2478505" y="0"/>
                </a:lnTo>
                <a:lnTo>
                  <a:pt x="2478505" y="2167019"/>
                </a:lnTo>
                <a:lnTo>
                  <a:pt x="0" y="2167019"/>
                </a:lnTo>
                <a:lnTo>
                  <a:pt x="0" y="569252"/>
                </a:lnTo>
                <a:lnTo>
                  <a:pt x="442925" y="0"/>
                </a:lnTo>
                <a:close/>
              </a:path>
            </a:pathLst>
          </a:cu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66B75D3-AFBE-480F-95F8-54413974ED06}"/>
              </a:ext>
            </a:extLst>
          </p:cNvPr>
          <p:cNvSpPr txBox="1"/>
          <p:nvPr/>
        </p:nvSpPr>
        <p:spPr>
          <a:xfrm rot="243172">
            <a:off x="2353903" y="1504523"/>
            <a:ext cx="79232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Đọc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các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khổ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thơ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và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nêu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tên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bài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thơ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chứa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khổ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thơ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đó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SVN-Appleberry" panose="02040603050506020204" pitchFamily="18" charset="0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DB483DCD-AC20-40E4-A906-75A820E1E1BB}"/>
              </a:ext>
            </a:extLst>
          </p:cNvPr>
          <p:cNvSpPr/>
          <p:nvPr/>
        </p:nvSpPr>
        <p:spPr>
          <a:xfrm rot="20902942">
            <a:off x="2008443" y="360017"/>
            <a:ext cx="2340458" cy="1096400"/>
          </a:xfrm>
          <a:prstGeom prst="roundRect">
            <a:avLst/>
          </a:prstGeom>
          <a:solidFill>
            <a:srgbClr val="FFFC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思源黑体 CN Heavy" panose="020B0A00000000000000" pitchFamily="34" charset="-122"/>
              </a:rPr>
              <a:t>Câu</a:t>
            </a:r>
            <a:r>
              <a:rPr lang="en-US" altLang="zh-CN" sz="4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思源黑体 CN Heavy" panose="020B0A00000000000000" pitchFamily="34" charset="-122"/>
              </a:rPr>
              <a:t> 1</a:t>
            </a:r>
            <a:endParaRPr lang="zh-CN" altLang="en-US" sz="44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  <a:ea typeface="思源黑体 CN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84246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0219" y="2099388"/>
            <a:ext cx="4935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ghê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ngõ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20858" y="4407712"/>
            <a:ext cx="4935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Về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thăm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quê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5612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0219" y="2099388"/>
            <a:ext cx="4935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Thoắt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55240" y="3990607"/>
            <a:ext cx="4935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Bàn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tay</a:t>
            </a:r>
            <a:endParaRPr lang="en-US" sz="6000" b="1" dirty="0" smtClean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cô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giáo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2202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0303" y="2202024"/>
            <a:ext cx="543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Suốt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vời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vợi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55240" y="3990607"/>
            <a:ext cx="4935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Ngày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em</a:t>
            </a:r>
            <a:endParaRPr lang="en-US" sz="6000" b="1" dirty="0" smtClean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vào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đội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7864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6064" y="2092124"/>
            <a:ext cx="543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rúc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rích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55240" y="3990607"/>
            <a:ext cx="4935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Tôi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yêu</a:t>
            </a:r>
            <a:endParaRPr lang="en-US" sz="6000" b="1" dirty="0" smtClean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em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tôi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7909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0303" y="2202024"/>
            <a:ext cx="543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náo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nức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đùa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say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sưa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55240" y="3990607"/>
            <a:ext cx="4935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Đi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học</a:t>
            </a:r>
            <a:endParaRPr lang="en-US" sz="6000" b="1" dirty="0" smtClean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vui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sao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4596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0303" y="2202024"/>
            <a:ext cx="543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khuya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giấc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khuya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vầng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1246" y="4401955"/>
            <a:ext cx="4935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Ngưỡng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cửa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527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693</Words>
  <Application>Microsoft Office PowerPoint</Application>
  <PresentationFormat>Widescreen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思源黑体 CN Heavy</vt:lpstr>
      <vt:lpstr>Wingdings</vt:lpstr>
      <vt:lpstr>思源黑体 CN Medium</vt:lpstr>
      <vt:lpstr>SVN-Poky's</vt:lpstr>
      <vt:lpstr>#9Slide05 IcielSanelma</vt:lpstr>
      <vt:lpstr>SVN-Appleberry</vt:lpstr>
      <vt:lpstr>#9Slide07 SVNZiclets</vt:lpstr>
      <vt:lpstr>Cambria</vt:lpstr>
      <vt:lpstr>Arial</vt:lpstr>
      <vt:lpstr>等线</vt:lpstr>
      <vt:lpstr>#9Slide05 SVNSteady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Mr Thang</cp:lastModifiedBy>
  <cp:revision>212</cp:revision>
  <dcterms:created xsi:type="dcterms:W3CDTF">2020-11-13T07:06:26Z</dcterms:created>
  <dcterms:modified xsi:type="dcterms:W3CDTF">2023-01-01T06:34:26Z</dcterms:modified>
</cp:coreProperties>
</file>