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heme/theme5.xml" ContentType="application/vnd.openxmlformats-officedocument.them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1.xml" ContentType="application/vnd.openxmlformats-officedocument.presentationml.notesSlide+xml"/>
  <Override PartName="/ppt/tags/tag25.xml" ContentType="application/vnd.openxmlformats-officedocument.presentationml.tags+xml"/>
  <Override PartName="/ppt/notesSlides/notesSlide2.xml" ContentType="application/vnd.openxmlformats-officedocument.presentationml.notesSlide+xml"/>
  <Override PartName="/ppt/tags/tag26.xml" ContentType="application/vnd.openxmlformats-officedocument.presentationml.tags+xml"/>
  <Override PartName="/ppt/notesSlides/notesSlide3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4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5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6.xml" ContentType="application/vnd.openxmlformats-officedocument.presentationml.notesSl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7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8.xml" ContentType="application/vnd.openxmlformats-officedocument.presentationml.notesSlid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notesSlides/notesSlide9.xml" ContentType="application/vnd.openxmlformats-officedocument.presentationml.notesSlide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notesSlides/notesSlide10.xml" ContentType="application/vnd.openxmlformats-officedocument.presentationml.notesSlide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notesSlides/notesSlide11.xml" ContentType="application/vnd.openxmlformats-officedocument.presentationml.notesSlide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notesSlides/notesSlide12.xml" ContentType="application/vnd.openxmlformats-officedocument.presentationml.notesSlide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notesSlides/notesSlide13.xml" ContentType="application/vnd.openxmlformats-officedocument.presentationml.notesSlide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notesSlides/notesSlide14.xml" ContentType="application/vnd.openxmlformats-officedocument.presentationml.notesSlide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3" r:id="rId2"/>
    <p:sldMasterId id="2147483686" r:id="rId3"/>
    <p:sldMasterId id="2147483699" r:id="rId4"/>
  </p:sldMasterIdLst>
  <p:notesMasterIdLst>
    <p:notesMasterId r:id="rId23"/>
  </p:notesMasterIdLst>
  <p:sldIdLst>
    <p:sldId id="257" r:id="rId5"/>
    <p:sldId id="258" r:id="rId6"/>
    <p:sldId id="259" r:id="rId7"/>
    <p:sldId id="260" r:id="rId8"/>
    <p:sldId id="271" r:id="rId9"/>
    <p:sldId id="272" r:id="rId10"/>
    <p:sldId id="261" r:id="rId11"/>
    <p:sldId id="262" r:id="rId12"/>
    <p:sldId id="263" r:id="rId13"/>
    <p:sldId id="264" r:id="rId14"/>
    <p:sldId id="270" r:id="rId15"/>
    <p:sldId id="265" r:id="rId16"/>
    <p:sldId id="266" r:id="rId17"/>
    <p:sldId id="267" r:id="rId18"/>
    <p:sldId id="268" r:id="rId19"/>
    <p:sldId id="269" r:id="rId20"/>
    <p:sldId id="273" r:id="rId21"/>
    <p:sldId id="274" r:id="rId22"/>
  </p:sldIdLst>
  <p:sldSz cx="12192000" cy="6858000"/>
  <p:notesSz cx="6858000" cy="9144000"/>
  <p:embeddedFontLst>
    <p:embeddedFont>
      <p:font typeface="UTM Avo" panose="02040603050506020204" pitchFamily="18" charset="0"/>
      <p:regular r:id="rId24"/>
      <p:bold r:id="rId25"/>
      <p:italic r:id="rId26"/>
      <p:boldItalic r:id="rId27"/>
    </p:embeddedFont>
    <p:embeddedFont>
      <p:font typeface="SVN-Bear" panose="02040603050506020204" pitchFamily="18" charset="0"/>
      <p:regular r:id="rId28"/>
    </p:embeddedFont>
    <p:embeddedFont>
      <p:font typeface="#9Slide05 Bodega Script" pitchFamily="2" charset="0"/>
      <p:regular r:id="rId29"/>
    </p:embeddedFont>
    <p:embeddedFont>
      <p:font typeface="UTM Guanine" panose="02040603050506020204" pitchFamily="18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SVN-Dancing Script" panose="02040603050506020204" pitchFamily="18" charset="0"/>
      <p:regular r:id="rId35"/>
    </p:embeddedFont>
    <p:embeddedFont>
      <p:font typeface="Cambria" panose="02040503050406030204" pitchFamily="18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5B01"/>
    <a:srgbClr val="FF5050"/>
    <a:srgbClr val="F5B151"/>
    <a:srgbClr val="75AADB"/>
    <a:srgbClr val="A1CF83"/>
    <a:srgbClr val="F4D126"/>
    <a:srgbClr val="8084C0"/>
    <a:srgbClr val="7DC8B7"/>
    <a:srgbClr val="F17D5D"/>
    <a:srgbClr val="FBD8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43" autoAdjust="0"/>
    <p:restoredTop sz="94660"/>
  </p:normalViewPr>
  <p:slideViewPr>
    <p:cSldViewPr snapToGrid="0">
      <p:cViewPr varScale="1">
        <p:scale>
          <a:sx n="64" d="100"/>
          <a:sy n="64" d="100"/>
        </p:scale>
        <p:origin x="90" y="4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7.xml"/><Relationship Id="rId34" Type="http://schemas.openxmlformats.org/officeDocument/2006/relationships/font" Target="fonts/font11.fntdata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6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E3C632-59E6-4BC9-9E8E-C0BC588FCABA}" type="datetimeFigureOut">
              <a:rPr lang="en-GB" smtClean="0"/>
              <a:t>01/12/2022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A6B951-D7F4-4525-B210-FCD68B87B0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635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97585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15293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05988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62619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04505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57612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5857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9868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1392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70966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GB" altLang="zh-CN" dirty="0" err="1" smtClean="0"/>
              <a:t>Nhấn</a:t>
            </a:r>
            <a:r>
              <a:rPr lang="en-GB" altLang="zh-CN" baseline="0" dirty="0" smtClean="0"/>
              <a:t> </a:t>
            </a:r>
            <a:r>
              <a:rPr lang="en-GB" altLang="zh-CN" baseline="0" dirty="0" err="1" smtClean="0"/>
              <a:t>vào</a:t>
            </a:r>
            <a:r>
              <a:rPr lang="en-GB" altLang="zh-CN" baseline="0" dirty="0" smtClean="0"/>
              <a:t> </a:t>
            </a:r>
            <a:r>
              <a:rPr lang="en-GB" altLang="zh-CN" baseline="0" dirty="0" err="1" smtClean="0"/>
              <a:t>hình</a:t>
            </a:r>
            <a:r>
              <a:rPr lang="en-GB" altLang="zh-CN" baseline="0" dirty="0" smtClean="0"/>
              <a:t> </a:t>
            </a:r>
            <a:r>
              <a:rPr lang="en-GB" altLang="zh-CN" baseline="0" dirty="0" err="1" smtClean="0"/>
              <a:t>mặt</a:t>
            </a:r>
            <a:r>
              <a:rPr lang="en-GB" altLang="zh-CN" baseline="0" dirty="0" smtClean="0"/>
              <a:t> </a:t>
            </a:r>
            <a:r>
              <a:rPr lang="en-GB" altLang="zh-CN" baseline="0" dirty="0" err="1" smtClean="0"/>
              <a:t>trời</a:t>
            </a:r>
            <a:r>
              <a:rPr lang="en-GB" altLang="zh-CN" baseline="0" dirty="0" smtClean="0"/>
              <a:t> </a:t>
            </a:r>
            <a:r>
              <a:rPr lang="en-GB" altLang="zh-CN" baseline="0" dirty="0" err="1" smtClean="0"/>
              <a:t>để</a:t>
            </a:r>
            <a:r>
              <a:rPr lang="en-GB" altLang="zh-CN" baseline="0" dirty="0" smtClean="0"/>
              <a:t> </a:t>
            </a:r>
            <a:r>
              <a:rPr lang="en-GB" altLang="zh-CN" baseline="0" dirty="0" err="1" smtClean="0"/>
              <a:t>đến</a:t>
            </a:r>
            <a:r>
              <a:rPr lang="en-GB" altLang="zh-CN" baseline="0" dirty="0" smtClean="0"/>
              <a:t> slide </a:t>
            </a:r>
            <a:r>
              <a:rPr lang="en-GB" altLang="zh-CN" baseline="0" dirty="0" err="1" smtClean="0"/>
              <a:t>câu</a:t>
            </a:r>
            <a:r>
              <a:rPr lang="en-GB" altLang="zh-CN" baseline="0" dirty="0" smtClean="0"/>
              <a:t> </a:t>
            </a:r>
            <a:r>
              <a:rPr lang="en-GB" altLang="zh-CN" baseline="0" dirty="0" err="1" smtClean="0"/>
              <a:t>hỏi</a:t>
            </a:r>
            <a:r>
              <a:rPr lang="en-GB" altLang="zh-CN" baseline="0" dirty="0" smtClean="0"/>
              <a:t>, </a:t>
            </a:r>
            <a:r>
              <a:rPr lang="en-GB" altLang="zh-CN" baseline="0" dirty="0" err="1" smtClean="0"/>
              <a:t>nhấn</a:t>
            </a:r>
            <a:r>
              <a:rPr lang="en-GB" altLang="zh-CN" baseline="0" dirty="0" smtClean="0"/>
              <a:t> </a:t>
            </a:r>
            <a:r>
              <a:rPr lang="en-GB" altLang="zh-CN" baseline="0" dirty="0" err="1" smtClean="0"/>
              <a:t>vào</a:t>
            </a:r>
            <a:r>
              <a:rPr lang="en-GB" altLang="zh-CN" baseline="0" dirty="0" smtClean="0"/>
              <a:t> </a:t>
            </a:r>
            <a:r>
              <a:rPr lang="en-GB" altLang="zh-CN" baseline="0" dirty="0" err="1" smtClean="0"/>
              <a:t>hình</a:t>
            </a:r>
            <a:r>
              <a:rPr lang="en-GB" altLang="zh-CN" baseline="0" dirty="0" smtClean="0"/>
              <a:t> </a:t>
            </a:r>
            <a:r>
              <a:rPr lang="en-GB" altLang="zh-CN" baseline="0" dirty="0" err="1" smtClean="0"/>
              <a:t>cô</a:t>
            </a:r>
            <a:r>
              <a:rPr lang="en-GB" altLang="zh-CN" baseline="0" dirty="0" smtClean="0"/>
              <a:t> </a:t>
            </a:r>
            <a:r>
              <a:rPr lang="en-GB" altLang="zh-CN" baseline="0" dirty="0" err="1" smtClean="0"/>
              <a:t>và</a:t>
            </a:r>
            <a:r>
              <a:rPr lang="en-GB" altLang="zh-CN" baseline="0" dirty="0" smtClean="0"/>
              <a:t> </a:t>
            </a:r>
            <a:r>
              <a:rPr lang="en-GB" altLang="zh-CN" baseline="0" dirty="0" err="1" smtClean="0"/>
              <a:t>học</a:t>
            </a:r>
            <a:r>
              <a:rPr lang="en-GB" altLang="zh-CN" baseline="0" dirty="0" smtClean="0"/>
              <a:t> </a:t>
            </a:r>
            <a:r>
              <a:rPr lang="en-GB" altLang="zh-CN" baseline="0" dirty="0" err="1" smtClean="0"/>
              <a:t>sinh</a:t>
            </a:r>
            <a:r>
              <a:rPr lang="en-GB" altLang="zh-CN" baseline="0" dirty="0" smtClean="0"/>
              <a:t> </a:t>
            </a:r>
            <a:r>
              <a:rPr lang="en-GB" altLang="zh-CN" baseline="0" dirty="0" err="1" smtClean="0"/>
              <a:t>để</a:t>
            </a:r>
            <a:r>
              <a:rPr lang="en-GB" altLang="zh-CN" baseline="0" dirty="0" smtClean="0"/>
              <a:t> </a:t>
            </a:r>
            <a:r>
              <a:rPr lang="en-GB" altLang="zh-CN" baseline="0" dirty="0" err="1" smtClean="0"/>
              <a:t>đến</a:t>
            </a:r>
            <a:r>
              <a:rPr lang="en-GB" altLang="zh-CN" baseline="0" dirty="0" smtClean="0"/>
              <a:t> slide </a:t>
            </a:r>
            <a:r>
              <a:rPr lang="en-GB" altLang="zh-CN" baseline="0" dirty="0" err="1" smtClean="0"/>
              <a:t>tiếp</a:t>
            </a:r>
            <a:r>
              <a:rPr lang="en-GB" altLang="zh-CN" baseline="0" dirty="0" smtClean="0"/>
              <a:t> </a:t>
            </a:r>
            <a:r>
              <a:rPr lang="en-GB" altLang="zh-CN" baseline="0" dirty="0" err="1" smtClean="0"/>
              <a:t>theo.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811604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39972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86426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7513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2462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467C500-5CFE-4317-AD26-095E59025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42353FD-9031-4480-B527-B905C75CC0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81"/>
          <a:stretch/>
        </p:blipFill>
        <p:spPr>
          <a:xfrm>
            <a:off x="-2" y="2741790"/>
            <a:ext cx="12192001" cy="411621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BE5BE40-78F6-4C73-922B-579A91B794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003" y="0"/>
            <a:ext cx="9079724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81BA2A2-843C-4BF2-AA33-E77FDEBB928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644" y="602673"/>
            <a:ext cx="5076750" cy="65436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0DA072D-22E9-4488-AA7A-EE77013D53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03" b="78472"/>
          <a:stretch/>
        </p:blipFill>
        <p:spPr>
          <a:xfrm>
            <a:off x="2255354" y="571500"/>
            <a:ext cx="3467020" cy="147637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5E8CA64-FD2B-4FD3-8C79-6B049D87FC2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38" y="5521147"/>
            <a:ext cx="11515725" cy="290512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FCF9125-7CB3-40F4-ABFC-95F2ACBB27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5AD15369-2202-4E69-BCE5-B65F1010513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781" y="3952875"/>
            <a:ext cx="1200257" cy="12213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5E58546-F92B-4BD8-98D2-613E6EB15D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2" t="22365"/>
          <a:stretch/>
        </p:blipFill>
        <p:spPr>
          <a:xfrm>
            <a:off x="10205884" y="1533832"/>
            <a:ext cx="2128154" cy="532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377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0B46A7-A15B-406B-9CE7-8B9F9A96A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AFFC351-ACB0-4D90-A379-0B98B6BBF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4044560-894D-421A-BE5C-29D8369923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734FEF-903F-41E3-AED6-2ECA8BD32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C205CC-DB7C-4796-8334-06EE7718D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576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CE09109-9172-4B21-ADD7-32BF0588C5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0AA9DF4-864C-44E3-A272-5F4BECF14F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E63348C-798A-4C0E-8A4D-4AE4DB7651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53AAB27-DDDD-4632-A195-18966CEBC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421BD31-5FCF-4F72-AE25-C295FEF60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6291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9036573"/>
      </p:ext>
    </p:extLst>
  </p:cSld>
  <p:clrMapOvr>
    <a:masterClrMapping/>
  </p:clrMapOvr>
  <p:transition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467C500-5CFE-4317-AD26-095E59025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42353FD-9031-4480-B527-B905C75CC0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81"/>
          <a:stretch/>
        </p:blipFill>
        <p:spPr>
          <a:xfrm>
            <a:off x="-2" y="2741790"/>
            <a:ext cx="12192001" cy="411621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BE5BE40-78F6-4C73-922B-579A91B794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003" y="0"/>
            <a:ext cx="9079724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81BA2A2-843C-4BF2-AA33-E77FDEBB928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644" y="602673"/>
            <a:ext cx="5076750" cy="65436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0DA072D-22E9-4488-AA7A-EE77013D53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03" b="78472"/>
          <a:stretch/>
        </p:blipFill>
        <p:spPr>
          <a:xfrm>
            <a:off x="2255354" y="571500"/>
            <a:ext cx="3467020" cy="147637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5E8CA64-FD2B-4FD3-8C79-6B049D87FC2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38" y="5521147"/>
            <a:ext cx="11515725" cy="290512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FCF9125-7CB3-40F4-ABFC-95F2ACBB27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5AD15369-2202-4E69-BCE5-B65F1010513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781" y="3952875"/>
            <a:ext cx="1200257" cy="12213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5E58546-F92B-4BD8-98D2-613E6EB15D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2" t="22365"/>
          <a:stretch/>
        </p:blipFill>
        <p:spPr>
          <a:xfrm>
            <a:off x="10205884" y="1533832"/>
            <a:ext cx="2128154" cy="532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9934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C8A225D-B0E3-45CA-9188-DD54384D00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7597B9B-BBFC-4852-B342-E43D6C37BB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20206DD-7E20-4BFB-9462-923D23CA66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1" t="22365" r="3923" b="44651"/>
          <a:stretch/>
        </p:blipFill>
        <p:spPr>
          <a:xfrm>
            <a:off x="10224420" y="4595966"/>
            <a:ext cx="1976849" cy="226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3235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0A97201-B517-45C7-8644-92E08D6777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2ABB31A-768F-4DD9-B3D3-67655728EA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ED07D9F-4E5A-4C43-AD1F-FC245E2733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1" t="22365" r="3923" b="44651"/>
          <a:stretch/>
        </p:blipFill>
        <p:spPr>
          <a:xfrm>
            <a:off x="10224420" y="4595966"/>
            <a:ext cx="1976849" cy="226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0956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276480-5C21-4BC5-8769-599892F0C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7FF5BB-7A27-4426-9AE9-673D0C2A8F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B8A7308-956B-4BE5-9B7C-F2C8B7852D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27FB14A-4E85-403F-8CDF-E38EEED9B8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8CD2965-0418-441D-A59F-43F2DD8D5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740906A-7F65-438D-9E1C-8E3DD67B4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2843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27BE97-AB4E-492F-BCC5-061B51B51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24DE01D-997E-437B-AD61-073BB5727B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59C0278-7D63-459E-A71B-57302A92E2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47599AD-005F-4CAF-8F77-A847F1B6C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F63BB80-F8FA-406B-9903-6B9E4A1E62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93F4ACD-0F37-48E1-9EAA-47D1819307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A8F76EE-0E64-4EE5-978E-1EF51F07C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1FA92AF-C5CD-4F0B-B87F-03F3898E5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90702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65DC53-6A6A-40BD-974E-A5FFFE648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ED37C26-A905-4141-9E75-6CC808F14D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D8FEF6C-11FB-4B18-A2EE-4CFDAF3DD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1B7E23B-B274-4E27-9F7B-E00DBDE1A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06364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996439B-2961-4857-8C90-F6A06A892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74BB6A5-FA7C-4144-9F9C-19F13E7F8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3BCE803-D337-445F-B4D3-DC88A81A2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5684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C8A225D-B0E3-45CA-9188-DD54384D00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7597B9B-BBFC-4852-B342-E43D6C37BB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20206DD-7E20-4BFB-9462-923D23CA66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1" t="22365" r="3923" b="44651"/>
          <a:stretch/>
        </p:blipFill>
        <p:spPr>
          <a:xfrm>
            <a:off x="10224420" y="4595966"/>
            <a:ext cx="1976849" cy="226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2632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259C20-F69A-4F67-B9D2-D6F491524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D035C2-DFCC-4EE9-94A2-F60773B0BB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9FDB44C-937A-4E36-811C-DE150BC89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5F6EFE2-2FB3-4512-B77A-7429555B8E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6874391-9EAB-44BF-B609-57B234992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367B7B7-E185-48EC-B974-3FF83FBB4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47373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A8DCCA-1FB0-46B8-AF82-009F74F9A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991C14D-A86E-48F0-9F50-82073E2DF5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6ADDFC5-DDAE-491D-8168-373B58E52C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2CBB702-340B-4C13-9A27-61FB6C3C74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CB28ED6-5FB8-4301-BF6D-66056011E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B1D33E8-809C-4216-9930-7E95958F2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72558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0B46A7-A15B-406B-9CE7-8B9F9A96A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AFFC351-ACB0-4D90-A379-0B98B6BBF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4044560-894D-421A-BE5C-29D8369923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734FEF-903F-41E3-AED6-2ECA8BD32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C205CC-DB7C-4796-8334-06EE7718D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31754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CE09109-9172-4B21-ADD7-32BF0588C5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0AA9DF4-864C-44E3-A272-5F4BECF14F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E63348C-798A-4C0E-8A4D-4AE4DB7651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53AAB27-DDDD-4632-A195-18966CEBC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421BD31-5FCF-4F72-AE25-C295FEF60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7608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4847867"/>
      </p:ext>
    </p:extLst>
  </p:cSld>
  <p:clrMapOvr>
    <a:masterClrMapping/>
  </p:clrMapOvr>
  <p:transition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467C500-5CFE-4317-AD26-095E59025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42353FD-9031-4480-B527-B905C75CC0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81"/>
          <a:stretch/>
        </p:blipFill>
        <p:spPr>
          <a:xfrm>
            <a:off x="-2" y="2741790"/>
            <a:ext cx="12192001" cy="411621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BE5BE40-78F6-4C73-922B-579A91B794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003" y="0"/>
            <a:ext cx="9079724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81BA2A2-843C-4BF2-AA33-E77FDEBB928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644" y="602673"/>
            <a:ext cx="5076750" cy="65436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0DA072D-22E9-4488-AA7A-EE77013D53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03" b="78472"/>
          <a:stretch/>
        </p:blipFill>
        <p:spPr>
          <a:xfrm>
            <a:off x="2255354" y="571500"/>
            <a:ext cx="3467020" cy="147637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5E8CA64-FD2B-4FD3-8C79-6B049D87FC2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38" y="5521147"/>
            <a:ext cx="11515725" cy="290512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FCF9125-7CB3-40F4-ABFC-95F2ACBB27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5AD15369-2202-4E69-BCE5-B65F1010513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781" y="3952875"/>
            <a:ext cx="1200257" cy="12213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5E58546-F92B-4BD8-98D2-613E6EB15D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2" t="22365"/>
          <a:stretch/>
        </p:blipFill>
        <p:spPr>
          <a:xfrm>
            <a:off x="10205884" y="1533832"/>
            <a:ext cx="2128154" cy="532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1295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C8A225D-B0E3-45CA-9188-DD54384D00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7597B9B-BBFC-4852-B342-E43D6C37BB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20206DD-7E20-4BFB-9462-923D23CA66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1" t="22365" r="3923" b="44651"/>
          <a:stretch/>
        </p:blipFill>
        <p:spPr>
          <a:xfrm>
            <a:off x="10224420" y="4595966"/>
            <a:ext cx="1976849" cy="226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3696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0A97201-B517-45C7-8644-92E08D6777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2ABB31A-768F-4DD9-B3D3-67655728EA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ED07D9F-4E5A-4C43-AD1F-FC245E2733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1" t="22365" r="3923" b="44651"/>
          <a:stretch/>
        </p:blipFill>
        <p:spPr>
          <a:xfrm>
            <a:off x="10224420" y="4595966"/>
            <a:ext cx="1976849" cy="226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184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276480-5C21-4BC5-8769-599892F0C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7FF5BB-7A27-4426-9AE9-673D0C2A8F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B8A7308-956B-4BE5-9B7C-F2C8B7852D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27FB14A-4E85-403F-8CDF-E38EEED9B8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8CD2965-0418-441D-A59F-43F2DD8D5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740906A-7F65-438D-9E1C-8E3DD67B4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82706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27BE97-AB4E-492F-BCC5-061B51B51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24DE01D-997E-437B-AD61-073BB5727B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59C0278-7D63-459E-A71B-57302A92E2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47599AD-005F-4CAF-8F77-A847F1B6C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F63BB80-F8FA-406B-9903-6B9E4A1E62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93F4ACD-0F37-48E1-9EAA-47D1819307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A8F76EE-0E64-4EE5-978E-1EF51F07C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1FA92AF-C5CD-4F0B-B87F-03F3898E5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5424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0A97201-B517-45C7-8644-92E08D6777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2ABB31A-768F-4DD9-B3D3-67655728EA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ED07D9F-4E5A-4C43-AD1F-FC245E2733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1" t="22365" r="3923" b="44651"/>
          <a:stretch/>
        </p:blipFill>
        <p:spPr>
          <a:xfrm>
            <a:off x="10224420" y="4595966"/>
            <a:ext cx="1976849" cy="226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5184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65DC53-6A6A-40BD-974E-A5FFFE648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ED37C26-A905-4141-9E75-6CC808F14D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D8FEF6C-11FB-4B18-A2EE-4CFDAF3DD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1B7E23B-B274-4E27-9F7B-E00DBDE1A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9602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996439B-2961-4857-8C90-F6A06A892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74BB6A5-FA7C-4144-9F9C-19F13E7F8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3BCE803-D337-445F-B4D3-DC88A81A2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5979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259C20-F69A-4F67-B9D2-D6F491524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D035C2-DFCC-4EE9-94A2-F60773B0BB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9FDB44C-937A-4E36-811C-DE150BC89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5F6EFE2-2FB3-4512-B77A-7429555B8E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6874391-9EAB-44BF-B609-57B234992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367B7B7-E185-48EC-B974-3FF83FBB4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63130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A8DCCA-1FB0-46B8-AF82-009F74F9A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991C14D-A86E-48F0-9F50-82073E2DF5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6ADDFC5-DDAE-491D-8168-373B58E52C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2CBB702-340B-4C13-9A27-61FB6C3C74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CB28ED6-5FB8-4301-BF6D-66056011E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B1D33E8-809C-4216-9930-7E95958F2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3116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0B46A7-A15B-406B-9CE7-8B9F9A96A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AFFC351-ACB0-4D90-A379-0B98B6BBF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4044560-894D-421A-BE5C-29D8369923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734FEF-903F-41E3-AED6-2ECA8BD32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C205CC-DB7C-4796-8334-06EE7718D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0363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CE09109-9172-4B21-ADD7-32BF0588C5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0AA9DF4-864C-44E3-A272-5F4BECF14F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E63348C-798A-4C0E-8A4D-4AE4DB7651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53AAB27-DDDD-4632-A195-18966CEBC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421BD31-5FCF-4F72-AE25-C295FEF60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02625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3333403"/>
      </p:ext>
    </p:extLst>
  </p:cSld>
  <p:clrMapOvr>
    <a:masterClrMapping/>
  </p:clrMapOvr>
  <p:transition>
    <p:pull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467C500-5CFE-4317-AD26-095E59025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42353FD-9031-4480-B527-B905C75CC0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81"/>
          <a:stretch/>
        </p:blipFill>
        <p:spPr>
          <a:xfrm>
            <a:off x="-2" y="2741790"/>
            <a:ext cx="12192001" cy="411621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BE5BE40-78F6-4C73-922B-579A91B794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003" y="0"/>
            <a:ext cx="9079724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81BA2A2-843C-4BF2-AA33-E77FDEBB928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644" y="602673"/>
            <a:ext cx="5076750" cy="65436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0DA072D-22E9-4488-AA7A-EE77013D53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03" b="78472"/>
          <a:stretch/>
        </p:blipFill>
        <p:spPr>
          <a:xfrm>
            <a:off x="2255354" y="571500"/>
            <a:ext cx="3467020" cy="147637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5E8CA64-FD2B-4FD3-8C79-6B049D87FC2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38" y="5521147"/>
            <a:ext cx="11515725" cy="290512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FCF9125-7CB3-40F4-ABFC-95F2ACBB27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5AD15369-2202-4E69-BCE5-B65F1010513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781" y="3952875"/>
            <a:ext cx="1200257" cy="12213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5E58546-F92B-4BD8-98D2-613E6EB15D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2" t="22365"/>
          <a:stretch/>
        </p:blipFill>
        <p:spPr>
          <a:xfrm>
            <a:off x="10205884" y="1533832"/>
            <a:ext cx="2128154" cy="532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6580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C8A225D-B0E3-45CA-9188-DD54384D00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7597B9B-BBFC-4852-B342-E43D6C37BB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20206DD-7E20-4BFB-9462-923D23CA66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1" t="22365" r="3923" b="44651"/>
          <a:stretch/>
        </p:blipFill>
        <p:spPr>
          <a:xfrm>
            <a:off x="10224420" y="4595966"/>
            <a:ext cx="1976849" cy="226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1076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0A97201-B517-45C7-8644-92E08D6777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2ABB31A-768F-4DD9-B3D3-67655728EA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ED07D9F-4E5A-4C43-AD1F-FC245E2733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1" t="22365" r="3923" b="44651"/>
          <a:stretch/>
        </p:blipFill>
        <p:spPr>
          <a:xfrm>
            <a:off x="10224420" y="4595966"/>
            <a:ext cx="1976849" cy="226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816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276480-5C21-4BC5-8769-599892F0C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7FF5BB-7A27-4426-9AE9-673D0C2A8F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B8A7308-956B-4BE5-9B7C-F2C8B7852D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27FB14A-4E85-403F-8CDF-E38EEED9B8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8CD2965-0418-441D-A59F-43F2DD8D5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740906A-7F65-438D-9E1C-8E3DD67B4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3156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276480-5C21-4BC5-8769-599892F0C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7FF5BB-7A27-4426-9AE9-673D0C2A8F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B8A7308-956B-4BE5-9B7C-F2C8B7852D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27FB14A-4E85-403F-8CDF-E38EEED9B8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8CD2965-0418-441D-A59F-43F2DD8D5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740906A-7F65-438D-9E1C-8E3DD67B4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831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27BE97-AB4E-492F-BCC5-061B51B51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24DE01D-997E-437B-AD61-073BB5727B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59C0278-7D63-459E-A71B-57302A92E2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47599AD-005F-4CAF-8F77-A847F1B6C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F63BB80-F8FA-406B-9903-6B9E4A1E62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93F4ACD-0F37-48E1-9EAA-47D1819307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A8F76EE-0E64-4EE5-978E-1EF51F07C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1FA92AF-C5CD-4F0B-B87F-03F3898E5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5586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65DC53-6A6A-40BD-974E-A5FFFE648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ED37C26-A905-4141-9E75-6CC808F14D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D8FEF6C-11FB-4B18-A2EE-4CFDAF3DD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1B7E23B-B274-4E27-9F7B-E00DBDE1A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02085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996439B-2961-4857-8C90-F6A06A892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74BB6A5-FA7C-4144-9F9C-19F13E7F8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3BCE803-D337-445F-B4D3-DC88A81A2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2719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259C20-F69A-4F67-B9D2-D6F491524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D035C2-DFCC-4EE9-94A2-F60773B0BB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9FDB44C-937A-4E36-811C-DE150BC89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5F6EFE2-2FB3-4512-B77A-7429555B8E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6874391-9EAB-44BF-B609-57B234992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367B7B7-E185-48EC-B974-3FF83FBB4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6222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A8DCCA-1FB0-46B8-AF82-009F74F9A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991C14D-A86E-48F0-9F50-82073E2DF5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6ADDFC5-DDAE-491D-8168-373B58E52C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2CBB702-340B-4C13-9A27-61FB6C3C74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CB28ED6-5FB8-4301-BF6D-66056011E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B1D33E8-809C-4216-9930-7E95958F2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9709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0B46A7-A15B-406B-9CE7-8B9F9A96A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AFFC351-ACB0-4D90-A379-0B98B6BBF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4044560-894D-421A-BE5C-29D8369923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734FEF-903F-41E3-AED6-2ECA8BD32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C205CC-DB7C-4796-8334-06EE7718D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16797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CE09109-9172-4B21-ADD7-32BF0588C5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0AA9DF4-864C-44E3-A272-5F4BECF14F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E63348C-798A-4C0E-8A4D-4AE4DB7651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53AAB27-DDDD-4632-A195-18966CEBC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421BD31-5FCF-4F72-AE25-C295FEF60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76035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901528"/>
      </p:ext>
    </p:extLst>
  </p:cSld>
  <p:clrMapOvr>
    <a:masterClrMapping/>
  </p:clrMapOvr>
  <p:transition>
    <p:pull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154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27BE97-AB4E-492F-BCC5-061B51B51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24DE01D-997E-437B-AD61-073BB5727B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59C0278-7D63-459E-A71B-57302A92E2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47599AD-005F-4CAF-8F77-A847F1B6C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F63BB80-F8FA-406B-9903-6B9E4A1E62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93F4ACD-0F37-48E1-9EAA-47D1819307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A8F76EE-0E64-4EE5-978E-1EF51F07C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1FA92AF-C5CD-4F0B-B87F-03F3898E5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4658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65DC53-6A6A-40BD-974E-A5FFFE648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ED37C26-A905-4141-9E75-6CC808F14D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D8FEF6C-11FB-4B18-A2EE-4CFDAF3DD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1B7E23B-B274-4E27-9F7B-E00DBDE1A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558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996439B-2961-4857-8C90-F6A06A892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74BB6A5-FA7C-4144-9F9C-19F13E7F8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3BCE803-D337-445F-B4D3-DC88A81A2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1609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259C20-F69A-4F67-B9D2-D6F491524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D035C2-DFCC-4EE9-94A2-F60773B0BB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9FDB44C-937A-4E36-811C-DE150BC89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5F6EFE2-2FB3-4512-B77A-7429555B8E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6874391-9EAB-44BF-B609-57B234992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367B7B7-E185-48EC-B974-3FF83FBB4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5355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A8DCCA-1FB0-46B8-AF82-009F74F9A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991C14D-A86E-48F0-9F50-82073E2DF5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6ADDFC5-DDAE-491D-8168-373B58E52C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2CBB702-340B-4C13-9A27-61FB6C3C74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CB28ED6-5FB8-4301-BF6D-66056011E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B1D33E8-809C-4216-9930-7E95958F2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4648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E49DFE6-7DE3-4F3F-84FC-881D4DFD9B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CC4278A-B2EF-4595-B658-5F835F3B63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-9269" y="-457200"/>
            <a:ext cx="2246085" cy="48101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DAD0EC5-A999-489B-9CD2-A3E8468C76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1" t="22365" r="3923" b="44651"/>
          <a:stretch/>
        </p:blipFill>
        <p:spPr>
          <a:xfrm>
            <a:off x="10224420" y="4595966"/>
            <a:ext cx="1976849" cy="2262034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106DBA83-D0B8-4FA8-84CB-7AF02E44DD40}"/>
              </a:ext>
            </a:extLst>
          </p:cNvPr>
          <p:cNvSpPr/>
          <p:nvPr userDrawn="1"/>
        </p:nvSpPr>
        <p:spPr>
          <a:xfrm>
            <a:off x="495300" y="495300"/>
            <a:ext cx="11201400" cy="5867400"/>
          </a:xfrm>
          <a:prstGeom prst="roundRect">
            <a:avLst>
              <a:gd name="adj" fmla="val 27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83180B49-C4A1-40DB-BBD9-60F045C3185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645" y="5715000"/>
            <a:ext cx="8867775" cy="1143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A4D937D-B972-45DA-A337-EE684D339EE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19" y="589280"/>
            <a:ext cx="476776" cy="48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793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E49DFE6-7DE3-4F3F-84FC-881D4DFD9B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CC4278A-B2EF-4595-B658-5F835F3B63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-9269" y="-457200"/>
            <a:ext cx="2246085" cy="48101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DAD0EC5-A999-489B-9CD2-A3E8468C76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1" t="22365" r="3923" b="44651"/>
          <a:stretch/>
        </p:blipFill>
        <p:spPr>
          <a:xfrm>
            <a:off x="10224420" y="4595966"/>
            <a:ext cx="1976849" cy="2262034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106DBA83-D0B8-4FA8-84CB-7AF02E44DD40}"/>
              </a:ext>
            </a:extLst>
          </p:cNvPr>
          <p:cNvSpPr/>
          <p:nvPr userDrawn="1"/>
        </p:nvSpPr>
        <p:spPr>
          <a:xfrm>
            <a:off x="495300" y="495300"/>
            <a:ext cx="11201400" cy="5867400"/>
          </a:xfrm>
          <a:prstGeom prst="roundRect">
            <a:avLst>
              <a:gd name="adj" fmla="val 27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83180B49-C4A1-40DB-BBD9-60F045C3185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645" y="5715000"/>
            <a:ext cx="8867775" cy="1143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A4D937D-B972-45DA-A337-EE684D339EE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19" y="589280"/>
            <a:ext cx="476776" cy="48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829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E49DFE6-7DE3-4F3F-84FC-881D4DFD9B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CC4278A-B2EF-4595-B658-5F835F3B63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-9269" y="-457200"/>
            <a:ext cx="2246085" cy="48101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DAD0EC5-A999-489B-9CD2-A3E8468C76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1" t="22365" r="3923" b="44651"/>
          <a:stretch/>
        </p:blipFill>
        <p:spPr>
          <a:xfrm>
            <a:off x="10224420" y="4595966"/>
            <a:ext cx="1976849" cy="2262034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106DBA83-D0B8-4FA8-84CB-7AF02E44DD40}"/>
              </a:ext>
            </a:extLst>
          </p:cNvPr>
          <p:cNvSpPr/>
          <p:nvPr userDrawn="1"/>
        </p:nvSpPr>
        <p:spPr>
          <a:xfrm>
            <a:off x="495300" y="495300"/>
            <a:ext cx="11201400" cy="5867400"/>
          </a:xfrm>
          <a:prstGeom prst="roundRect">
            <a:avLst>
              <a:gd name="adj" fmla="val 27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83180B49-C4A1-40DB-BBD9-60F045C3185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645" y="5715000"/>
            <a:ext cx="8867775" cy="1143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A4D937D-B972-45DA-A337-EE684D339EE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19" y="589280"/>
            <a:ext cx="476776" cy="48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914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E49DFE6-7DE3-4F3F-84FC-881D4DFD9B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CC4278A-B2EF-4595-B658-5F835F3B63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-9269" y="-457200"/>
            <a:ext cx="2246085" cy="48101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DAD0EC5-A999-489B-9CD2-A3E8468C76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1" t="22365" r="3923" b="44651"/>
          <a:stretch/>
        </p:blipFill>
        <p:spPr>
          <a:xfrm>
            <a:off x="10224420" y="4595966"/>
            <a:ext cx="1976849" cy="2262034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106DBA83-D0B8-4FA8-84CB-7AF02E44DD40}"/>
              </a:ext>
            </a:extLst>
          </p:cNvPr>
          <p:cNvSpPr/>
          <p:nvPr userDrawn="1"/>
        </p:nvSpPr>
        <p:spPr>
          <a:xfrm>
            <a:off x="495300" y="495300"/>
            <a:ext cx="11201400" cy="5867400"/>
          </a:xfrm>
          <a:prstGeom prst="roundRect">
            <a:avLst>
              <a:gd name="adj" fmla="val 27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83180B49-C4A1-40DB-BBD9-60F045C31851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645" y="5715000"/>
            <a:ext cx="8867775" cy="1143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A4D937D-B972-45DA-A337-EE684D339EE6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19" y="589280"/>
            <a:ext cx="476776" cy="48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811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48.xml"/><Relationship Id="rId7" Type="http://schemas.openxmlformats.org/officeDocument/2006/relationships/slide" Target="slide6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image" Target="../media/image14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48.xml"/><Relationship Id="rId7" Type="http://schemas.openxmlformats.org/officeDocument/2006/relationships/slide" Target="slide6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image" Target="../media/image14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48.xml"/><Relationship Id="rId7" Type="http://schemas.openxmlformats.org/officeDocument/2006/relationships/slide" Target="slide6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image" Target="../media/image14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48.xml"/><Relationship Id="rId7" Type="http://schemas.openxmlformats.org/officeDocument/2006/relationships/slide" Target="slide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image" Target="../media/image14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48.xml"/><Relationship Id="rId7" Type="http://schemas.openxmlformats.org/officeDocument/2006/relationships/slide" Target="slide6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image" Target="../media/image14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48.xml"/><Relationship Id="rId7" Type="http://schemas.openxmlformats.org/officeDocument/2006/relationships/slide" Target="slide6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image" Target="../media/image14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48.xml"/><Relationship Id="rId7" Type="http://schemas.openxmlformats.org/officeDocument/2006/relationships/slide" Target="slide6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image" Target="../media/image14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23.xml"/><Relationship Id="rId7" Type="http://schemas.openxmlformats.org/officeDocument/2006/relationships/image" Target="../media/image13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4.xml"/><Relationship Id="rId4" Type="http://schemas.openxmlformats.org/officeDocument/2006/relationships/tags" Target="../tags/tag24.xml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25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26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29.xml"/><Relationship Id="rId7" Type="http://schemas.openxmlformats.org/officeDocument/2006/relationships/image" Target="../media/image13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4.xml"/><Relationship Id="rId4" Type="http://schemas.openxmlformats.org/officeDocument/2006/relationships/tags" Target="../tags/tag30.xml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38.xml"/><Relationship Id="rId13" Type="http://schemas.openxmlformats.org/officeDocument/2006/relationships/notesSlide" Target="../notesSlides/notesSlide5.xml"/><Relationship Id="rId18" Type="http://schemas.openxmlformats.org/officeDocument/2006/relationships/slide" Target="slide14.xml"/><Relationship Id="rId26" Type="http://schemas.openxmlformats.org/officeDocument/2006/relationships/slide" Target="slide15.xml"/><Relationship Id="rId3" Type="http://schemas.openxmlformats.org/officeDocument/2006/relationships/tags" Target="../tags/tag33.xml"/><Relationship Id="rId21" Type="http://schemas.openxmlformats.org/officeDocument/2006/relationships/slide" Target="slide8.xml"/><Relationship Id="rId7" Type="http://schemas.openxmlformats.org/officeDocument/2006/relationships/tags" Target="../tags/tag37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14.png"/><Relationship Id="rId25" Type="http://schemas.openxmlformats.org/officeDocument/2006/relationships/slide" Target="slide10.xml"/><Relationship Id="rId2" Type="http://schemas.openxmlformats.org/officeDocument/2006/relationships/tags" Target="../tags/tag32.xml"/><Relationship Id="rId16" Type="http://schemas.openxmlformats.org/officeDocument/2006/relationships/slide" Target="slide13.xml"/><Relationship Id="rId20" Type="http://schemas.openxmlformats.org/officeDocument/2006/relationships/slide" Target="slide7.xml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11" Type="http://schemas.openxmlformats.org/officeDocument/2006/relationships/tags" Target="../tags/tag41.xml"/><Relationship Id="rId24" Type="http://schemas.openxmlformats.org/officeDocument/2006/relationships/slide" Target="slide11.xml"/><Relationship Id="rId5" Type="http://schemas.openxmlformats.org/officeDocument/2006/relationships/tags" Target="../tags/tag35.xml"/><Relationship Id="rId15" Type="http://schemas.openxmlformats.org/officeDocument/2006/relationships/image" Target="../media/image19.png"/><Relationship Id="rId23" Type="http://schemas.openxmlformats.org/officeDocument/2006/relationships/slide" Target="slide16.xml"/><Relationship Id="rId10" Type="http://schemas.openxmlformats.org/officeDocument/2006/relationships/tags" Target="../tags/tag40.xml"/><Relationship Id="rId19" Type="http://schemas.openxmlformats.org/officeDocument/2006/relationships/slide" Target="slide12.xml"/><Relationship Id="rId4" Type="http://schemas.openxmlformats.org/officeDocument/2006/relationships/tags" Target="../tags/tag34.xml"/><Relationship Id="rId9" Type="http://schemas.openxmlformats.org/officeDocument/2006/relationships/tags" Target="../tags/tag39.xml"/><Relationship Id="rId14" Type="http://schemas.openxmlformats.org/officeDocument/2006/relationships/slide" Target="slide17.xml"/><Relationship Id="rId22" Type="http://schemas.openxmlformats.org/officeDocument/2006/relationships/slide" Target="slide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48.xml"/><Relationship Id="rId7" Type="http://schemas.openxmlformats.org/officeDocument/2006/relationships/slide" Target="slide6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image" Target="../media/image14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48.xml"/><Relationship Id="rId7" Type="http://schemas.openxmlformats.org/officeDocument/2006/relationships/slide" Target="slide6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image" Target="../media/image14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48.xml"/><Relationship Id="rId7" Type="http://schemas.openxmlformats.org/officeDocument/2006/relationships/slide" Target="slide6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image" Target="../media/image14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3279"/>
            <a:ext cx="1477730" cy="14777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2471" y="1200151"/>
            <a:ext cx="987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chemeClr val="accent6">
                    <a:lumMod val="50000"/>
                  </a:schemeClr>
                </a:solidFill>
                <a:latin typeface="SVN-Bear" panose="02040603050506020204" pitchFamily="18" charset="0"/>
              </a:rPr>
              <a:t>TNXH</a:t>
            </a:r>
            <a:endParaRPr lang="en-GB" sz="2400" dirty="0">
              <a:solidFill>
                <a:schemeClr val="accent6">
                  <a:lumMod val="50000"/>
                </a:schemeClr>
              </a:solidFill>
              <a:latin typeface="SVN-Bear" panose="020406030505060202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2136" y="1838117"/>
            <a:ext cx="7870618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0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文本框 14"/>
          <p:cNvSpPr txBox="1"/>
          <p:nvPr/>
        </p:nvSpPr>
        <p:spPr>
          <a:xfrm>
            <a:off x="4618519" y="630840"/>
            <a:ext cx="6982930" cy="1379339"/>
          </a:xfrm>
          <a:prstGeom prst="roundRect">
            <a:avLst>
              <a:gd name="adj" fmla="val 38148"/>
            </a:avLst>
          </a:prstGeom>
          <a:noFill/>
          <a:ln w="76200" cmpd="sng">
            <a:solidFill>
              <a:srgbClr val="D8BD33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Quét</a:t>
            </a:r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dọn</a:t>
            </a:r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sạch</a:t>
            </a:r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phòng</a:t>
            </a:r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xung</a:t>
            </a:r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quanh</a:t>
            </a:r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endParaRPr lang="en-GB" sz="32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文本框 7"/>
          <p:cNvSpPr txBox="1"/>
          <p:nvPr/>
        </p:nvSpPr>
        <p:spPr>
          <a:xfrm>
            <a:off x="4656619" y="2229254"/>
            <a:ext cx="6944830" cy="1379339"/>
          </a:xfrm>
          <a:prstGeom prst="roundRect">
            <a:avLst>
              <a:gd name="adj" fmla="val 38148"/>
            </a:avLst>
          </a:prstGeom>
          <a:noFill/>
          <a:ln w="76200" cmpd="sng">
            <a:solidFill>
              <a:srgbClr val="3DDB92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nên</a:t>
            </a:r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quét</a:t>
            </a:r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dọn</a:t>
            </a:r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quá</a:t>
            </a:r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lần</a:t>
            </a:r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endParaRPr lang="en-GB" sz="32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文本框 7"/>
          <p:cNvSpPr txBox="1"/>
          <p:nvPr/>
        </p:nvSpPr>
        <p:spPr>
          <a:xfrm>
            <a:off x="4618519" y="3827668"/>
            <a:ext cx="6982930" cy="1103471"/>
          </a:xfrm>
          <a:prstGeom prst="roundRect">
            <a:avLst>
              <a:gd name="adj" fmla="val 38148"/>
            </a:avLst>
          </a:prstGeom>
          <a:noFill/>
          <a:ln w="76200" cmpd="sng">
            <a:solidFill>
              <a:srgbClr val="FF5050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GB" altLang="zh-CN" sz="3200" b="1" spc="100" dirty="0" smtClean="0">
                <a:solidFill>
                  <a:schemeClr val="accent6">
                    <a:lumMod val="75000"/>
                  </a:schemeClr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C. </a:t>
            </a:r>
            <a:r>
              <a:rPr lang="en-GB" altLang="zh-CN" sz="3200" b="1" spc="100" dirty="0" err="1" smtClean="0">
                <a:solidFill>
                  <a:schemeClr val="accent6">
                    <a:lumMod val="75000"/>
                  </a:schemeClr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Không</a:t>
            </a:r>
            <a:r>
              <a:rPr lang="en-GB" altLang="zh-CN" sz="3200" b="1" spc="100" dirty="0" smtClean="0">
                <a:solidFill>
                  <a:schemeClr val="accent6">
                    <a:lumMod val="75000"/>
                  </a:schemeClr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 </a:t>
            </a:r>
            <a:r>
              <a:rPr lang="en-GB" altLang="zh-CN" sz="3200" b="1" spc="100" dirty="0" err="1" smtClean="0">
                <a:solidFill>
                  <a:schemeClr val="accent6">
                    <a:lumMod val="75000"/>
                  </a:schemeClr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cần</a:t>
            </a:r>
            <a:r>
              <a:rPr lang="en-GB" altLang="zh-CN" sz="3200" b="1" spc="100" dirty="0" smtClean="0">
                <a:solidFill>
                  <a:schemeClr val="accent6">
                    <a:lumMod val="75000"/>
                  </a:schemeClr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 </a:t>
            </a:r>
            <a:r>
              <a:rPr lang="en-GB" altLang="zh-CN" sz="3200" b="1" spc="100" dirty="0" err="1" smtClean="0">
                <a:solidFill>
                  <a:schemeClr val="accent6">
                    <a:lumMod val="75000"/>
                  </a:schemeClr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thiết</a:t>
            </a:r>
            <a:r>
              <a:rPr lang="en-GB" altLang="zh-CN" sz="3200" b="1" spc="100" dirty="0" smtClean="0">
                <a:solidFill>
                  <a:schemeClr val="accent6">
                    <a:lumMod val="75000"/>
                  </a:schemeClr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 </a:t>
            </a:r>
            <a:r>
              <a:rPr lang="en-GB" altLang="zh-CN" sz="3200" b="1" spc="100" dirty="0" err="1" smtClean="0">
                <a:solidFill>
                  <a:schemeClr val="accent6">
                    <a:lumMod val="75000"/>
                  </a:schemeClr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phải</a:t>
            </a:r>
            <a:r>
              <a:rPr lang="en-GB" altLang="zh-CN" sz="3200" b="1" spc="100" dirty="0" smtClean="0">
                <a:solidFill>
                  <a:schemeClr val="accent6">
                    <a:lumMod val="75000"/>
                  </a:schemeClr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 </a:t>
            </a:r>
            <a:r>
              <a:rPr lang="en-GB" altLang="zh-CN" sz="3200" b="1" spc="100" dirty="0" err="1" smtClean="0">
                <a:solidFill>
                  <a:schemeClr val="accent6">
                    <a:lumMod val="75000"/>
                  </a:schemeClr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lau</a:t>
            </a:r>
            <a:r>
              <a:rPr lang="en-GB" altLang="zh-CN" sz="3200" b="1" spc="100" dirty="0" smtClean="0">
                <a:solidFill>
                  <a:schemeClr val="accent6">
                    <a:lumMod val="75000"/>
                  </a:schemeClr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 </a:t>
            </a:r>
            <a:r>
              <a:rPr lang="en-GB" altLang="zh-CN" sz="3200" b="1" spc="100" dirty="0" err="1" smtClean="0">
                <a:solidFill>
                  <a:schemeClr val="accent6">
                    <a:lumMod val="75000"/>
                  </a:schemeClr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cửa</a:t>
            </a:r>
            <a:r>
              <a:rPr lang="en-GB" altLang="zh-CN" sz="3200" b="1" spc="100" dirty="0" smtClean="0">
                <a:solidFill>
                  <a:schemeClr val="accent6">
                    <a:lumMod val="75000"/>
                  </a:schemeClr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 </a:t>
            </a:r>
            <a:r>
              <a:rPr lang="en-GB" altLang="zh-CN" sz="3200" b="1" spc="100" dirty="0" err="1" smtClean="0">
                <a:solidFill>
                  <a:schemeClr val="accent6">
                    <a:lumMod val="75000"/>
                  </a:schemeClr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kính</a:t>
            </a:r>
            <a:endParaRPr lang="en-GB" altLang="zh-CN" sz="3200" b="1" spc="100" dirty="0" smtClean="0">
              <a:solidFill>
                <a:schemeClr val="accent6">
                  <a:lumMod val="75000"/>
                </a:schemeClr>
              </a:solidFill>
              <a:uFillTx/>
              <a:latin typeface="Cambria" panose="02040503050406030204" pitchFamily="18" charset="0"/>
              <a:ea typeface="Cambria" panose="02040503050406030204" pitchFamily="18" charset="0"/>
              <a:sym typeface="字魂17号-萌趣果冻体" panose="02000000000000000000" pitchFamily="2" charset="-122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71517" y="757238"/>
            <a:ext cx="3845384" cy="4814887"/>
            <a:chOff x="671517" y="757238"/>
            <a:chExt cx="3845384" cy="4814887"/>
          </a:xfrm>
        </p:grpSpPr>
        <p:pic>
          <p:nvPicPr>
            <p:cNvPr id="62" name="图片 2" descr="51miz-E266325-7E5A465D"/>
            <p:cNvPicPr>
              <a:picLocks noChangeAspect="1"/>
            </p:cNvPicPr>
            <p:nvPr/>
          </p:nvPicPr>
          <p:blipFill>
            <a:blip r:embed="rId5">
              <a:lum bright="12000" contrast="-6000"/>
            </a:blip>
            <a:stretch>
              <a:fillRect/>
            </a:stretch>
          </p:blipFill>
          <p:spPr>
            <a:xfrm>
              <a:off x="671517" y="757238"/>
              <a:ext cx="3845384" cy="4814887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925603" y="1480158"/>
              <a:ext cx="3337211" cy="32777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GB" sz="3800" b="1" dirty="0" err="1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Câu</a:t>
              </a:r>
              <a:r>
                <a:rPr lang="en-GB" sz="3800" b="1" dirty="0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4:</a:t>
              </a:r>
              <a:r>
                <a:rPr lang="en-GB" sz="3800" dirty="0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 </a:t>
              </a: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GB" sz="3800" dirty="0" err="1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</a:t>
              </a:r>
              <a:r>
                <a:rPr lang="en-GB" sz="3800" dirty="0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800" dirty="0" err="1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phải</a:t>
              </a:r>
              <a:r>
                <a:rPr lang="en-GB" sz="3800" dirty="0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800" dirty="0" err="1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làm</a:t>
              </a:r>
              <a:r>
                <a:rPr lang="en-GB" sz="3800" dirty="0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800" dirty="0" err="1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gì</a:t>
              </a:r>
              <a:r>
                <a:rPr lang="en-GB" sz="3800" dirty="0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800" dirty="0" err="1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để</a:t>
              </a:r>
              <a:r>
                <a:rPr lang="en-GB" sz="3800" dirty="0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800" dirty="0" err="1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nhà</a:t>
              </a:r>
              <a:r>
                <a:rPr lang="en-GB" sz="3800" dirty="0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ở </a:t>
              </a:r>
              <a:r>
                <a:rPr lang="en-GB" sz="3800" dirty="0" err="1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sạch</a:t>
              </a:r>
              <a:r>
                <a:rPr lang="en-GB" sz="3800" dirty="0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800" dirty="0" err="1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sẽ</a:t>
              </a:r>
              <a:r>
                <a:rPr lang="en-GB" sz="3800" dirty="0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800" dirty="0" err="1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GB" sz="3800" dirty="0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800" dirty="0" err="1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ngăn</a:t>
              </a:r>
              <a:r>
                <a:rPr lang="en-GB" sz="3800" dirty="0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800" dirty="0" err="1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nắp</a:t>
              </a:r>
              <a:r>
                <a:rPr lang="en-GB" sz="3800" dirty="0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  <a:endParaRPr lang="en-GB" sz="3800" dirty="0">
                <a:solidFill>
                  <a:srgbClr val="FF5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文本框 7"/>
          <p:cNvSpPr txBox="1"/>
          <p:nvPr/>
        </p:nvSpPr>
        <p:spPr>
          <a:xfrm>
            <a:off x="4656619" y="5133350"/>
            <a:ext cx="6944830" cy="610850"/>
          </a:xfrm>
          <a:prstGeom prst="roundRect">
            <a:avLst>
              <a:gd name="adj" fmla="val 38148"/>
            </a:avLst>
          </a:prstGeom>
          <a:noFill/>
          <a:ln w="76200" cmpd="sng">
            <a:solidFill>
              <a:srgbClr val="75AADB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GB" altLang="zh-CN" sz="3200" b="1" spc="100" dirty="0" smtClean="0">
                <a:solidFill>
                  <a:schemeClr val="accent6">
                    <a:lumMod val="75000"/>
                  </a:schemeClr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D. </a:t>
            </a:r>
            <a:r>
              <a:rPr lang="en-GB" altLang="zh-CN" sz="3200" b="1" spc="100" dirty="0" err="1" smtClean="0">
                <a:solidFill>
                  <a:schemeClr val="accent6">
                    <a:lumMod val="75000"/>
                  </a:schemeClr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Tất</a:t>
            </a:r>
            <a:r>
              <a:rPr lang="en-GB" altLang="zh-CN" sz="3200" b="1" spc="100" dirty="0" smtClean="0">
                <a:solidFill>
                  <a:schemeClr val="accent6">
                    <a:lumMod val="75000"/>
                  </a:schemeClr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 </a:t>
            </a:r>
            <a:r>
              <a:rPr lang="en-GB" altLang="zh-CN" sz="3200" b="1" spc="100" dirty="0" err="1" smtClean="0">
                <a:solidFill>
                  <a:schemeClr val="accent6">
                    <a:lumMod val="75000"/>
                  </a:schemeClr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cả</a:t>
            </a:r>
            <a:r>
              <a:rPr lang="en-GB" altLang="zh-CN" sz="3200" b="1" spc="100" dirty="0" smtClean="0">
                <a:solidFill>
                  <a:schemeClr val="accent6">
                    <a:lumMod val="75000"/>
                  </a:schemeClr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  </a:t>
            </a:r>
            <a:r>
              <a:rPr lang="en-GB" altLang="zh-CN" sz="3200" b="1" spc="100" dirty="0" err="1" smtClean="0">
                <a:solidFill>
                  <a:schemeClr val="accent6">
                    <a:lumMod val="75000"/>
                  </a:schemeClr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những</a:t>
            </a:r>
            <a:r>
              <a:rPr lang="en-GB" altLang="zh-CN" sz="3200" b="1" spc="100" dirty="0" smtClean="0">
                <a:solidFill>
                  <a:schemeClr val="accent6">
                    <a:lumMod val="75000"/>
                  </a:schemeClr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 ý </a:t>
            </a:r>
            <a:r>
              <a:rPr lang="en-GB" altLang="zh-CN" sz="3200" b="1" spc="100" dirty="0" err="1" smtClean="0">
                <a:solidFill>
                  <a:schemeClr val="accent6">
                    <a:lumMod val="75000"/>
                  </a:schemeClr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trên</a:t>
            </a:r>
            <a:r>
              <a:rPr lang="en-GB" altLang="zh-CN" sz="3200" b="1" spc="1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 </a:t>
            </a:r>
            <a:r>
              <a:rPr lang="en-GB" altLang="zh-CN" sz="3200" b="1" spc="1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đều</a:t>
            </a:r>
            <a:r>
              <a:rPr lang="en-GB" altLang="zh-CN" sz="3200" b="1" spc="1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 </a:t>
            </a:r>
            <a:r>
              <a:rPr lang="en-GB" altLang="zh-CN" sz="3200" b="1" spc="1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sai</a:t>
            </a:r>
            <a:r>
              <a:rPr lang="en-GB" altLang="zh-CN" sz="3200" b="1" spc="100" dirty="0" smtClean="0">
                <a:solidFill>
                  <a:schemeClr val="accent6">
                    <a:lumMod val="75000"/>
                  </a:schemeClr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 </a:t>
            </a:r>
          </a:p>
        </p:txBody>
      </p:sp>
      <p:pic>
        <p:nvPicPr>
          <p:cNvPr id="8" name="PA-图片 4" descr="51miz-E184969-98282E8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lum bright="18000"/>
          </a:blip>
          <a:stretch>
            <a:fillRect/>
          </a:stretch>
        </p:blipFill>
        <p:spPr>
          <a:xfrm>
            <a:off x="10351320" y="4886325"/>
            <a:ext cx="1389847" cy="1371600"/>
          </a:xfrm>
          <a:prstGeom prst="rect">
            <a:avLst/>
          </a:prstGeom>
        </p:spPr>
      </p:pic>
      <p:pic>
        <p:nvPicPr>
          <p:cNvPr id="10" name="图片 25">
            <a:hlinkClick r:id="rId7" action="ppaction://hlinksldjump"/>
            <a:extLst>
              <a:ext uri="{FF2B5EF4-FFF2-40B4-BE49-F238E27FC236}">
                <a16:creationId xmlns:a16="http://schemas.microsoft.com/office/drawing/2014/main" id="{EB9D68E4-8219-401D-B09E-38F42497A7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048" y="4054368"/>
            <a:ext cx="3048006" cy="30480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494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bldLvl="0" animBg="1"/>
      <p:bldP spid="60" grpId="0" bldLvl="0" animBg="1"/>
      <p:bldP spid="61" grpId="0" bldLvl="0" animBg="1"/>
      <p:bldP spid="7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文本框 14"/>
          <p:cNvSpPr txBox="1"/>
          <p:nvPr/>
        </p:nvSpPr>
        <p:spPr>
          <a:xfrm>
            <a:off x="4618519" y="1055655"/>
            <a:ext cx="6982930" cy="748784"/>
          </a:xfrm>
          <a:prstGeom prst="roundRect">
            <a:avLst>
              <a:gd name="adj" fmla="val 38148"/>
            </a:avLst>
          </a:prstGeom>
          <a:noFill/>
          <a:ln w="76200" cmpd="sng">
            <a:solidFill>
              <a:srgbClr val="D8BD33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Giữ được sức khỏe tốt</a:t>
            </a:r>
            <a:endParaRPr lang="en-GB" sz="32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文本框 7"/>
          <p:cNvSpPr txBox="1"/>
          <p:nvPr/>
        </p:nvSpPr>
        <p:spPr>
          <a:xfrm>
            <a:off x="4656619" y="2229254"/>
            <a:ext cx="6944830" cy="748784"/>
          </a:xfrm>
          <a:prstGeom prst="roundRect">
            <a:avLst>
              <a:gd name="adj" fmla="val 38148"/>
            </a:avLst>
          </a:prstGeom>
          <a:noFill/>
          <a:ln w="76200" cmpd="sng">
            <a:solidFill>
              <a:srgbClr val="3DDB92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Giúp</a:t>
            </a:r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đảm</a:t>
            </a:r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bảo</a:t>
            </a:r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vệ</a:t>
            </a:r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sinh</a:t>
            </a:r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</a:t>
            </a:r>
            <a:endParaRPr lang="en-GB" sz="32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文本框 7"/>
          <p:cNvSpPr txBox="1"/>
          <p:nvPr/>
        </p:nvSpPr>
        <p:spPr>
          <a:xfrm>
            <a:off x="4618519" y="3382421"/>
            <a:ext cx="6982930" cy="1103471"/>
          </a:xfrm>
          <a:prstGeom prst="roundRect">
            <a:avLst>
              <a:gd name="adj" fmla="val 38148"/>
            </a:avLst>
          </a:prstGeom>
          <a:noFill/>
          <a:ln w="76200" cmpd="sng">
            <a:solidFill>
              <a:srgbClr val="FF5050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vi-VN" altLang="zh-CN" sz="3200" b="1" spc="100" dirty="0" smtClean="0">
                <a:solidFill>
                  <a:schemeClr val="accent6">
                    <a:lumMod val="75000"/>
                  </a:schemeClr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C. Giúp mỗi lần tìm đồ đạc sẽ dễ dàng hơn.</a:t>
            </a:r>
            <a:endParaRPr lang="en-GB" altLang="zh-CN" sz="3200" b="1" spc="100" dirty="0" smtClean="0">
              <a:solidFill>
                <a:schemeClr val="accent6">
                  <a:lumMod val="75000"/>
                </a:schemeClr>
              </a:solidFill>
              <a:uFillTx/>
              <a:latin typeface="Cambria" panose="02040503050406030204" pitchFamily="18" charset="0"/>
              <a:ea typeface="Cambria" panose="02040503050406030204" pitchFamily="18" charset="0"/>
              <a:sym typeface="字魂17号-萌趣果冻体" panose="02000000000000000000" pitchFamily="2" charset="-122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71517" y="757238"/>
            <a:ext cx="3845384" cy="4814887"/>
            <a:chOff x="671517" y="757238"/>
            <a:chExt cx="3845384" cy="4814887"/>
          </a:xfrm>
        </p:grpSpPr>
        <p:pic>
          <p:nvPicPr>
            <p:cNvPr id="62" name="图片 2" descr="51miz-E266325-7E5A465D"/>
            <p:cNvPicPr>
              <a:picLocks noChangeAspect="1"/>
            </p:cNvPicPr>
            <p:nvPr/>
          </p:nvPicPr>
          <p:blipFill>
            <a:blip r:embed="rId5">
              <a:lum bright="12000" contrast="-6000"/>
            </a:blip>
            <a:stretch>
              <a:fillRect/>
            </a:stretch>
          </p:blipFill>
          <p:spPr>
            <a:xfrm>
              <a:off x="671517" y="757238"/>
              <a:ext cx="3845384" cy="4814887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925603" y="1570092"/>
              <a:ext cx="3337211" cy="26976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GB" sz="3800" b="1" dirty="0" err="1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Câu</a:t>
              </a:r>
              <a:r>
                <a:rPr lang="en-GB" sz="3800" b="1" dirty="0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5:</a:t>
              </a:r>
              <a:r>
                <a:rPr lang="en-GB" sz="3800" dirty="0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 </a:t>
              </a: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GB" sz="3800" dirty="0" err="1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Vì</a:t>
              </a:r>
              <a:r>
                <a:rPr lang="en-GB" sz="3800" dirty="0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800" dirty="0" err="1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sao</a:t>
              </a:r>
              <a:r>
                <a:rPr lang="en-GB" sz="3800" dirty="0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800" dirty="0" err="1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phải</a:t>
              </a:r>
              <a:r>
                <a:rPr lang="en-GB" sz="3800" dirty="0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800" dirty="0" err="1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giữ</a:t>
              </a:r>
              <a:r>
                <a:rPr lang="en-GB" sz="3800" dirty="0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800" dirty="0" err="1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gìn</a:t>
              </a:r>
              <a:r>
                <a:rPr lang="en-GB" sz="3800" dirty="0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800" dirty="0" err="1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nhà</a:t>
              </a:r>
              <a:r>
                <a:rPr lang="en-GB" sz="3800" dirty="0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ở </a:t>
              </a:r>
              <a:r>
                <a:rPr lang="en-GB" sz="3800" dirty="0" err="1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sạch</a:t>
              </a:r>
              <a:r>
                <a:rPr lang="en-GB" sz="3800" dirty="0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800" dirty="0" err="1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sẽ</a:t>
              </a:r>
              <a:r>
                <a:rPr lang="en-GB" sz="3800" dirty="0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GB" sz="3800" dirty="0" err="1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ngăn</a:t>
              </a:r>
              <a:r>
                <a:rPr lang="en-GB" sz="3800" dirty="0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800" dirty="0" err="1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nắp</a:t>
              </a:r>
              <a:r>
                <a:rPr lang="en-GB" sz="3800" dirty="0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?</a:t>
              </a:r>
              <a:endParaRPr lang="en-GB" sz="3800" dirty="0">
                <a:solidFill>
                  <a:srgbClr val="FF5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文本框 7"/>
          <p:cNvSpPr txBox="1"/>
          <p:nvPr/>
        </p:nvSpPr>
        <p:spPr>
          <a:xfrm>
            <a:off x="4656619" y="4961275"/>
            <a:ext cx="6944830" cy="610850"/>
          </a:xfrm>
          <a:prstGeom prst="roundRect">
            <a:avLst>
              <a:gd name="adj" fmla="val 38148"/>
            </a:avLst>
          </a:prstGeom>
          <a:noFill/>
          <a:ln w="76200" cmpd="sng">
            <a:solidFill>
              <a:srgbClr val="75AADB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altLang="zh-CN" sz="3200" b="1" spc="100" dirty="0" smtClean="0">
                <a:solidFill>
                  <a:schemeClr val="accent6">
                    <a:lumMod val="75000"/>
                  </a:schemeClr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D. Cả A, B, C đều đúng</a:t>
            </a:r>
            <a:endParaRPr lang="en-GB" altLang="zh-CN" sz="3200" b="1" spc="100" dirty="0" smtClean="0">
              <a:solidFill>
                <a:schemeClr val="accent6">
                  <a:lumMod val="75000"/>
                </a:schemeClr>
              </a:solidFill>
              <a:uFillTx/>
              <a:latin typeface="Cambria" panose="02040503050406030204" pitchFamily="18" charset="0"/>
              <a:ea typeface="Cambria" panose="02040503050406030204" pitchFamily="18" charset="0"/>
              <a:sym typeface="字魂17号-萌趣果冻体" panose="02000000000000000000" pitchFamily="2" charset="-122"/>
            </a:endParaRPr>
          </a:p>
        </p:txBody>
      </p:sp>
      <p:pic>
        <p:nvPicPr>
          <p:cNvPr id="9" name="PA-图片 4" descr="51miz-E184969-98282E8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lum bright="18000"/>
          </a:blip>
          <a:stretch>
            <a:fillRect/>
          </a:stretch>
        </p:blipFill>
        <p:spPr>
          <a:xfrm>
            <a:off x="10351320" y="4580900"/>
            <a:ext cx="1389847" cy="1371600"/>
          </a:xfrm>
          <a:prstGeom prst="rect">
            <a:avLst/>
          </a:prstGeom>
        </p:spPr>
      </p:pic>
      <p:pic>
        <p:nvPicPr>
          <p:cNvPr id="10" name="图片 25">
            <a:hlinkClick r:id="rId7" action="ppaction://hlinksldjump"/>
            <a:extLst>
              <a:ext uri="{FF2B5EF4-FFF2-40B4-BE49-F238E27FC236}">
                <a16:creationId xmlns:a16="http://schemas.microsoft.com/office/drawing/2014/main" id="{EB9D68E4-8219-401D-B09E-38F42497A7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048" y="4054368"/>
            <a:ext cx="3048006" cy="30480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595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bldLvl="0" animBg="1"/>
      <p:bldP spid="60" grpId="0" bldLvl="0" animBg="1"/>
      <p:bldP spid="61" grpId="0" bldLvl="0" animBg="1"/>
      <p:bldP spid="7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文本框 14"/>
          <p:cNvSpPr txBox="1"/>
          <p:nvPr/>
        </p:nvSpPr>
        <p:spPr>
          <a:xfrm>
            <a:off x="4982772" y="1606253"/>
            <a:ext cx="6374179" cy="748784"/>
          </a:xfrm>
          <a:prstGeom prst="roundRect">
            <a:avLst>
              <a:gd name="adj" fmla="val 38148"/>
            </a:avLst>
          </a:prstGeom>
          <a:noFill/>
          <a:ln w="76200" cmpd="sng">
            <a:solidFill>
              <a:srgbClr val="D8BD33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Phòng</a:t>
            </a:r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truyền</a:t>
            </a:r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thống</a:t>
            </a:r>
            <a:endParaRPr lang="en-GB" sz="32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文本框 7"/>
          <p:cNvSpPr txBox="1"/>
          <p:nvPr/>
        </p:nvSpPr>
        <p:spPr>
          <a:xfrm>
            <a:off x="4982772" y="3070440"/>
            <a:ext cx="6374180" cy="748784"/>
          </a:xfrm>
          <a:prstGeom prst="roundRect">
            <a:avLst>
              <a:gd name="adj" fmla="val 38148"/>
            </a:avLst>
          </a:prstGeom>
          <a:noFill/>
          <a:ln w="76200" cmpd="sng">
            <a:solidFill>
              <a:srgbClr val="3DDB92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Thư viện của trường</a:t>
            </a:r>
            <a:endParaRPr lang="en-GB" sz="32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文本框 7"/>
          <p:cNvSpPr txBox="1"/>
          <p:nvPr/>
        </p:nvSpPr>
        <p:spPr>
          <a:xfrm>
            <a:off x="4982772" y="4493233"/>
            <a:ext cx="6386635" cy="610850"/>
          </a:xfrm>
          <a:prstGeom prst="roundRect">
            <a:avLst>
              <a:gd name="adj" fmla="val 38148"/>
            </a:avLst>
          </a:prstGeom>
          <a:noFill/>
          <a:ln w="76200" cmpd="sng">
            <a:solidFill>
              <a:srgbClr val="FF5050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GB" altLang="zh-CN" sz="3200" b="1" spc="100" dirty="0" smtClean="0">
                <a:solidFill>
                  <a:schemeClr val="accent6">
                    <a:lumMod val="75000"/>
                  </a:schemeClr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C. </a:t>
            </a:r>
            <a:r>
              <a:rPr lang="en-GB" altLang="zh-CN" sz="3200" b="1" spc="100" dirty="0" err="1" smtClean="0">
                <a:solidFill>
                  <a:schemeClr val="accent6">
                    <a:lumMod val="75000"/>
                  </a:schemeClr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Phòng</a:t>
            </a:r>
            <a:r>
              <a:rPr lang="en-GB" altLang="zh-CN" sz="3200" b="1" spc="100" dirty="0" smtClean="0">
                <a:solidFill>
                  <a:schemeClr val="accent6">
                    <a:lumMod val="75000"/>
                  </a:schemeClr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 </a:t>
            </a:r>
            <a:r>
              <a:rPr lang="en-GB" altLang="zh-CN" sz="3200" b="1" spc="100" dirty="0" err="1" smtClean="0">
                <a:solidFill>
                  <a:schemeClr val="accent6">
                    <a:lumMod val="75000"/>
                  </a:schemeClr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Hội</a:t>
            </a:r>
            <a:r>
              <a:rPr lang="en-GB" altLang="zh-CN" sz="3200" b="1" spc="100" dirty="0" smtClean="0">
                <a:solidFill>
                  <a:schemeClr val="accent6">
                    <a:lumMod val="75000"/>
                  </a:schemeClr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 </a:t>
            </a:r>
            <a:r>
              <a:rPr lang="en-GB" altLang="zh-CN" sz="3200" b="1" spc="100" dirty="0" err="1" smtClean="0">
                <a:solidFill>
                  <a:schemeClr val="accent6">
                    <a:lumMod val="75000"/>
                  </a:schemeClr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trường</a:t>
            </a:r>
            <a:endParaRPr lang="en-GB" altLang="zh-CN" sz="3200" b="1" spc="100" dirty="0" smtClean="0">
              <a:solidFill>
                <a:schemeClr val="accent6">
                  <a:lumMod val="75000"/>
                </a:schemeClr>
              </a:solidFill>
              <a:uFillTx/>
              <a:latin typeface="Cambria" panose="02040503050406030204" pitchFamily="18" charset="0"/>
              <a:ea typeface="Cambria" panose="02040503050406030204" pitchFamily="18" charset="0"/>
              <a:sym typeface="字魂17号-萌趣果冻体" panose="02000000000000000000" pitchFamily="2" charset="-122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76250" y="609600"/>
            <a:ext cx="4282125" cy="5334000"/>
            <a:chOff x="476250" y="609600"/>
            <a:chExt cx="4282125" cy="5334000"/>
          </a:xfrm>
        </p:grpSpPr>
        <p:pic>
          <p:nvPicPr>
            <p:cNvPr id="62" name="图片 2" descr="51miz-E266325-7E5A465D"/>
            <p:cNvPicPr>
              <a:picLocks noChangeAspect="1"/>
            </p:cNvPicPr>
            <p:nvPr/>
          </p:nvPicPr>
          <p:blipFill>
            <a:blip r:embed="rId5">
              <a:lum bright="12000" contrast="-6000"/>
            </a:blip>
            <a:stretch>
              <a:fillRect/>
            </a:stretch>
          </p:blipFill>
          <p:spPr>
            <a:xfrm>
              <a:off x="476250" y="609600"/>
              <a:ext cx="4282125" cy="533400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1041906" y="947445"/>
              <a:ext cx="3150812" cy="43444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GB" sz="3600" b="1" dirty="0" err="1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Câu</a:t>
              </a:r>
              <a:r>
                <a:rPr lang="en-GB" sz="3600" b="1" dirty="0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6:</a:t>
              </a:r>
              <a:r>
                <a:rPr lang="en-GB" sz="3600" dirty="0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 </a:t>
              </a: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vi-VN" sz="3600" dirty="0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Nơi cất giữ và trưng bày những thành tích của nhà trường đã đạt được ở</a:t>
              </a:r>
              <a:r>
                <a:rPr lang="en-GB" sz="3600" dirty="0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</a:t>
              </a:r>
              <a:r>
                <a:rPr lang="vi-VN" sz="3600" dirty="0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endParaRPr lang="en-GB" sz="3600" dirty="0">
                <a:solidFill>
                  <a:srgbClr val="FF5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A-图片 4" descr="51miz-E184969-98282E8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lum bright="18000"/>
          </a:blip>
          <a:stretch>
            <a:fillRect/>
          </a:stretch>
        </p:blipFill>
        <p:spPr>
          <a:xfrm>
            <a:off x="10191501" y="1294845"/>
            <a:ext cx="1389847" cy="1371600"/>
          </a:xfrm>
          <a:prstGeom prst="rect">
            <a:avLst/>
          </a:prstGeom>
        </p:spPr>
      </p:pic>
      <p:pic>
        <p:nvPicPr>
          <p:cNvPr id="9" name="图片 25">
            <a:hlinkClick r:id="rId7" action="ppaction://hlinksldjump"/>
            <a:extLst>
              <a:ext uri="{FF2B5EF4-FFF2-40B4-BE49-F238E27FC236}">
                <a16:creationId xmlns:a16="http://schemas.microsoft.com/office/drawing/2014/main" id="{EB9D68E4-8219-401D-B09E-38F42497A7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048" y="4054368"/>
            <a:ext cx="3048006" cy="30480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534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bldLvl="0" animBg="1"/>
      <p:bldP spid="60" grpId="0" bldLvl="0" animBg="1"/>
      <p:bldP spid="61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文本框 14"/>
          <p:cNvSpPr txBox="1"/>
          <p:nvPr/>
        </p:nvSpPr>
        <p:spPr>
          <a:xfrm>
            <a:off x="5562599" y="1489091"/>
            <a:ext cx="5641952" cy="748784"/>
          </a:xfrm>
          <a:prstGeom prst="roundRect">
            <a:avLst>
              <a:gd name="adj" fmla="val 38148"/>
            </a:avLst>
          </a:prstGeom>
          <a:noFill/>
          <a:ln w="76200" cmpd="sng">
            <a:solidFill>
              <a:srgbClr val="D8BD33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Cà</a:t>
            </a:r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phê</a:t>
            </a:r>
            <a:endParaRPr lang="en-GB" sz="32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文本框 7"/>
          <p:cNvSpPr txBox="1"/>
          <p:nvPr/>
        </p:nvSpPr>
        <p:spPr>
          <a:xfrm>
            <a:off x="5562599" y="2911733"/>
            <a:ext cx="5641951" cy="748784"/>
          </a:xfrm>
          <a:prstGeom prst="roundRect">
            <a:avLst>
              <a:gd name="adj" fmla="val 38148"/>
            </a:avLst>
          </a:prstGeom>
          <a:noFill/>
          <a:ln w="76200" cmpd="sng">
            <a:solidFill>
              <a:srgbClr val="3DDB92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 </a:t>
            </a:r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su</a:t>
            </a:r>
            <a:endParaRPr lang="en-GB" sz="32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文本框 7"/>
          <p:cNvSpPr txBox="1"/>
          <p:nvPr/>
        </p:nvSpPr>
        <p:spPr>
          <a:xfrm>
            <a:off x="5562599" y="4204916"/>
            <a:ext cx="5654408" cy="610850"/>
          </a:xfrm>
          <a:prstGeom prst="roundRect">
            <a:avLst>
              <a:gd name="adj" fmla="val 38148"/>
            </a:avLst>
          </a:prstGeom>
          <a:noFill/>
          <a:ln w="76200" cmpd="sng">
            <a:solidFill>
              <a:srgbClr val="FF5050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GB" altLang="zh-CN" sz="3200" b="1" spc="100" dirty="0" smtClean="0">
                <a:solidFill>
                  <a:schemeClr val="accent6">
                    <a:lumMod val="75000"/>
                  </a:schemeClr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C. </a:t>
            </a:r>
            <a:r>
              <a:rPr lang="en-GB" altLang="zh-CN" sz="3200" b="1" spc="100" dirty="0" err="1" smtClean="0">
                <a:solidFill>
                  <a:schemeClr val="accent6">
                    <a:lumMod val="75000"/>
                  </a:schemeClr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Lúa</a:t>
            </a:r>
            <a:r>
              <a:rPr lang="en-GB" altLang="zh-CN" sz="3200" b="1" spc="100" dirty="0" smtClean="0">
                <a:solidFill>
                  <a:schemeClr val="accent6">
                    <a:lumMod val="75000"/>
                  </a:schemeClr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, </a:t>
            </a:r>
            <a:r>
              <a:rPr lang="en-GB" altLang="zh-CN" sz="3200" b="1" spc="100" dirty="0" err="1" smtClean="0">
                <a:solidFill>
                  <a:schemeClr val="accent6">
                    <a:lumMod val="75000"/>
                  </a:schemeClr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gạo</a:t>
            </a:r>
            <a:endParaRPr lang="en-GB" altLang="zh-CN" sz="3200" b="1" spc="100" dirty="0" smtClean="0">
              <a:solidFill>
                <a:schemeClr val="accent6">
                  <a:lumMod val="75000"/>
                </a:schemeClr>
              </a:solidFill>
              <a:uFillTx/>
              <a:latin typeface="Cambria" panose="02040503050406030204" pitchFamily="18" charset="0"/>
              <a:ea typeface="Cambria" panose="02040503050406030204" pitchFamily="18" charset="0"/>
              <a:sym typeface="字魂17号-萌趣果冻体" panose="02000000000000000000" pitchFamily="2" charset="-122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52450" y="495300"/>
            <a:ext cx="4205925" cy="5581650"/>
            <a:chOff x="552450" y="495300"/>
            <a:chExt cx="4205925" cy="5581650"/>
          </a:xfrm>
        </p:grpSpPr>
        <p:pic>
          <p:nvPicPr>
            <p:cNvPr id="62" name="图片 2" descr="51miz-E266325-7E5A465D"/>
            <p:cNvPicPr>
              <a:picLocks noChangeAspect="1"/>
            </p:cNvPicPr>
            <p:nvPr/>
          </p:nvPicPr>
          <p:blipFill>
            <a:blip r:embed="rId5">
              <a:lum bright="12000" contrast="-6000"/>
            </a:blip>
            <a:stretch>
              <a:fillRect/>
            </a:stretch>
          </p:blipFill>
          <p:spPr>
            <a:xfrm>
              <a:off x="552450" y="495300"/>
              <a:ext cx="4205925" cy="558165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1080006" y="990598"/>
              <a:ext cx="3150812" cy="43444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GB" sz="3600" b="1" dirty="0" err="1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Câu</a:t>
              </a:r>
              <a:r>
                <a:rPr lang="en-GB" sz="3600" b="1" dirty="0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7:</a:t>
              </a:r>
              <a:r>
                <a:rPr lang="en-GB" sz="3600" dirty="0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 </a:t>
              </a: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GB" sz="3600" dirty="0" err="1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Loại</a:t>
              </a:r>
              <a:r>
                <a:rPr lang="en-GB" sz="3600" dirty="0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600" dirty="0" err="1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nông</a:t>
              </a:r>
              <a:r>
                <a:rPr lang="en-GB" sz="3600" dirty="0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600" dirty="0" err="1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sản</a:t>
              </a:r>
              <a:r>
                <a:rPr lang="en-GB" sz="3600" dirty="0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600" dirty="0" err="1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việt</a:t>
              </a:r>
              <a:r>
                <a:rPr lang="en-GB" sz="3600" dirty="0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Nam </a:t>
              </a:r>
              <a:r>
                <a:rPr lang="en-GB" sz="3600" dirty="0" err="1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GB" sz="3600" dirty="0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600" dirty="0" err="1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Thái</a:t>
              </a:r>
              <a:r>
                <a:rPr lang="en-GB" sz="3600" dirty="0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Lan </a:t>
              </a:r>
              <a:r>
                <a:rPr lang="en-GB" sz="3600" dirty="0" err="1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xuất</a:t>
              </a:r>
              <a:r>
                <a:rPr lang="en-GB" sz="3600" dirty="0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600" dirty="0" err="1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khẩu</a:t>
              </a:r>
              <a:r>
                <a:rPr lang="en-GB" sz="3600" dirty="0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600" dirty="0" err="1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chiếm</a:t>
              </a:r>
              <a:r>
                <a:rPr lang="en-GB" sz="3600" dirty="0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600" dirty="0" err="1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tỷ</a:t>
              </a:r>
              <a:r>
                <a:rPr lang="en-GB" sz="3600" dirty="0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600" dirty="0" err="1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trọng</a:t>
              </a:r>
              <a:r>
                <a:rPr lang="en-GB" sz="3600" dirty="0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600" dirty="0" err="1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lớn</a:t>
              </a:r>
              <a:r>
                <a:rPr lang="en-GB" sz="3600" dirty="0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600" dirty="0" err="1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nhất</a:t>
              </a:r>
              <a:r>
                <a:rPr lang="en-GB" sz="3600" dirty="0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600" dirty="0" err="1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thế</a:t>
              </a:r>
              <a:r>
                <a:rPr lang="en-GB" sz="3600" dirty="0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600" dirty="0" err="1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giới</a:t>
              </a:r>
              <a:r>
                <a:rPr lang="en-GB" sz="3600" dirty="0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600" dirty="0" err="1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lang="en-GB" sz="3600" dirty="0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</a:t>
              </a:r>
              <a:endParaRPr lang="en-GB" sz="3600" dirty="0">
                <a:solidFill>
                  <a:srgbClr val="FF5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PA-图片 4" descr="51miz-E184969-98282E8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lum bright="18000"/>
          </a:blip>
          <a:stretch>
            <a:fillRect/>
          </a:stretch>
        </p:blipFill>
        <p:spPr>
          <a:xfrm>
            <a:off x="10144843" y="3824541"/>
            <a:ext cx="1389847" cy="1371600"/>
          </a:xfrm>
          <a:prstGeom prst="rect">
            <a:avLst/>
          </a:prstGeom>
        </p:spPr>
      </p:pic>
      <p:pic>
        <p:nvPicPr>
          <p:cNvPr id="9" name="图片 25">
            <a:hlinkClick r:id="rId7" action="ppaction://hlinksldjump"/>
            <a:extLst>
              <a:ext uri="{FF2B5EF4-FFF2-40B4-BE49-F238E27FC236}">
                <a16:creationId xmlns:a16="http://schemas.microsoft.com/office/drawing/2014/main" id="{EB9D68E4-8219-401D-B09E-38F42497A7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048" y="4054368"/>
            <a:ext cx="3048006" cy="30480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145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bldLvl="0" animBg="1"/>
      <p:bldP spid="60" grpId="0" bldLvl="0" animBg="1"/>
      <p:bldP spid="61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文本框 14"/>
          <p:cNvSpPr txBox="1"/>
          <p:nvPr/>
        </p:nvSpPr>
        <p:spPr>
          <a:xfrm>
            <a:off x="5321545" y="1427524"/>
            <a:ext cx="5584800" cy="748784"/>
          </a:xfrm>
          <a:prstGeom prst="roundRect">
            <a:avLst>
              <a:gd name="adj" fmla="val 38148"/>
            </a:avLst>
          </a:prstGeom>
          <a:noFill/>
          <a:ln w="76200" cmpd="sng">
            <a:solidFill>
              <a:srgbClr val="D8BD33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xuất</a:t>
            </a:r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rổ</a:t>
            </a:r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tre</a:t>
            </a:r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GB" sz="32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文本框 7"/>
          <p:cNvSpPr txBox="1"/>
          <p:nvPr/>
        </p:nvSpPr>
        <p:spPr>
          <a:xfrm>
            <a:off x="5333999" y="2907247"/>
            <a:ext cx="5584801" cy="748784"/>
          </a:xfrm>
          <a:prstGeom prst="roundRect">
            <a:avLst>
              <a:gd name="adj" fmla="val 38148"/>
            </a:avLst>
          </a:prstGeom>
          <a:noFill/>
          <a:ln w="76200" cmpd="sng">
            <a:solidFill>
              <a:srgbClr val="3DDB92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xuất</a:t>
            </a:r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ô </a:t>
            </a:r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</a:t>
            </a:r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GB" sz="32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文本框 7"/>
          <p:cNvSpPr txBox="1"/>
          <p:nvPr/>
        </p:nvSpPr>
        <p:spPr>
          <a:xfrm>
            <a:off x="5323087" y="4369126"/>
            <a:ext cx="5595714" cy="610850"/>
          </a:xfrm>
          <a:prstGeom prst="roundRect">
            <a:avLst>
              <a:gd name="adj" fmla="val 38148"/>
            </a:avLst>
          </a:prstGeom>
          <a:noFill/>
          <a:ln w="76200" cmpd="sng">
            <a:solidFill>
              <a:srgbClr val="FF5050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GB" altLang="zh-CN" sz="3200" b="1" spc="100" dirty="0" smtClean="0">
                <a:solidFill>
                  <a:schemeClr val="accent6">
                    <a:lumMod val="75000"/>
                  </a:schemeClr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C. </a:t>
            </a:r>
            <a:r>
              <a:rPr lang="en-GB" altLang="zh-CN" sz="3200" b="1" spc="100" dirty="0" err="1" smtClean="0">
                <a:solidFill>
                  <a:schemeClr val="accent6">
                    <a:lumMod val="75000"/>
                  </a:schemeClr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Sản</a:t>
            </a:r>
            <a:r>
              <a:rPr lang="en-GB" altLang="zh-CN" sz="3200" b="1" spc="100" dirty="0" smtClean="0">
                <a:solidFill>
                  <a:schemeClr val="accent6">
                    <a:lumMod val="75000"/>
                  </a:schemeClr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 </a:t>
            </a:r>
            <a:r>
              <a:rPr lang="en-GB" altLang="zh-CN" sz="3200" b="1" spc="100" dirty="0" err="1" smtClean="0">
                <a:solidFill>
                  <a:schemeClr val="accent6">
                    <a:lumMod val="75000"/>
                  </a:schemeClr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xuất</a:t>
            </a:r>
            <a:r>
              <a:rPr lang="en-GB" altLang="zh-CN" sz="3200" b="1" spc="100" dirty="0" smtClean="0">
                <a:solidFill>
                  <a:schemeClr val="accent6">
                    <a:lumMod val="75000"/>
                  </a:schemeClr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 </a:t>
            </a:r>
            <a:r>
              <a:rPr lang="en-GB" altLang="zh-CN" sz="3200" b="1" spc="100" dirty="0" err="1" smtClean="0">
                <a:solidFill>
                  <a:schemeClr val="accent6">
                    <a:lumMod val="75000"/>
                  </a:schemeClr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bút</a:t>
            </a:r>
            <a:r>
              <a:rPr lang="en-GB" altLang="zh-CN" sz="3200" b="1" spc="100" dirty="0" smtClean="0">
                <a:solidFill>
                  <a:schemeClr val="accent6">
                    <a:lumMod val="75000"/>
                  </a:schemeClr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 </a:t>
            </a:r>
            <a:r>
              <a:rPr lang="en-GB" altLang="zh-CN" sz="3200" b="1" spc="100" dirty="0" err="1" smtClean="0">
                <a:solidFill>
                  <a:schemeClr val="accent6">
                    <a:lumMod val="75000"/>
                  </a:schemeClr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máy</a:t>
            </a:r>
            <a:r>
              <a:rPr lang="en-GB" altLang="zh-CN" sz="3200" b="1" spc="100" dirty="0" smtClean="0">
                <a:solidFill>
                  <a:schemeClr val="accent6">
                    <a:lumMod val="75000"/>
                  </a:schemeClr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71516" y="757238"/>
            <a:ext cx="4086859" cy="4814887"/>
            <a:chOff x="671516" y="757238"/>
            <a:chExt cx="4086859" cy="4814887"/>
          </a:xfrm>
        </p:grpSpPr>
        <p:pic>
          <p:nvPicPr>
            <p:cNvPr id="62" name="图片 2" descr="51miz-E266325-7E5A465D"/>
            <p:cNvPicPr>
              <a:picLocks noChangeAspect="1"/>
            </p:cNvPicPr>
            <p:nvPr/>
          </p:nvPicPr>
          <p:blipFill>
            <a:blip r:embed="rId5">
              <a:lum bright="12000" contrast="-6000"/>
            </a:blip>
            <a:stretch>
              <a:fillRect/>
            </a:stretch>
          </p:blipFill>
          <p:spPr>
            <a:xfrm>
              <a:off x="671516" y="757238"/>
              <a:ext cx="4086859" cy="4814887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905527" y="1634883"/>
              <a:ext cx="3618836" cy="28294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GB" sz="4000" b="1" dirty="0" err="1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Câu</a:t>
              </a:r>
              <a:r>
                <a:rPr lang="en-GB" sz="4000" b="1" dirty="0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8:</a:t>
              </a:r>
              <a:r>
                <a:rPr lang="en-GB" sz="4000" dirty="0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 </a:t>
              </a: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GB" sz="4000" dirty="0" err="1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Đâu</a:t>
              </a:r>
              <a:r>
                <a:rPr lang="en-GB" sz="4000" dirty="0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4000" dirty="0" err="1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lang="en-GB" sz="4000" dirty="0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4000" dirty="0" err="1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hoạt</a:t>
              </a:r>
              <a:r>
                <a:rPr lang="en-GB" sz="4000" dirty="0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4000" dirty="0" err="1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GB" sz="4000" dirty="0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4000" dirty="0" err="1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sản</a:t>
              </a:r>
              <a:r>
                <a:rPr lang="en-GB" sz="4000" dirty="0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4000" dirty="0" err="1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xuất</a:t>
              </a:r>
              <a:r>
                <a:rPr lang="en-GB" sz="4000" dirty="0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4000" dirty="0" err="1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thủ</a:t>
              </a:r>
              <a:r>
                <a:rPr lang="en-GB" sz="4000" dirty="0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4000" dirty="0" err="1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công</a:t>
              </a:r>
              <a:r>
                <a:rPr lang="en-GB" sz="4000" dirty="0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</a:t>
              </a:r>
              <a:endParaRPr lang="en-GB" sz="4000" dirty="0">
                <a:solidFill>
                  <a:srgbClr val="FF5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PA-图片 4" descr="51miz-E184969-98282E8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lum bright="18000"/>
          </a:blip>
          <a:stretch>
            <a:fillRect/>
          </a:stretch>
        </p:blipFill>
        <p:spPr>
          <a:xfrm>
            <a:off x="9835127" y="1116116"/>
            <a:ext cx="1389847" cy="1371600"/>
          </a:xfrm>
          <a:prstGeom prst="rect">
            <a:avLst/>
          </a:prstGeom>
        </p:spPr>
      </p:pic>
      <p:pic>
        <p:nvPicPr>
          <p:cNvPr id="9" name="图片 25">
            <a:hlinkClick r:id="rId7" action="ppaction://hlinksldjump"/>
            <a:extLst>
              <a:ext uri="{FF2B5EF4-FFF2-40B4-BE49-F238E27FC236}">
                <a16:creationId xmlns:a16="http://schemas.microsoft.com/office/drawing/2014/main" id="{EB9D68E4-8219-401D-B09E-38F42497A7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048" y="4054368"/>
            <a:ext cx="3048006" cy="30480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098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bldLvl="0" animBg="1"/>
      <p:bldP spid="60" grpId="0" bldLvl="0" animBg="1"/>
      <p:bldP spid="61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文本框 14"/>
          <p:cNvSpPr txBox="1"/>
          <p:nvPr/>
        </p:nvSpPr>
        <p:spPr>
          <a:xfrm>
            <a:off x="5524500" y="1572588"/>
            <a:ext cx="5661001" cy="748784"/>
          </a:xfrm>
          <a:prstGeom prst="roundRect">
            <a:avLst>
              <a:gd name="adj" fmla="val 38148"/>
            </a:avLst>
          </a:prstGeom>
          <a:noFill/>
          <a:ln w="76200" cmpd="sng">
            <a:solidFill>
              <a:srgbClr val="D8BD33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Quảng</a:t>
            </a:r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Ninh</a:t>
            </a:r>
            <a:endParaRPr lang="en-GB" sz="32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文本框 7"/>
          <p:cNvSpPr txBox="1"/>
          <p:nvPr/>
        </p:nvSpPr>
        <p:spPr>
          <a:xfrm>
            <a:off x="5524500" y="3036559"/>
            <a:ext cx="5661002" cy="748784"/>
          </a:xfrm>
          <a:prstGeom prst="roundRect">
            <a:avLst>
              <a:gd name="adj" fmla="val 38148"/>
            </a:avLst>
          </a:prstGeom>
          <a:noFill/>
          <a:ln w="76200" cmpd="sng">
            <a:solidFill>
              <a:srgbClr val="3DDB92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Quảng</a:t>
            </a:r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Nam</a:t>
            </a:r>
            <a:endParaRPr lang="en-GB" sz="32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文本框 7"/>
          <p:cNvSpPr txBox="1"/>
          <p:nvPr/>
        </p:nvSpPr>
        <p:spPr>
          <a:xfrm>
            <a:off x="5525894" y="4500530"/>
            <a:ext cx="5672063" cy="610850"/>
          </a:xfrm>
          <a:prstGeom prst="roundRect">
            <a:avLst>
              <a:gd name="adj" fmla="val 38148"/>
            </a:avLst>
          </a:prstGeom>
          <a:noFill/>
          <a:ln w="76200" cmpd="sng">
            <a:solidFill>
              <a:srgbClr val="FF5050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GB" altLang="zh-CN" sz="3200" b="1" spc="100" dirty="0" smtClean="0">
                <a:solidFill>
                  <a:schemeClr val="accent6">
                    <a:lumMod val="75000"/>
                  </a:schemeClr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C. </a:t>
            </a:r>
            <a:r>
              <a:rPr lang="en-GB" altLang="zh-CN" sz="3200" b="1" spc="100" dirty="0" err="1" smtClean="0">
                <a:solidFill>
                  <a:schemeClr val="accent6">
                    <a:lumMod val="75000"/>
                  </a:schemeClr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Ninh</a:t>
            </a:r>
            <a:r>
              <a:rPr lang="en-GB" altLang="zh-CN" sz="3200" b="1" spc="100" dirty="0" smtClean="0">
                <a:solidFill>
                  <a:schemeClr val="accent6">
                    <a:lumMod val="75000"/>
                  </a:schemeClr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 </a:t>
            </a:r>
            <a:r>
              <a:rPr lang="en-GB" altLang="zh-CN" sz="3200" b="1" spc="100" dirty="0" err="1" smtClean="0">
                <a:solidFill>
                  <a:schemeClr val="accent6">
                    <a:lumMod val="75000"/>
                  </a:schemeClr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Bình</a:t>
            </a:r>
            <a:r>
              <a:rPr lang="en-GB" altLang="zh-CN" sz="3200" b="1" spc="100" dirty="0" smtClean="0">
                <a:solidFill>
                  <a:schemeClr val="accent6">
                    <a:lumMod val="75000"/>
                  </a:schemeClr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71516" y="757238"/>
            <a:ext cx="4086859" cy="4814887"/>
            <a:chOff x="671516" y="757238"/>
            <a:chExt cx="4086859" cy="4814887"/>
          </a:xfrm>
        </p:grpSpPr>
        <p:pic>
          <p:nvPicPr>
            <p:cNvPr id="62" name="图片 2" descr="51miz-E266325-7E5A465D"/>
            <p:cNvPicPr>
              <a:picLocks noChangeAspect="1"/>
            </p:cNvPicPr>
            <p:nvPr/>
          </p:nvPicPr>
          <p:blipFill>
            <a:blip r:embed="rId5">
              <a:lum bright="12000" contrast="-6000"/>
            </a:blip>
            <a:stretch>
              <a:fillRect/>
            </a:stretch>
          </p:blipFill>
          <p:spPr>
            <a:xfrm>
              <a:off x="671516" y="757238"/>
              <a:ext cx="4086859" cy="4814887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1139539" y="1572588"/>
              <a:ext cx="3150812" cy="30928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GB" sz="4400" b="1" dirty="0" err="1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Câu</a:t>
              </a:r>
              <a:r>
                <a:rPr lang="en-GB" sz="4400" b="1" dirty="0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9:</a:t>
              </a:r>
              <a:r>
                <a:rPr lang="en-GB" sz="4400" dirty="0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 </a:t>
              </a: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GB" sz="4400" dirty="0" err="1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Phố</a:t>
              </a:r>
              <a:r>
                <a:rPr lang="en-GB" sz="4400" dirty="0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4400" dirty="0" err="1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cổ</a:t>
              </a:r>
              <a:r>
                <a:rPr lang="en-GB" sz="4400" dirty="0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4400" dirty="0" err="1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Hội</a:t>
              </a:r>
              <a:r>
                <a:rPr lang="en-GB" sz="4400" dirty="0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An </a:t>
              </a:r>
              <a:r>
                <a:rPr lang="en-GB" sz="4400" dirty="0" err="1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nằm</a:t>
              </a:r>
              <a:r>
                <a:rPr lang="en-GB" sz="4400" dirty="0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ở </a:t>
              </a:r>
              <a:r>
                <a:rPr lang="en-GB" sz="4400" dirty="0" err="1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tỉnh</a:t>
              </a:r>
              <a:r>
                <a:rPr lang="en-GB" sz="4400" dirty="0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4400" dirty="0" err="1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nào</a:t>
              </a:r>
              <a:r>
                <a:rPr lang="en-GB" sz="4400" dirty="0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  <a:endParaRPr lang="en-GB" sz="4400" dirty="0">
                <a:solidFill>
                  <a:srgbClr val="FF5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PA-图片 4" descr="51miz-E184969-98282E8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lum bright="18000"/>
          </a:blip>
          <a:stretch>
            <a:fillRect/>
          </a:stretch>
        </p:blipFill>
        <p:spPr>
          <a:xfrm>
            <a:off x="10026856" y="2725151"/>
            <a:ext cx="1389847" cy="1371600"/>
          </a:xfrm>
          <a:prstGeom prst="rect">
            <a:avLst/>
          </a:prstGeom>
        </p:spPr>
      </p:pic>
      <p:pic>
        <p:nvPicPr>
          <p:cNvPr id="9" name="图片 25">
            <a:hlinkClick r:id="rId7" action="ppaction://hlinksldjump"/>
            <a:extLst>
              <a:ext uri="{FF2B5EF4-FFF2-40B4-BE49-F238E27FC236}">
                <a16:creationId xmlns:a16="http://schemas.microsoft.com/office/drawing/2014/main" id="{EB9D68E4-8219-401D-B09E-38F42497A7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048" y="4054368"/>
            <a:ext cx="3048006" cy="30480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434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bldLvl="0" animBg="1"/>
      <p:bldP spid="60" grpId="0" bldLvl="0" animBg="1"/>
      <p:bldP spid="61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文本框 14"/>
          <p:cNvSpPr txBox="1"/>
          <p:nvPr/>
        </p:nvSpPr>
        <p:spPr>
          <a:xfrm>
            <a:off x="4982772" y="1260491"/>
            <a:ext cx="6374179" cy="748784"/>
          </a:xfrm>
          <a:prstGeom prst="roundRect">
            <a:avLst>
              <a:gd name="adj" fmla="val 38148"/>
            </a:avLst>
          </a:prstGeom>
          <a:noFill/>
          <a:ln w="76200" cmpd="sng">
            <a:solidFill>
              <a:srgbClr val="D8BD33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đẹp</a:t>
            </a:r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GB" sz="32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文本框 7"/>
          <p:cNvSpPr txBox="1"/>
          <p:nvPr/>
        </p:nvSpPr>
        <p:spPr>
          <a:xfrm>
            <a:off x="4982772" y="2429368"/>
            <a:ext cx="6374180" cy="1379339"/>
          </a:xfrm>
          <a:prstGeom prst="roundRect">
            <a:avLst>
              <a:gd name="adj" fmla="val 38148"/>
            </a:avLst>
          </a:prstGeom>
          <a:noFill/>
          <a:ln w="76200" cmpd="sng">
            <a:solidFill>
              <a:srgbClr val="3DDB92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Giúp</a:t>
            </a:r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sinh</a:t>
            </a:r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di </a:t>
            </a:r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GB" sz="32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文本框 7"/>
          <p:cNvSpPr txBox="1"/>
          <p:nvPr/>
        </p:nvSpPr>
        <p:spPr>
          <a:xfrm>
            <a:off x="4982772" y="4188433"/>
            <a:ext cx="6386635" cy="1103471"/>
          </a:xfrm>
          <a:prstGeom prst="roundRect">
            <a:avLst>
              <a:gd name="adj" fmla="val 38148"/>
            </a:avLst>
          </a:prstGeom>
          <a:noFill/>
          <a:ln w="76200" cmpd="sng">
            <a:solidFill>
              <a:srgbClr val="FF5050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GB" altLang="zh-CN" sz="3200" b="1" spc="100" dirty="0" smtClean="0">
                <a:solidFill>
                  <a:schemeClr val="accent6">
                    <a:lumMod val="75000"/>
                  </a:schemeClr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C. </a:t>
            </a:r>
            <a:r>
              <a:rPr lang="vi-VN" altLang="zh-CN" sz="3200" b="1" spc="100" dirty="0" smtClean="0">
                <a:solidFill>
                  <a:schemeClr val="accent6">
                    <a:lumMod val="75000"/>
                  </a:schemeClr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Hấp thu nước và chất dinh dưỡng của đất.</a:t>
            </a:r>
            <a:endParaRPr lang="en-GB" altLang="zh-CN" sz="3200" b="1" spc="100" dirty="0" smtClean="0">
              <a:solidFill>
                <a:schemeClr val="accent6">
                  <a:lumMod val="75000"/>
                </a:schemeClr>
              </a:solidFill>
              <a:uFillTx/>
              <a:latin typeface="Cambria" panose="02040503050406030204" pitchFamily="18" charset="0"/>
              <a:ea typeface="Cambria" panose="02040503050406030204" pitchFamily="18" charset="0"/>
              <a:sym typeface="字魂17号-萌趣果冻体" panose="02000000000000000000" pitchFamily="2" charset="-122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71516" y="757238"/>
            <a:ext cx="4086859" cy="4814887"/>
            <a:chOff x="671516" y="757238"/>
            <a:chExt cx="4086859" cy="4814887"/>
          </a:xfrm>
        </p:grpSpPr>
        <p:pic>
          <p:nvPicPr>
            <p:cNvPr id="62" name="图片 2" descr="51miz-E266325-7E5A465D"/>
            <p:cNvPicPr>
              <a:picLocks noChangeAspect="1"/>
            </p:cNvPicPr>
            <p:nvPr/>
          </p:nvPicPr>
          <p:blipFill>
            <a:blip r:embed="rId5">
              <a:lum bright="12000" contrast="-6000"/>
            </a:blip>
            <a:stretch>
              <a:fillRect/>
            </a:stretch>
          </p:blipFill>
          <p:spPr>
            <a:xfrm>
              <a:off x="671516" y="757238"/>
              <a:ext cx="4086859" cy="4814887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898053" y="1820028"/>
              <a:ext cx="3633784" cy="23684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GB" sz="4400" b="1" dirty="0" err="1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Câu</a:t>
              </a:r>
              <a:r>
                <a:rPr lang="en-GB" sz="4400" b="1" dirty="0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10:</a:t>
              </a:r>
              <a:r>
                <a:rPr lang="en-GB" sz="4400" dirty="0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 </a:t>
              </a: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GB" sz="4400" dirty="0" err="1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Rễ</a:t>
              </a:r>
              <a:r>
                <a:rPr lang="en-GB" sz="4400" dirty="0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4400" dirty="0" err="1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cây</a:t>
              </a:r>
              <a:r>
                <a:rPr lang="en-GB" sz="4400" dirty="0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4400" dirty="0" err="1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lang="en-GB" sz="4400" dirty="0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4400" dirty="0" err="1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chức</a:t>
              </a:r>
              <a:r>
                <a:rPr lang="en-GB" sz="4400" dirty="0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4400" dirty="0" err="1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năng</a:t>
              </a:r>
              <a:r>
                <a:rPr lang="en-GB" sz="4400" dirty="0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4400" dirty="0" err="1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gì</a:t>
              </a:r>
              <a:r>
                <a:rPr lang="en-GB" sz="4400" dirty="0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  <a:endParaRPr lang="en-GB" sz="4400" dirty="0">
                <a:solidFill>
                  <a:srgbClr val="FF5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PA-图片 4" descr="51miz-E184969-98282E8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lum bright="18000"/>
          </a:blip>
          <a:stretch>
            <a:fillRect/>
          </a:stretch>
        </p:blipFill>
        <p:spPr>
          <a:xfrm>
            <a:off x="10802153" y="4054368"/>
            <a:ext cx="1389847" cy="1371600"/>
          </a:xfrm>
          <a:prstGeom prst="rect">
            <a:avLst/>
          </a:prstGeom>
        </p:spPr>
      </p:pic>
      <p:pic>
        <p:nvPicPr>
          <p:cNvPr id="9" name="图片 25">
            <a:hlinkClick r:id="rId7" action="ppaction://hlinksldjump"/>
            <a:extLst>
              <a:ext uri="{FF2B5EF4-FFF2-40B4-BE49-F238E27FC236}">
                <a16:creationId xmlns:a16="http://schemas.microsoft.com/office/drawing/2014/main" id="{EB9D68E4-8219-401D-B09E-38F42497A7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048" y="4054368"/>
            <a:ext cx="3048006" cy="30480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040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bldLvl="0" animBg="1"/>
      <p:bldP spid="60" grpId="0" bldLvl="0" animBg="1"/>
      <p:bldP spid="61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OP-PPT-4-1">
            <a:extLst>
              <a:ext uri="{FF2B5EF4-FFF2-40B4-BE49-F238E27FC236}">
                <a16:creationId xmlns:a16="http://schemas.microsoft.com/office/drawing/2014/main" id="{CA4E5FF0-015A-4589-A5F5-DEFF652AA02A}"/>
              </a:ext>
            </a:extLst>
          </p:cNvPr>
          <p:cNvSpPr/>
          <p:nvPr/>
        </p:nvSpPr>
        <p:spPr>
          <a:xfrm>
            <a:off x="745344" y="720877"/>
            <a:ext cx="5431928" cy="5431928"/>
          </a:xfrm>
          <a:custGeom>
            <a:avLst/>
            <a:gdLst>
              <a:gd name="connsiteX0" fmla="*/ 4800600 w 4800600"/>
              <a:gd name="connsiteY0" fmla="*/ 2400300 h 4800600"/>
              <a:gd name="connsiteX1" fmla="*/ 2400300 w 4800600"/>
              <a:gd name="connsiteY1" fmla="*/ 4800600 h 4800600"/>
              <a:gd name="connsiteX2" fmla="*/ 0 w 4800600"/>
              <a:gd name="connsiteY2" fmla="*/ 2400300 h 4800600"/>
              <a:gd name="connsiteX3" fmla="*/ 2400300 w 4800600"/>
              <a:gd name="connsiteY3" fmla="*/ 0 h 4800600"/>
              <a:gd name="connsiteX4" fmla="*/ 4800600 w 4800600"/>
              <a:gd name="connsiteY4" fmla="*/ 2400300 h 48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00600" h="4800600">
                <a:moveTo>
                  <a:pt x="4800600" y="2400300"/>
                </a:moveTo>
                <a:cubicBezTo>
                  <a:pt x="4800600" y="3725949"/>
                  <a:pt x="3725949" y="4800600"/>
                  <a:pt x="2400300" y="4800600"/>
                </a:cubicBezTo>
                <a:cubicBezTo>
                  <a:pt x="1074651" y="4800600"/>
                  <a:pt x="0" y="3725949"/>
                  <a:pt x="0" y="2400300"/>
                </a:cubicBezTo>
                <a:cubicBezTo>
                  <a:pt x="0" y="1074651"/>
                  <a:pt x="1074651" y="0"/>
                  <a:pt x="2400300" y="0"/>
                </a:cubicBezTo>
                <a:cubicBezTo>
                  <a:pt x="3725949" y="0"/>
                  <a:pt x="4800600" y="1074651"/>
                  <a:pt x="4800600" y="2400300"/>
                </a:cubicBezTo>
                <a:close/>
              </a:path>
            </a:pathLst>
          </a:custGeom>
          <a:solidFill>
            <a:schemeClr val="bg1"/>
          </a:solidFill>
          <a:ln w="2743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字魂17号-萌趣果冻体" panose="02000000000000000000" pitchFamily="2" charset="-122"/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38D73DB-B72A-4F46-9C0D-F6AB402005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31" y="761988"/>
            <a:ext cx="6096012" cy="6096012"/>
          </a:xfrm>
          <a:prstGeom prst="rect">
            <a:avLst/>
          </a:prstGeom>
        </p:spPr>
      </p:pic>
      <p:sp>
        <p:nvSpPr>
          <p:cNvPr id="4" name="TOP-PPT-1" hidden="1">
            <a:extLst>
              <a:ext uri="{FF2B5EF4-FFF2-40B4-BE49-F238E27FC236}">
                <a16:creationId xmlns:a16="http://schemas.microsoft.com/office/drawing/2014/main" id="{61634176-6E28-4B3C-984F-E4F8C373ADED}"/>
              </a:ext>
            </a:extLst>
          </p:cNvPr>
          <p:cNvSpPr txBox="1"/>
          <p:nvPr/>
        </p:nvSpPr>
        <p:spPr>
          <a:xfrm>
            <a:off x="10522857" y="-841829"/>
            <a:ext cx="1669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noFill/>
                <a:latin typeface="字魂17号-萌趣果冻体" panose="02000000000000000000" pitchFamily="2" charset="-122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BY YUSHEN</a:t>
            </a:r>
            <a:endParaRPr lang="zh-CN" altLang="en-US" dirty="0">
              <a:noFill/>
              <a:latin typeface="字魂17号-萌趣果冻体" panose="02000000000000000000" pitchFamily="2" charset="-122"/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5514" y="201783"/>
            <a:ext cx="6346486" cy="621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63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909417" y="3095728"/>
            <a:ext cx="10889694" cy="549603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48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776214" y="2493362"/>
            <a:ext cx="10191284" cy="36651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48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8803408" y="3677809"/>
            <a:ext cx="2498206" cy="257762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552127" y="3397767"/>
            <a:ext cx="10323735" cy="1273963"/>
          </a:xfrm>
          <a:prstGeom prst="rect">
            <a:avLst/>
          </a:prstGeom>
        </p:spPr>
        <p:txBody>
          <a:bodyPr vert="horz" lIns="97049" tIns="48525" rIns="97049" bIns="48525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Soạn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bài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giảng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yêu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cầu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các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khối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lớp</a:t>
            </a:r>
            <a:endParaRPr kumimoji="0" lang="en-US" sz="3715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cs typeface="#9Slide05 Bodega Script" pitchFamily="2" charset="0"/>
              <a:sym typeface="Arial"/>
            </a:endParaRPr>
          </a:p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Thiết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kế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bài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giảng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243534" y="4765778"/>
            <a:ext cx="8236079" cy="107240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485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23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485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23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123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23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85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23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123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0382348780</a:t>
            </a:r>
            <a:r>
              <a:rPr kumimoji="0" lang="en-US" sz="2123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- </a:t>
            </a:r>
            <a:r>
              <a:rPr kumimoji="0" lang="en-US" sz="2123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0984848929</a:t>
            </a:r>
            <a:endParaRPr kumimoji="0" lang="en-US" sz="2123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3404" y="1994146"/>
            <a:ext cx="9065194" cy="15335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20223" y="1200729"/>
            <a:ext cx="13687649" cy="79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8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01CCCF2-8148-4FF8-8968-F24AE74207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8625" y="-168800"/>
            <a:ext cx="5872163" cy="6597436"/>
          </a:xfrm>
          <a:prstGeom prst="rect">
            <a:avLst/>
          </a:prstGeom>
        </p:spPr>
      </p:pic>
      <p:pic>
        <p:nvPicPr>
          <p:cNvPr id="18" name="PA-图片 4" descr="51miz-E184969-98282E8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lum bright="18000"/>
          </a:blip>
          <a:stretch>
            <a:fillRect/>
          </a:stretch>
        </p:blipFill>
        <p:spPr>
          <a:xfrm>
            <a:off x="9229721" y="597727"/>
            <a:ext cx="2586042" cy="2316922"/>
          </a:xfrm>
          <a:prstGeom prst="rect">
            <a:avLst/>
          </a:prstGeom>
        </p:spPr>
      </p:pic>
      <p:pic>
        <p:nvPicPr>
          <p:cNvPr id="19" name="PA-图片 4" descr="51miz-E184969-98282E8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lum bright="18000"/>
          </a:blip>
          <a:stretch>
            <a:fillRect/>
          </a:stretch>
        </p:blipFill>
        <p:spPr>
          <a:xfrm>
            <a:off x="7675951" y="595379"/>
            <a:ext cx="1375179" cy="1232069"/>
          </a:xfrm>
          <a:prstGeom prst="rect">
            <a:avLst/>
          </a:prstGeom>
        </p:spPr>
      </p:pic>
      <p:pic>
        <p:nvPicPr>
          <p:cNvPr id="20" name="PA-图片 4" descr="51miz-E184969-98282E8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lum bright="18000"/>
          </a:blip>
          <a:stretch>
            <a:fillRect/>
          </a:stretch>
        </p:blipFill>
        <p:spPr>
          <a:xfrm>
            <a:off x="5985176" y="696638"/>
            <a:ext cx="1149137" cy="10295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54807" y="1996004"/>
            <a:ext cx="6474513" cy="32494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780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0EC34AEB-95E3-48C3-B2BA-D3722D6D920D}"/>
              </a:ext>
            </a:extLst>
          </p:cNvPr>
          <p:cNvGrpSpPr/>
          <p:nvPr/>
        </p:nvGrpSpPr>
        <p:grpSpPr>
          <a:xfrm>
            <a:off x="957263" y="-1131133"/>
            <a:ext cx="10240695" cy="7317706"/>
            <a:chOff x="808304" y="-1631281"/>
            <a:chExt cx="10575391" cy="8046595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87DFEA5F-E286-43EF-8326-5004B5B27B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234" r="2620" b="39369"/>
            <a:stretch/>
          </p:blipFill>
          <p:spPr>
            <a:xfrm>
              <a:off x="808304" y="3548626"/>
              <a:ext cx="10575391" cy="2866688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A4BC97EA-6514-434E-9153-4563971876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20" b="65408"/>
            <a:stretch/>
          </p:blipFill>
          <p:spPr>
            <a:xfrm>
              <a:off x="808304" y="-1631281"/>
              <a:ext cx="10575391" cy="3756709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9B8FDDA0-5DD7-403F-9527-F593104594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713" r="9758" b="55110"/>
            <a:stretch/>
          </p:blipFill>
          <p:spPr>
            <a:xfrm>
              <a:off x="808304" y="2125428"/>
              <a:ext cx="9800143" cy="1423198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2100263" y="1700505"/>
            <a:ext cx="2228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Luật</a:t>
            </a:r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GB" sz="32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00263" y="2527720"/>
            <a:ext cx="768667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32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nổ</a:t>
            </a:r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súng</a:t>
            </a:r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tiên</a:t>
            </a:r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I. </a:t>
            </a:r>
            <a:r>
              <a:rPr lang="en-GB" sz="32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mời</a:t>
            </a:r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mất</a:t>
            </a:r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lượt</a:t>
            </a:r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3200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609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文本框 38"/>
          <p:cNvSpPr txBox="1"/>
          <p:nvPr/>
        </p:nvSpPr>
        <p:spPr>
          <a:xfrm rot="21060000">
            <a:off x="6630454" y="2100592"/>
            <a:ext cx="859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7EBC68"/>
                </a:solidFill>
                <a:effectLst/>
                <a:uLnTx/>
                <a:uFillTx/>
                <a:latin typeface="字魂17号-萌趣果冻体" panose="02000000000000000000" pitchFamily="2" charset="-122"/>
                <a:ea typeface="字魂17号-萌趣果冻体" panose="02000000000000000000" pitchFamily="2" charset="-122"/>
                <a:cs typeface="+mn-cs"/>
                <a:sym typeface="字魂17号-萌趣果冻体" panose="02000000000000000000" pitchFamily="2" charset="-122"/>
              </a:rPr>
              <a:t>07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108998" y="684029"/>
            <a:ext cx="5129986" cy="954107"/>
            <a:chOff x="1108998" y="684029"/>
            <a:chExt cx="5129986" cy="954107"/>
          </a:xfrm>
        </p:grpSpPr>
        <p:grpSp>
          <p:nvGrpSpPr>
            <p:cNvPr id="2" name="Group 1"/>
            <p:cNvGrpSpPr/>
            <p:nvPr/>
          </p:nvGrpSpPr>
          <p:grpSpPr>
            <a:xfrm>
              <a:off x="1108998" y="684029"/>
              <a:ext cx="839470" cy="838835"/>
              <a:chOff x="1257330" y="1485131"/>
              <a:chExt cx="839470" cy="838835"/>
            </a:xfrm>
          </p:grpSpPr>
          <p:pic>
            <p:nvPicPr>
              <p:cNvPr id="23" name="图片 22" descr="G:\PPT制作\幼儿园期末家长会\素材\元素\51miz-E718321-72BBDB03.png51miz-E718321-72BBDB03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>
              <a:xfrm>
                <a:off x="1257330" y="1485131"/>
                <a:ext cx="838835" cy="838835"/>
              </a:xfrm>
              <a:prstGeom prst="rect">
                <a:avLst/>
              </a:prstGeo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4" name="文本框 23"/>
              <p:cNvSpPr txBox="1"/>
              <p:nvPr/>
            </p:nvSpPr>
            <p:spPr>
              <a:xfrm rot="21060000">
                <a:off x="1475135" y="1823586"/>
                <a:ext cx="621665" cy="398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EBC68"/>
                    </a:solidFill>
                    <a:effectLst/>
                    <a:uLnTx/>
                    <a:uFillTx/>
                    <a:latin typeface="字魂17号-萌趣果冻体" panose="02000000000000000000" pitchFamily="2" charset="-122"/>
                    <a:ea typeface="字魂17号-萌趣果冻体" panose="02000000000000000000" pitchFamily="2" charset="-122"/>
                    <a:cs typeface="+mn-cs"/>
                    <a:sym typeface="字魂17号-萌趣果冻体" panose="02000000000000000000" pitchFamily="2" charset="-122"/>
                  </a:rPr>
                  <a:t>01</a:t>
                </a:r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1993967" y="684029"/>
              <a:ext cx="424501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 err="1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</a:t>
              </a:r>
              <a:r>
                <a:rPr lang="en-GB" sz="2800" dirty="0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GB" sz="2800" dirty="0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GB" sz="2800" dirty="0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GB" sz="2800" dirty="0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GB" sz="2800" dirty="0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kỉ</a:t>
              </a:r>
              <a:r>
                <a:rPr lang="en-GB" sz="2800" dirty="0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niệm</a:t>
              </a:r>
              <a:r>
                <a:rPr lang="en-GB" sz="2800" dirty="0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GB" sz="2800" dirty="0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GB" sz="2800" dirty="0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đình</a:t>
              </a:r>
              <a:endParaRPr lang="en-GB" sz="28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136023" y="1772468"/>
            <a:ext cx="5084827" cy="1037849"/>
            <a:chOff x="1136023" y="1772468"/>
            <a:chExt cx="5084827" cy="1037849"/>
          </a:xfrm>
        </p:grpSpPr>
        <p:grpSp>
          <p:nvGrpSpPr>
            <p:cNvPr id="3" name="Group 2"/>
            <p:cNvGrpSpPr/>
            <p:nvPr/>
          </p:nvGrpSpPr>
          <p:grpSpPr>
            <a:xfrm>
              <a:off x="1136023" y="1772468"/>
              <a:ext cx="838835" cy="838835"/>
              <a:chOff x="1287072" y="2740158"/>
              <a:chExt cx="838835" cy="838835"/>
            </a:xfrm>
          </p:grpSpPr>
          <p:pic>
            <p:nvPicPr>
              <p:cNvPr id="14" name="图片 13" descr="G:\PPT制作\幼儿园期末家长会\素材\元素\51miz-E718321-72BBDB03.png51miz-E718321-72BBDB03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>
              <a:xfrm>
                <a:off x="1287072" y="2740158"/>
                <a:ext cx="838835" cy="838835"/>
              </a:xfrm>
              <a:prstGeom prst="rect">
                <a:avLst/>
              </a:prstGeo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5" name="文本框 14"/>
              <p:cNvSpPr txBox="1"/>
              <p:nvPr/>
            </p:nvSpPr>
            <p:spPr>
              <a:xfrm rot="21060000">
                <a:off x="1447135" y="3095174"/>
                <a:ext cx="621665" cy="398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7EBC68"/>
                    </a:solidFill>
                    <a:effectLst/>
                    <a:uLnTx/>
                    <a:uFillTx/>
                    <a:latin typeface="字魂17号-萌趣果冻体" panose="02000000000000000000" pitchFamily="2" charset="-122"/>
                    <a:ea typeface="字魂17号-萌趣果冻体" panose="02000000000000000000" pitchFamily="2" charset="-122"/>
                    <a:cs typeface="+mn-cs"/>
                    <a:sym typeface="字魂17号-萌趣果冻体" panose="02000000000000000000" pitchFamily="2" charset="-122"/>
                  </a:rPr>
                  <a:t>02</a:t>
                </a:r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1974918" y="1856210"/>
              <a:ext cx="424593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 err="1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Phòng</a:t>
              </a:r>
              <a:r>
                <a:rPr lang="en-GB" sz="2800" dirty="0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tránh</a:t>
              </a:r>
              <a:r>
                <a:rPr lang="en-GB" sz="2800" dirty="0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hỏa</a:t>
              </a:r>
              <a:r>
                <a:rPr lang="en-GB" sz="2800" dirty="0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hoạn</a:t>
              </a:r>
              <a:r>
                <a:rPr lang="en-GB" sz="2800" dirty="0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GB" sz="2800" dirty="0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GB" sz="2800" dirty="0" err="1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endParaRPr lang="en-GB" sz="28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108997" y="2793343"/>
            <a:ext cx="5111853" cy="838835"/>
            <a:chOff x="1108997" y="2793343"/>
            <a:chExt cx="5111853" cy="838835"/>
          </a:xfrm>
        </p:grpSpPr>
        <p:grpSp>
          <p:nvGrpSpPr>
            <p:cNvPr id="6" name="Group 5"/>
            <p:cNvGrpSpPr/>
            <p:nvPr/>
          </p:nvGrpSpPr>
          <p:grpSpPr>
            <a:xfrm>
              <a:off x="1108997" y="2793343"/>
              <a:ext cx="838835" cy="838835"/>
              <a:chOff x="1226790" y="3465379"/>
              <a:chExt cx="838835" cy="838835"/>
            </a:xfrm>
          </p:grpSpPr>
          <p:pic>
            <p:nvPicPr>
              <p:cNvPr id="26" name="图片 25" descr="G:\PPT制作\幼儿园期末家长会\素材\元素\51miz-E718321-72BBDB03.png51miz-E718321-72BBDB03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>
              <a:xfrm>
                <a:off x="1226790" y="3465379"/>
                <a:ext cx="838835" cy="838835"/>
              </a:xfrm>
              <a:prstGeom prst="rect">
                <a:avLst/>
              </a:prstGeo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7" name="文本框 26"/>
              <p:cNvSpPr txBox="1"/>
              <p:nvPr/>
            </p:nvSpPr>
            <p:spPr>
              <a:xfrm rot="21060000">
                <a:off x="1426180" y="3831774"/>
                <a:ext cx="621665" cy="398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7EBC68"/>
                    </a:solidFill>
                    <a:effectLst/>
                    <a:uLnTx/>
                    <a:uFillTx/>
                    <a:latin typeface="字魂17号-萌趣果冻体" panose="02000000000000000000" pitchFamily="2" charset="-122"/>
                    <a:ea typeface="字魂17号-萌趣果冻体" panose="02000000000000000000" pitchFamily="2" charset="-122"/>
                    <a:cs typeface="+mn-cs"/>
                    <a:sym typeface="字魂17号-萌趣果冻体" panose="02000000000000000000" pitchFamily="2" charset="-122"/>
                  </a:rPr>
                  <a:t>03</a:t>
                </a:r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1975833" y="2960732"/>
              <a:ext cx="42450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 err="1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GB" sz="2800" dirty="0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r>
                <a:rPr lang="en-GB" sz="2800" dirty="0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xung</a:t>
              </a:r>
              <a:r>
                <a:rPr lang="en-GB" sz="2800" dirty="0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quanh</a:t>
              </a:r>
              <a:r>
                <a:rPr lang="en-GB" sz="2800" dirty="0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endParaRPr lang="en-GB" sz="28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146462" y="3789875"/>
            <a:ext cx="5074388" cy="954107"/>
            <a:chOff x="1146462" y="3789875"/>
            <a:chExt cx="5074388" cy="954107"/>
          </a:xfrm>
        </p:grpSpPr>
        <p:grpSp>
          <p:nvGrpSpPr>
            <p:cNvPr id="5" name="Group 4"/>
            <p:cNvGrpSpPr/>
            <p:nvPr/>
          </p:nvGrpSpPr>
          <p:grpSpPr>
            <a:xfrm>
              <a:off x="1146462" y="3789875"/>
              <a:ext cx="838835" cy="838835"/>
              <a:chOff x="1215995" y="4257224"/>
              <a:chExt cx="838835" cy="838835"/>
            </a:xfrm>
          </p:grpSpPr>
          <p:pic>
            <p:nvPicPr>
              <p:cNvPr id="29" name="图片 28" descr="G:\PPT制作\幼儿园期末家长会\素材\元素\51miz-E718321-72BBDB03.png51miz-E718321-72BBDB03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>
              <a:xfrm>
                <a:off x="1215995" y="4257224"/>
                <a:ext cx="838835" cy="838835"/>
              </a:xfrm>
              <a:prstGeom prst="rect">
                <a:avLst/>
              </a:prstGeo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30" name="文本框 29"/>
              <p:cNvSpPr txBox="1"/>
              <p:nvPr/>
            </p:nvSpPr>
            <p:spPr>
              <a:xfrm rot="21060000">
                <a:off x="1415385" y="4623619"/>
                <a:ext cx="621665" cy="398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EBC68"/>
                    </a:solidFill>
                    <a:effectLst/>
                    <a:uLnTx/>
                    <a:uFillTx/>
                    <a:latin typeface="字魂17号-萌趣果冻体" panose="02000000000000000000" pitchFamily="2" charset="-122"/>
                    <a:ea typeface="字魂17号-萌趣果冻体" panose="02000000000000000000" pitchFamily="2" charset="-122"/>
                    <a:cs typeface="+mn-cs"/>
                    <a:sym typeface="字魂17号-萌趣果冻体" panose="02000000000000000000" pitchFamily="2" charset="-122"/>
                  </a:rPr>
                  <a:t>04</a:t>
                </a:r>
              </a:p>
            </p:txBody>
          </p:sp>
        </p:grpSp>
        <p:sp>
          <p:nvSpPr>
            <p:cNvPr id="42" name="TextBox 41"/>
            <p:cNvSpPr txBox="1"/>
            <p:nvPr/>
          </p:nvSpPr>
          <p:spPr>
            <a:xfrm>
              <a:off x="1993967" y="3789875"/>
              <a:ext cx="422688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 err="1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GB" sz="2800" dirty="0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GB" sz="2800" dirty="0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GB" sz="2800" dirty="0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nối</a:t>
              </a:r>
              <a:r>
                <a:rPr lang="en-GB" sz="2800" dirty="0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GB" sz="2800" dirty="0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cộng</a:t>
              </a:r>
              <a:r>
                <a:rPr lang="en-GB" sz="2800" dirty="0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endParaRPr lang="en-GB" sz="28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222597" y="4835336"/>
            <a:ext cx="5118077" cy="838835"/>
            <a:chOff x="1222597" y="4835336"/>
            <a:chExt cx="5118077" cy="838835"/>
          </a:xfrm>
        </p:grpSpPr>
        <p:grpSp>
          <p:nvGrpSpPr>
            <p:cNvPr id="7" name="Group 6"/>
            <p:cNvGrpSpPr/>
            <p:nvPr/>
          </p:nvGrpSpPr>
          <p:grpSpPr>
            <a:xfrm>
              <a:off x="1222597" y="4835336"/>
              <a:ext cx="838835" cy="838835"/>
              <a:chOff x="6611620" y="1645285"/>
              <a:chExt cx="838835" cy="838835"/>
            </a:xfrm>
          </p:grpSpPr>
          <p:pic>
            <p:nvPicPr>
              <p:cNvPr id="32" name="图片 31" descr="G:\PPT制作\幼儿园期末家长会\素材\元素\51miz-E718321-72BBDB03.png51miz-E718321-72BBDB03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>
              <a:xfrm>
                <a:off x="6611620" y="1645285"/>
                <a:ext cx="838835" cy="838835"/>
              </a:xfrm>
              <a:prstGeom prst="rect">
                <a:avLst/>
              </a:prstGeo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33" name="文本框 32"/>
              <p:cNvSpPr txBox="1"/>
              <p:nvPr/>
            </p:nvSpPr>
            <p:spPr>
              <a:xfrm rot="21060000">
                <a:off x="6820535" y="2029460"/>
                <a:ext cx="621665" cy="398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EBC68"/>
                    </a:solidFill>
                    <a:effectLst/>
                    <a:uLnTx/>
                    <a:uFillTx/>
                    <a:latin typeface="字魂17号-萌趣果冻体" panose="02000000000000000000" pitchFamily="2" charset="-122"/>
                    <a:ea typeface="字魂17号-萌趣果冻体" panose="02000000000000000000" pitchFamily="2" charset="-122"/>
                    <a:cs typeface="+mn-cs"/>
                    <a:sym typeface="字魂17号-萌趣果冻体" panose="02000000000000000000" pitchFamily="2" charset="-122"/>
                  </a:rPr>
                  <a:t>05</a:t>
                </a:r>
              </a:p>
            </p:txBody>
          </p:sp>
        </p:grpSp>
        <p:sp>
          <p:nvSpPr>
            <p:cNvPr id="43" name="TextBox 42"/>
            <p:cNvSpPr txBox="1"/>
            <p:nvPr/>
          </p:nvSpPr>
          <p:spPr>
            <a:xfrm>
              <a:off x="2061432" y="4993143"/>
              <a:ext cx="42792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 err="1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Truyền</a:t>
              </a:r>
              <a:r>
                <a:rPr lang="en-GB" sz="2800" dirty="0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thống</a:t>
              </a:r>
              <a:r>
                <a:rPr lang="en-GB" sz="2800" dirty="0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GB" sz="2800" dirty="0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endParaRPr lang="en-GB" sz="28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449179" y="603249"/>
            <a:ext cx="5193655" cy="1016997"/>
            <a:chOff x="6449179" y="603249"/>
            <a:chExt cx="5193655" cy="1016997"/>
          </a:xfrm>
        </p:grpSpPr>
        <p:grpSp>
          <p:nvGrpSpPr>
            <p:cNvPr id="8" name="Group 7"/>
            <p:cNvGrpSpPr/>
            <p:nvPr/>
          </p:nvGrpSpPr>
          <p:grpSpPr>
            <a:xfrm>
              <a:off x="6449179" y="603249"/>
              <a:ext cx="838835" cy="838835"/>
              <a:chOff x="6425247" y="1868846"/>
              <a:chExt cx="838835" cy="838835"/>
            </a:xfrm>
          </p:grpSpPr>
          <p:pic>
            <p:nvPicPr>
              <p:cNvPr id="35" name="图片 34" descr="G:\PPT制作\幼儿园期末家长会\素材\元素\51miz-E718321-72BBDB03.png51miz-E718321-72BBDB03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>
              <a:xfrm>
                <a:off x="6425247" y="1868846"/>
                <a:ext cx="838835" cy="838835"/>
              </a:xfrm>
              <a:prstGeom prst="rect">
                <a:avLst/>
              </a:prstGeo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36" name="文本框 35"/>
              <p:cNvSpPr txBox="1"/>
              <p:nvPr/>
            </p:nvSpPr>
            <p:spPr>
              <a:xfrm rot="21060000">
                <a:off x="6638985" y="2192205"/>
                <a:ext cx="621665" cy="398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EBC68"/>
                    </a:solidFill>
                    <a:effectLst/>
                    <a:uLnTx/>
                    <a:uFillTx/>
                    <a:latin typeface="字魂17号-萌趣果冻体" panose="02000000000000000000" pitchFamily="2" charset="-122"/>
                    <a:ea typeface="字魂17号-萌趣果冻体" panose="02000000000000000000" pitchFamily="2" charset="-122"/>
                    <a:cs typeface="+mn-cs"/>
                    <a:sym typeface="字魂17号-萌趣果冻体" panose="02000000000000000000" pitchFamily="2" charset="-122"/>
                  </a:rPr>
                  <a:t>06</a:t>
                </a:r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7366714" y="666139"/>
              <a:ext cx="427612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 err="1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Giữ</a:t>
              </a:r>
              <a:r>
                <a:rPr lang="en-GB" sz="2800" dirty="0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an </a:t>
              </a:r>
              <a:r>
                <a:rPr lang="en-GB" sz="2800" dirty="0" err="1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toàn</a:t>
              </a:r>
              <a:r>
                <a:rPr lang="en-GB" sz="2800" dirty="0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GB" sz="2800" dirty="0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GB" sz="2800" dirty="0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r>
                <a:rPr lang="en-GB" sz="2800" dirty="0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GB" sz="2800" dirty="0" err="1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endParaRPr lang="en-GB" sz="28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473112" y="2810317"/>
            <a:ext cx="5169722" cy="967170"/>
            <a:chOff x="6473112" y="2810317"/>
            <a:chExt cx="5169722" cy="967170"/>
          </a:xfrm>
        </p:grpSpPr>
        <p:sp>
          <p:nvSpPr>
            <p:cNvPr id="46" name="TextBox 45"/>
            <p:cNvSpPr txBox="1"/>
            <p:nvPr/>
          </p:nvSpPr>
          <p:spPr>
            <a:xfrm>
              <a:off x="7366714" y="2823380"/>
              <a:ext cx="427612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 </a:t>
              </a:r>
              <a:r>
                <a:rPr lang="en-GB" sz="2800" dirty="0" err="1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lang="en-GB" sz="2800" dirty="0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lịch</a:t>
              </a:r>
              <a:r>
                <a:rPr lang="en-GB" sz="2800" dirty="0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GB" sz="2800" dirty="0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- </a:t>
              </a:r>
              <a:r>
                <a:rPr lang="en-GB" sz="2800" dirty="0" err="1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văn</a:t>
              </a:r>
              <a:r>
                <a:rPr lang="en-GB" sz="2800" dirty="0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hóa</a:t>
              </a:r>
              <a:r>
                <a:rPr lang="en-GB" sz="2800" dirty="0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GB" sz="2800" dirty="0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cảnh</a:t>
              </a:r>
              <a:r>
                <a:rPr lang="en-GB" sz="2800" dirty="0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GB" sz="2800" dirty="0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thiên</a:t>
              </a:r>
              <a:r>
                <a:rPr lang="en-GB" sz="2800" dirty="0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nhiên</a:t>
              </a:r>
              <a:endParaRPr lang="en-GB" sz="28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6473112" y="2810317"/>
              <a:ext cx="1041161" cy="838835"/>
              <a:chOff x="6473112" y="2810317"/>
              <a:chExt cx="1041161" cy="838835"/>
            </a:xfrm>
          </p:grpSpPr>
          <p:pic>
            <p:nvPicPr>
              <p:cNvPr id="49" name="图片 37" descr="G:\PPT制作\幼儿园期末家长会\素材\元素\51miz-E718321-72BBDB03.png51miz-E718321-72BBDB03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>
              <a:xfrm>
                <a:off x="6473112" y="2810317"/>
                <a:ext cx="838835" cy="838835"/>
              </a:xfrm>
              <a:prstGeom prst="rect">
                <a:avLst/>
              </a:prstGeo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0" name="文本框 38"/>
              <p:cNvSpPr txBox="1"/>
              <p:nvPr/>
            </p:nvSpPr>
            <p:spPr>
              <a:xfrm rot="21060000">
                <a:off x="6654387" y="3157145"/>
                <a:ext cx="85988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7EBC68"/>
                    </a:solidFill>
                    <a:effectLst/>
                    <a:uLnTx/>
                    <a:uFillTx/>
                    <a:latin typeface="字魂17号-萌趣果冻体" panose="02000000000000000000" pitchFamily="2" charset="-122"/>
                    <a:ea typeface="字魂17号-萌趣果冻体" panose="02000000000000000000" pitchFamily="2" charset="-122"/>
                    <a:cs typeface="+mn-cs"/>
                    <a:sym typeface="字魂17号-萌趣果冻体" panose="02000000000000000000" pitchFamily="2" charset="-122"/>
                  </a:rPr>
                  <a:t>08</a:t>
                </a:r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EBC68"/>
                  </a:solidFill>
                  <a:effectLst/>
                  <a:uLnTx/>
                  <a:uFillTx/>
                  <a:latin typeface="字魂17号-萌趣果冻体" panose="02000000000000000000" pitchFamily="2" charset="-122"/>
                  <a:ea typeface="字魂17号-萌趣果冻体" panose="02000000000000000000" pitchFamily="2" charset="-122"/>
                  <a:cs typeface="+mn-cs"/>
                  <a:sym typeface="字魂17号-萌趣果冻体" panose="02000000000000000000" pitchFamily="2" charset="-122"/>
                </a:endParaRPr>
              </a:p>
            </p:txBody>
          </p:sp>
        </p:grpSp>
      </p:grpSp>
      <p:grpSp>
        <p:nvGrpSpPr>
          <p:cNvPr id="58" name="Group 57"/>
          <p:cNvGrpSpPr/>
          <p:nvPr/>
        </p:nvGrpSpPr>
        <p:grpSpPr>
          <a:xfrm>
            <a:off x="6449179" y="4835336"/>
            <a:ext cx="5226582" cy="954107"/>
            <a:chOff x="6449179" y="4835336"/>
            <a:chExt cx="5226582" cy="954107"/>
          </a:xfrm>
        </p:grpSpPr>
        <p:sp>
          <p:nvSpPr>
            <p:cNvPr id="48" name="TextBox 47"/>
            <p:cNvSpPr txBox="1"/>
            <p:nvPr/>
          </p:nvSpPr>
          <p:spPr>
            <a:xfrm>
              <a:off x="7443286" y="4835336"/>
              <a:ext cx="423247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 err="1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Chức</a:t>
              </a:r>
              <a:r>
                <a:rPr lang="en-GB" sz="2800" dirty="0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năng</a:t>
              </a:r>
              <a:r>
                <a:rPr lang="en-GB" sz="2800" dirty="0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GB" sz="2800" dirty="0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GB" sz="2800" dirty="0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r>
                <a:rPr lang="en-GB" sz="2800" dirty="0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phận</a:t>
              </a:r>
              <a:r>
                <a:rPr lang="en-GB" sz="2800" dirty="0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GB" sz="2800" dirty="0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GB" sz="2800" dirty="0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endParaRPr lang="en-GB" sz="28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57" name="Group 56"/>
            <p:cNvGrpSpPr/>
            <p:nvPr/>
          </p:nvGrpSpPr>
          <p:grpSpPr>
            <a:xfrm>
              <a:off x="6449179" y="4835336"/>
              <a:ext cx="1041161" cy="838835"/>
              <a:chOff x="6449179" y="4835336"/>
              <a:chExt cx="1041161" cy="838835"/>
            </a:xfrm>
          </p:grpSpPr>
          <p:pic>
            <p:nvPicPr>
              <p:cNvPr id="53" name="图片 37" descr="G:\PPT制作\幼儿园期末家长会\素材\元素\51miz-E718321-72BBDB03.png51miz-E718321-72BBDB03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>
              <a:xfrm>
                <a:off x="6449179" y="4835336"/>
                <a:ext cx="838835" cy="838835"/>
              </a:xfrm>
              <a:prstGeom prst="rect">
                <a:avLst/>
              </a:prstGeo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4" name="文本框 38"/>
              <p:cNvSpPr txBox="1"/>
              <p:nvPr/>
            </p:nvSpPr>
            <p:spPr>
              <a:xfrm rot="21060000">
                <a:off x="6630454" y="5182164"/>
                <a:ext cx="85988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2000" dirty="0" smtClean="0">
                    <a:solidFill>
                      <a:srgbClr val="7EBC68"/>
                    </a:solidFill>
                    <a:latin typeface="字魂17号-萌趣果冻体" panose="02000000000000000000" pitchFamily="2" charset="-122"/>
                    <a:ea typeface="字魂17号-萌趣果冻体" panose="02000000000000000000" pitchFamily="2" charset="-122"/>
                    <a:sym typeface="字魂17号-萌趣果冻体" panose="02000000000000000000" pitchFamily="2" charset="-122"/>
                  </a:rPr>
                  <a:t>10</a:t>
                </a:r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EBC68"/>
                  </a:solidFill>
                  <a:effectLst/>
                  <a:uLnTx/>
                  <a:uFillTx/>
                  <a:latin typeface="字魂17号-萌趣果冻体" panose="02000000000000000000" pitchFamily="2" charset="-122"/>
                  <a:ea typeface="字魂17号-萌趣果冻体" panose="02000000000000000000" pitchFamily="2" charset="-122"/>
                  <a:cs typeface="+mn-cs"/>
                  <a:sym typeface="字魂17号-萌趣果冻体" panose="02000000000000000000" pitchFamily="2" charset="-122"/>
                </a:endParaRPr>
              </a:p>
            </p:txBody>
          </p:sp>
        </p:grpSp>
      </p:grpSp>
      <p:grpSp>
        <p:nvGrpSpPr>
          <p:cNvPr id="56" name="Group 55"/>
          <p:cNvGrpSpPr/>
          <p:nvPr/>
        </p:nvGrpSpPr>
        <p:grpSpPr>
          <a:xfrm>
            <a:off x="6473112" y="3866870"/>
            <a:ext cx="5202649" cy="965843"/>
            <a:chOff x="6473112" y="3866870"/>
            <a:chExt cx="5202649" cy="965843"/>
          </a:xfrm>
        </p:grpSpPr>
        <p:grpSp>
          <p:nvGrpSpPr>
            <p:cNvPr id="22" name="Group 21"/>
            <p:cNvGrpSpPr/>
            <p:nvPr/>
          </p:nvGrpSpPr>
          <p:grpSpPr>
            <a:xfrm>
              <a:off x="6473112" y="3866870"/>
              <a:ext cx="1041161" cy="838835"/>
              <a:chOff x="6473112" y="3866870"/>
              <a:chExt cx="1041161" cy="838835"/>
            </a:xfrm>
          </p:grpSpPr>
          <p:pic>
            <p:nvPicPr>
              <p:cNvPr id="51" name="图片 37" descr="G:\PPT制作\幼儿园期末家长会\素材\元素\51miz-E718321-72BBDB03.png51miz-E718321-72BBDB03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>
              <a:xfrm>
                <a:off x="6473112" y="3866870"/>
                <a:ext cx="838835" cy="838835"/>
              </a:xfrm>
              <a:prstGeom prst="rect">
                <a:avLst/>
              </a:prstGeo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2" name="文本框 38"/>
              <p:cNvSpPr txBox="1"/>
              <p:nvPr/>
            </p:nvSpPr>
            <p:spPr>
              <a:xfrm rot="21060000">
                <a:off x="6654387" y="4213698"/>
                <a:ext cx="85988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7EBC68"/>
                    </a:solidFill>
                    <a:effectLst/>
                    <a:uLnTx/>
                    <a:uFillTx/>
                    <a:latin typeface="字魂17号-萌趣果冻体" panose="02000000000000000000" pitchFamily="2" charset="-122"/>
                    <a:ea typeface="字魂17号-萌趣果冻体" panose="02000000000000000000" pitchFamily="2" charset="-122"/>
                    <a:cs typeface="+mn-cs"/>
                    <a:sym typeface="字魂17号-萌趣果冻体" panose="02000000000000000000" pitchFamily="2" charset="-122"/>
                  </a:rPr>
                  <a:t>09</a:t>
                </a:r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EBC68"/>
                  </a:solidFill>
                  <a:effectLst/>
                  <a:uLnTx/>
                  <a:uFillTx/>
                  <a:latin typeface="字魂17号-萌趣果冻体" panose="02000000000000000000" pitchFamily="2" charset="-122"/>
                  <a:ea typeface="字魂17号-萌趣果冻体" panose="02000000000000000000" pitchFamily="2" charset="-122"/>
                  <a:cs typeface="+mn-cs"/>
                  <a:sym typeface="字魂17号-萌趣果冻体" panose="02000000000000000000" pitchFamily="2" charset="-122"/>
                </a:endParaRP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7443286" y="3878606"/>
              <a:ext cx="423247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 err="1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GB" sz="2800" dirty="0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GB" sz="2800" dirty="0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r>
                <a:rPr lang="en-GB" sz="2800" dirty="0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phận</a:t>
              </a:r>
              <a:r>
                <a:rPr lang="en-GB" sz="2800" dirty="0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GB" sz="2800" dirty="0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GB" sz="2800" dirty="0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endParaRPr lang="en-GB" sz="28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6449179" y="1714831"/>
            <a:ext cx="5193655" cy="954107"/>
            <a:chOff x="6449179" y="1714831"/>
            <a:chExt cx="5193655" cy="954107"/>
          </a:xfrm>
        </p:grpSpPr>
        <p:grpSp>
          <p:nvGrpSpPr>
            <p:cNvPr id="19" name="Group 18"/>
            <p:cNvGrpSpPr/>
            <p:nvPr/>
          </p:nvGrpSpPr>
          <p:grpSpPr>
            <a:xfrm>
              <a:off x="6449179" y="1714831"/>
              <a:ext cx="5193655" cy="954107"/>
              <a:chOff x="6449179" y="1714831"/>
              <a:chExt cx="5193655" cy="954107"/>
            </a:xfrm>
          </p:grpSpPr>
          <p:pic>
            <p:nvPicPr>
              <p:cNvPr id="38" name="图片 37" descr="G:\PPT制作\幼儿园期末家长会\素材\元素\51miz-E718321-72BBDB03.png51miz-E718321-72BBDB03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>
              <a:xfrm>
                <a:off x="6449179" y="1753764"/>
                <a:ext cx="838835" cy="838835"/>
              </a:xfrm>
              <a:prstGeom prst="rect">
                <a:avLst/>
              </a:prstGeo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45" name="TextBox 44"/>
              <p:cNvSpPr txBox="1"/>
              <p:nvPr/>
            </p:nvSpPr>
            <p:spPr>
              <a:xfrm>
                <a:off x="7366714" y="1714831"/>
                <a:ext cx="427612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dirty="0" err="1" smtClean="0">
                    <a:solidFill>
                      <a:schemeClr val="accent6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Hoạt</a:t>
                </a:r>
                <a:r>
                  <a:rPr lang="en-GB" sz="2800" dirty="0" smtClean="0">
                    <a:solidFill>
                      <a:schemeClr val="accent6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dirty="0" err="1" smtClean="0">
                    <a:solidFill>
                      <a:schemeClr val="accent6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động</a:t>
                </a:r>
                <a:r>
                  <a:rPr lang="en-GB" sz="2800" dirty="0" smtClean="0">
                    <a:solidFill>
                      <a:schemeClr val="accent6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dirty="0" err="1" smtClean="0">
                    <a:solidFill>
                      <a:schemeClr val="accent6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sản</a:t>
                </a:r>
                <a:r>
                  <a:rPr lang="en-GB" sz="2800" dirty="0" smtClean="0">
                    <a:solidFill>
                      <a:schemeClr val="accent6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dirty="0" err="1" smtClean="0">
                    <a:solidFill>
                      <a:schemeClr val="accent6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xuất</a:t>
                </a:r>
                <a:r>
                  <a:rPr lang="en-GB" sz="2800" dirty="0" smtClean="0">
                    <a:solidFill>
                      <a:schemeClr val="accent6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dirty="0" err="1" smtClean="0">
                    <a:solidFill>
                      <a:schemeClr val="accent6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thủ</a:t>
                </a:r>
                <a:r>
                  <a:rPr lang="en-GB" sz="2800" dirty="0" smtClean="0">
                    <a:solidFill>
                      <a:schemeClr val="accent6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dirty="0" err="1" smtClean="0">
                    <a:solidFill>
                      <a:schemeClr val="accent6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công</a:t>
                </a:r>
                <a:r>
                  <a:rPr lang="en-GB" sz="2800" dirty="0" smtClean="0">
                    <a:solidFill>
                      <a:schemeClr val="accent6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dirty="0" err="1" smtClean="0">
                    <a:solidFill>
                      <a:schemeClr val="accent6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GB" sz="2800" dirty="0" smtClean="0">
                    <a:solidFill>
                      <a:schemeClr val="accent6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dirty="0" err="1" smtClean="0">
                    <a:solidFill>
                      <a:schemeClr val="accent6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công</a:t>
                </a:r>
                <a:r>
                  <a:rPr lang="en-GB" sz="2800" dirty="0" smtClean="0">
                    <a:solidFill>
                      <a:schemeClr val="accent6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dirty="0" err="1" smtClean="0">
                    <a:solidFill>
                      <a:schemeClr val="accent6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nghiệp</a:t>
                </a:r>
                <a:endParaRPr lang="en-GB" sz="2800" dirty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64" name="文本框 38"/>
            <p:cNvSpPr txBox="1"/>
            <p:nvPr/>
          </p:nvSpPr>
          <p:spPr>
            <a:xfrm rot="21060000">
              <a:off x="6630453" y="2133208"/>
              <a:ext cx="8598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EBC68"/>
                  </a:solidFill>
                  <a:effectLst/>
                  <a:uLnTx/>
                  <a:uFillTx/>
                  <a:latin typeface="字魂17号-萌趣果冻体" panose="02000000000000000000" pitchFamily="2" charset="-122"/>
                  <a:ea typeface="字魂17号-萌趣果冻体" panose="02000000000000000000" pitchFamily="2" charset="-122"/>
                  <a:cs typeface="+mn-cs"/>
                  <a:sym typeface="字魂17号-萌趣果冻体" panose="02000000000000000000" pitchFamily="2" charset="-122"/>
                </a:rPr>
                <a:t>07</a:t>
              </a: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7EBC68"/>
                </a:solidFill>
                <a:effectLst/>
                <a:uLnTx/>
                <a:uFillTx/>
                <a:latin typeface="字魂17号-萌趣果冻体" panose="02000000000000000000" pitchFamily="2" charset="-122"/>
                <a:ea typeface="字魂17号-萌趣果冻体" panose="02000000000000000000" pitchFamily="2" charset="-122"/>
                <a:cs typeface="+mn-cs"/>
                <a:sym typeface="字魂17号-萌趣果冻体" panose="02000000000000000000" pitchFamily="2" charset="-122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2701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01CCCF2-8148-4FF8-8968-F24AE74207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8625" y="-168800"/>
            <a:ext cx="5872163" cy="6597436"/>
          </a:xfrm>
          <a:prstGeom prst="rect">
            <a:avLst/>
          </a:prstGeom>
        </p:spPr>
      </p:pic>
      <p:pic>
        <p:nvPicPr>
          <p:cNvPr id="18" name="PA-图片 4" descr="51miz-E184969-98282E8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lum bright="18000"/>
          </a:blip>
          <a:stretch>
            <a:fillRect/>
          </a:stretch>
        </p:blipFill>
        <p:spPr>
          <a:xfrm>
            <a:off x="9604475" y="608122"/>
            <a:ext cx="1677512" cy="1502939"/>
          </a:xfrm>
          <a:prstGeom prst="rect">
            <a:avLst/>
          </a:prstGeom>
        </p:spPr>
      </p:pic>
      <p:pic>
        <p:nvPicPr>
          <p:cNvPr id="19" name="PA-图片 4" descr="51miz-E184969-98282E8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lum bright="18000"/>
          </a:blip>
          <a:stretch>
            <a:fillRect/>
          </a:stretch>
        </p:blipFill>
        <p:spPr>
          <a:xfrm>
            <a:off x="7387883" y="1211413"/>
            <a:ext cx="1375179" cy="1232069"/>
          </a:xfrm>
          <a:prstGeom prst="rect">
            <a:avLst/>
          </a:prstGeom>
        </p:spPr>
      </p:pic>
      <p:pic>
        <p:nvPicPr>
          <p:cNvPr id="20" name="PA-图片 4" descr="51miz-E184969-98282E8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lum bright="18000"/>
          </a:blip>
          <a:stretch>
            <a:fillRect/>
          </a:stretch>
        </p:blipFill>
        <p:spPr>
          <a:xfrm>
            <a:off x="5409824" y="1211413"/>
            <a:ext cx="1149137" cy="10295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26756" y="2590285"/>
            <a:ext cx="6474513" cy="27983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783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hlinkClick r:id="rId14" action="ppaction://hlinksldjump"/>
            <a:extLst>
              <a:ext uri="{FF2B5EF4-FFF2-40B4-BE49-F238E27FC236}">
                <a16:creationId xmlns:a16="http://schemas.microsoft.com/office/drawing/2014/main" id="{1EF74E23-99A8-4DF3-BA39-76D532DB801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21" y="1717960"/>
            <a:ext cx="3928110" cy="3928110"/>
          </a:xfrm>
          <a:prstGeom prst="rect">
            <a:avLst/>
          </a:prstGeom>
        </p:spPr>
      </p:pic>
      <p:pic>
        <p:nvPicPr>
          <p:cNvPr id="41" name="7" descr="51miz-E184969-98282E84">
            <a:hlinkClick r:id="rId16" action="ppaction://hlinksldjump"/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>
            <a:lum bright="18000"/>
          </a:blip>
          <a:stretch>
            <a:fillRect/>
          </a:stretch>
        </p:blipFill>
        <p:spPr>
          <a:xfrm>
            <a:off x="9430937" y="3119234"/>
            <a:ext cx="730497" cy="763756"/>
          </a:xfrm>
          <a:prstGeom prst="rect">
            <a:avLst/>
          </a:prstGeom>
        </p:spPr>
      </p:pic>
      <p:pic>
        <p:nvPicPr>
          <p:cNvPr id="42" name="10" descr="51miz-E184969-98282E84">
            <a:hlinkClick r:id="rId18" action="ppaction://hlinksldjump"/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>
            <a:lum bright="18000"/>
          </a:blip>
          <a:stretch>
            <a:fillRect/>
          </a:stretch>
        </p:blipFill>
        <p:spPr>
          <a:xfrm>
            <a:off x="7554440" y="4934368"/>
            <a:ext cx="830571" cy="744136"/>
          </a:xfrm>
          <a:prstGeom prst="rect">
            <a:avLst/>
          </a:prstGeom>
        </p:spPr>
      </p:pic>
      <p:pic>
        <p:nvPicPr>
          <p:cNvPr id="43" name="6" descr="51miz-E184969-98282E84">
            <a:hlinkClick r:id="rId19" action="ppaction://hlinksldjump"/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>
            <a:lum bright="18000"/>
          </a:blip>
          <a:stretch>
            <a:fillRect/>
          </a:stretch>
        </p:blipFill>
        <p:spPr>
          <a:xfrm>
            <a:off x="7589343" y="3111466"/>
            <a:ext cx="828675" cy="771525"/>
          </a:xfrm>
          <a:prstGeom prst="rect">
            <a:avLst/>
          </a:prstGeom>
        </p:spPr>
      </p:pic>
      <p:grpSp>
        <p:nvGrpSpPr>
          <p:cNvPr id="48" name="Group 47"/>
          <p:cNvGrpSpPr/>
          <p:nvPr/>
        </p:nvGrpSpPr>
        <p:grpSpPr>
          <a:xfrm>
            <a:off x="3540218" y="609964"/>
            <a:ext cx="8117620" cy="1107996"/>
            <a:chOff x="4788461" y="2359344"/>
            <a:chExt cx="6481036" cy="1107996"/>
          </a:xfrm>
        </p:grpSpPr>
        <p:sp>
          <p:nvSpPr>
            <p:cNvPr id="49" name="TextBox 48"/>
            <p:cNvSpPr txBox="1"/>
            <p:nvPr/>
          </p:nvSpPr>
          <p:spPr>
            <a:xfrm>
              <a:off x="4797258" y="2359344"/>
              <a:ext cx="647223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600" b="1" dirty="0" err="1" smtClean="0">
                  <a:ln w="190500">
                    <a:solidFill>
                      <a:schemeClr val="tx1"/>
                    </a:solidFill>
                  </a:ln>
                  <a:gradFill flip="none" rotWithShape="1">
                    <a:gsLst>
                      <a:gs pos="0">
                        <a:srgbClr val="F5B151"/>
                      </a:gs>
                      <a:gs pos="33000">
                        <a:srgbClr val="FF5050"/>
                      </a:gs>
                      <a:gs pos="70000">
                        <a:schemeClr val="accent6"/>
                      </a:gs>
                      <a:gs pos="100000">
                        <a:srgbClr val="EA5B01"/>
                      </a:gs>
                    </a:gsLst>
                    <a:lin ang="0" scaled="1"/>
                    <a:tileRect/>
                  </a:gradFill>
                  <a:latin typeface="UTM Guanine" panose="02040603050506020204" pitchFamily="18" charset="0"/>
                </a:rPr>
                <a:t>Mặt</a:t>
              </a:r>
              <a:r>
                <a:rPr lang="en-GB" sz="6600" b="1" dirty="0" smtClean="0">
                  <a:ln w="190500">
                    <a:solidFill>
                      <a:schemeClr val="tx1"/>
                    </a:solidFill>
                  </a:ln>
                  <a:gradFill flip="none" rotWithShape="1">
                    <a:gsLst>
                      <a:gs pos="0">
                        <a:srgbClr val="F5B151"/>
                      </a:gs>
                      <a:gs pos="33000">
                        <a:srgbClr val="FF5050"/>
                      </a:gs>
                      <a:gs pos="70000">
                        <a:schemeClr val="accent6"/>
                      </a:gs>
                      <a:gs pos="100000">
                        <a:srgbClr val="EA5B01"/>
                      </a:gs>
                    </a:gsLst>
                    <a:lin ang="0" scaled="1"/>
                    <a:tileRect/>
                  </a:gradFill>
                  <a:latin typeface="UTM Guanine" panose="02040603050506020204" pitchFamily="18" charset="0"/>
                </a:rPr>
                <a:t> </a:t>
              </a:r>
              <a:r>
                <a:rPr lang="en-GB" sz="6600" b="1" dirty="0" err="1" smtClean="0">
                  <a:ln w="190500">
                    <a:solidFill>
                      <a:schemeClr val="tx1"/>
                    </a:solidFill>
                  </a:ln>
                  <a:gradFill flip="none" rotWithShape="1">
                    <a:gsLst>
                      <a:gs pos="0">
                        <a:srgbClr val="F5B151"/>
                      </a:gs>
                      <a:gs pos="33000">
                        <a:srgbClr val="FF5050"/>
                      </a:gs>
                      <a:gs pos="70000">
                        <a:schemeClr val="accent6"/>
                      </a:gs>
                      <a:gs pos="100000">
                        <a:srgbClr val="EA5B01"/>
                      </a:gs>
                    </a:gsLst>
                    <a:lin ang="0" scaled="1"/>
                    <a:tileRect/>
                  </a:gradFill>
                  <a:latin typeface="UTM Guanine" panose="02040603050506020204" pitchFamily="18" charset="0"/>
                </a:rPr>
                <a:t>trời</a:t>
              </a:r>
              <a:r>
                <a:rPr lang="en-GB" sz="6600" b="1" dirty="0" smtClean="0">
                  <a:ln w="190500">
                    <a:solidFill>
                      <a:schemeClr val="tx1"/>
                    </a:solidFill>
                  </a:ln>
                  <a:gradFill flip="none" rotWithShape="1">
                    <a:gsLst>
                      <a:gs pos="0">
                        <a:srgbClr val="F5B151"/>
                      </a:gs>
                      <a:gs pos="33000">
                        <a:srgbClr val="FF5050"/>
                      </a:gs>
                      <a:gs pos="70000">
                        <a:schemeClr val="accent6"/>
                      </a:gs>
                      <a:gs pos="100000">
                        <a:srgbClr val="EA5B01"/>
                      </a:gs>
                    </a:gsLst>
                    <a:lin ang="0" scaled="1"/>
                    <a:tileRect/>
                  </a:gradFill>
                  <a:latin typeface="UTM Guanine" panose="02040603050506020204" pitchFamily="18" charset="0"/>
                </a:rPr>
                <a:t> </a:t>
              </a:r>
              <a:r>
                <a:rPr lang="en-GB" sz="6600" b="1" dirty="0" err="1" smtClean="0">
                  <a:ln w="190500">
                    <a:solidFill>
                      <a:schemeClr val="tx1"/>
                    </a:solidFill>
                  </a:ln>
                  <a:gradFill flip="none" rotWithShape="1">
                    <a:gsLst>
                      <a:gs pos="0">
                        <a:srgbClr val="F5B151"/>
                      </a:gs>
                      <a:gs pos="33000">
                        <a:srgbClr val="FF5050"/>
                      </a:gs>
                      <a:gs pos="70000">
                        <a:schemeClr val="accent6"/>
                      </a:gs>
                      <a:gs pos="100000">
                        <a:srgbClr val="EA5B01"/>
                      </a:gs>
                    </a:gsLst>
                    <a:lin ang="0" scaled="1"/>
                    <a:tileRect/>
                  </a:gradFill>
                  <a:latin typeface="UTM Guanine" panose="02040603050506020204" pitchFamily="18" charset="0"/>
                </a:rPr>
                <a:t>bé</a:t>
              </a:r>
              <a:r>
                <a:rPr lang="en-GB" sz="6600" b="1" dirty="0" smtClean="0">
                  <a:ln w="190500">
                    <a:solidFill>
                      <a:schemeClr val="tx1"/>
                    </a:solidFill>
                  </a:ln>
                  <a:gradFill flip="none" rotWithShape="1">
                    <a:gsLst>
                      <a:gs pos="0">
                        <a:srgbClr val="F5B151"/>
                      </a:gs>
                      <a:gs pos="33000">
                        <a:srgbClr val="FF5050"/>
                      </a:gs>
                      <a:gs pos="70000">
                        <a:schemeClr val="accent6"/>
                      </a:gs>
                      <a:gs pos="100000">
                        <a:srgbClr val="EA5B01"/>
                      </a:gs>
                    </a:gsLst>
                    <a:lin ang="0" scaled="1"/>
                    <a:tileRect/>
                  </a:gradFill>
                  <a:latin typeface="UTM Guanine" panose="02040603050506020204" pitchFamily="18" charset="0"/>
                </a:rPr>
                <a:t> con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4788461" y="2359344"/>
              <a:ext cx="647223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600" b="1" dirty="0" err="1" smtClean="0">
                  <a:ln w="12700">
                    <a:solidFill>
                      <a:schemeClr val="bg1"/>
                    </a:solidFill>
                    <a:prstDash val="dash"/>
                  </a:ln>
                  <a:gradFill flip="none" rotWithShape="1">
                    <a:gsLst>
                      <a:gs pos="0">
                        <a:srgbClr val="F5B151"/>
                      </a:gs>
                      <a:gs pos="33000">
                        <a:srgbClr val="FF5050"/>
                      </a:gs>
                      <a:gs pos="70000">
                        <a:schemeClr val="accent6"/>
                      </a:gs>
                      <a:gs pos="100000">
                        <a:srgbClr val="EA5B01"/>
                      </a:gs>
                    </a:gsLst>
                    <a:lin ang="0" scaled="1"/>
                    <a:tileRect/>
                  </a:gradFill>
                  <a:latin typeface="UTM Guanine" panose="02040603050506020204" pitchFamily="18" charset="0"/>
                </a:rPr>
                <a:t>Mặt</a:t>
              </a:r>
              <a:r>
                <a:rPr lang="en-GB" sz="6600" b="1" dirty="0" smtClean="0">
                  <a:ln w="12700">
                    <a:solidFill>
                      <a:schemeClr val="bg1"/>
                    </a:solidFill>
                    <a:prstDash val="dash"/>
                  </a:ln>
                  <a:gradFill flip="none" rotWithShape="1">
                    <a:gsLst>
                      <a:gs pos="0">
                        <a:srgbClr val="F5B151"/>
                      </a:gs>
                      <a:gs pos="33000">
                        <a:srgbClr val="FF5050"/>
                      </a:gs>
                      <a:gs pos="70000">
                        <a:schemeClr val="accent6"/>
                      </a:gs>
                      <a:gs pos="100000">
                        <a:srgbClr val="EA5B01"/>
                      </a:gs>
                    </a:gsLst>
                    <a:lin ang="0" scaled="1"/>
                    <a:tileRect/>
                  </a:gradFill>
                  <a:latin typeface="UTM Guanine" panose="02040603050506020204" pitchFamily="18" charset="0"/>
                </a:rPr>
                <a:t> </a:t>
              </a:r>
              <a:r>
                <a:rPr lang="en-GB" sz="6600" b="1" dirty="0" err="1" smtClean="0">
                  <a:ln w="12700">
                    <a:solidFill>
                      <a:schemeClr val="bg1"/>
                    </a:solidFill>
                    <a:prstDash val="dash"/>
                  </a:ln>
                  <a:gradFill flip="none" rotWithShape="1">
                    <a:gsLst>
                      <a:gs pos="0">
                        <a:srgbClr val="F5B151"/>
                      </a:gs>
                      <a:gs pos="33000">
                        <a:srgbClr val="FF5050"/>
                      </a:gs>
                      <a:gs pos="70000">
                        <a:schemeClr val="accent6"/>
                      </a:gs>
                      <a:gs pos="100000">
                        <a:srgbClr val="EA5B01"/>
                      </a:gs>
                    </a:gsLst>
                    <a:lin ang="0" scaled="1"/>
                    <a:tileRect/>
                  </a:gradFill>
                  <a:latin typeface="UTM Guanine" panose="02040603050506020204" pitchFamily="18" charset="0"/>
                </a:rPr>
                <a:t>trời</a:t>
              </a:r>
              <a:r>
                <a:rPr lang="en-GB" sz="6600" b="1" dirty="0" smtClean="0">
                  <a:ln w="12700">
                    <a:solidFill>
                      <a:schemeClr val="bg1"/>
                    </a:solidFill>
                    <a:prstDash val="dash"/>
                  </a:ln>
                  <a:gradFill flip="none" rotWithShape="1">
                    <a:gsLst>
                      <a:gs pos="0">
                        <a:srgbClr val="F5B151"/>
                      </a:gs>
                      <a:gs pos="33000">
                        <a:srgbClr val="FF5050"/>
                      </a:gs>
                      <a:gs pos="70000">
                        <a:schemeClr val="accent6"/>
                      </a:gs>
                      <a:gs pos="100000">
                        <a:srgbClr val="EA5B01"/>
                      </a:gs>
                    </a:gsLst>
                    <a:lin ang="0" scaled="1"/>
                    <a:tileRect/>
                  </a:gradFill>
                  <a:latin typeface="UTM Guanine" panose="02040603050506020204" pitchFamily="18" charset="0"/>
                </a:rPr>
                <a:t> </a:t>
              </a:r>
              <a:r>
                <a:rPr lang="en-GB" sz="6600" b="1" dirty="0" err="1" smtClean="0">
                  <a:ln w="12700">
                    <a:solidFill>
                      <a:schemeClr val="bg1"/>
                    </a:solidFill>
                    <a:prstDash val="dash"/>
                  </a:ln>
                  <a:gradFill flip="none" rotWithShape="1">
                    <a:gsLst>
                      <a:gs pos="0">
                        <a:srgbClr val="F5B151"/>
                      </a:gs>
                      <a:gs pos="33000">
                        <a:srgbClr val="FF5050"/>
                      </a:gs>
                      <a:gs pos="70000">
                        <a:schemeClr val="accent6"/>
                      </a:gs>
                      <a:gs pos="100000">
                        <a:srgbClr val="EA5B01"/>
                      </a:gs>
                    </a:gsLst>
                    <a:lin ang="0" scaled="1"/>
                    <a:tileRect/>
                  </a:gradFill>
                  <a:latin typeface="UTM Guanine" panose="02040603050506020204" pitchFamily="18" charset="0"/>
                </a:rPr>
                <a:t>bé</a:t>
              </a:r>
              <a:r>
                <a:rPr lang="en-GB" sz="6600" b="1" dirty="0" smtClean="0">
                  <a:ln w="12700">
                    <a:solidFill>
                      <a:schemeClr val="bg1"/>
                    </a:solidFill>
                    <a:prstDash val="dash"/>
                  </a:ln>
                  <a:gradFill flip="none" rotWithShape="1">
                    <a:gsLst>
                      <a:gs pos="0">
                        <a:srgbClr val="F5B151"/>
                      </a:gs>
                      <a:gs pos="33000">
                        <a:srgbClr val="FF5050"/>
                      </a:gs>
                      <a:gs pos="70000">
                        <a:schemeClr val="accent6"/>
                      </a:gs>
                      <a:gs pos="100000">
                        <a:srgbClr val="EA5B01"/>
                      </a:gs>
                    </a:gsLst>
                    <a:lin ang="0" scaled="1"/>
                    <a:tileRect/>
                  </a:gradFill>
                  <a:latin typeface="UTM Guanine" panose="02040603050506020204" pitchFamily="18" charset="0"/>
                </a:rPr>
                <a:t> con</a:t>
              </a:r>
              <a:endParaRPr lang="en-GB" sz="6600" b="1" dirty="0">
                <a:ln w="12700">
                  <a:solidFill>
                    <a:schemeClr val="bg1"/>
                  </a:solidFill>
                  <a:prstDash val="dash"/>
                </a:ln>
                <a:gradFill flip="none" rotWithShape="1">
                  <a:gsLst>
                    <a:gs pos="0">
                      <a:srgbClr val="F5B151"/>
                    </a:gs>
                    <a:gs pos="33000">
                      <a:srgbClr val="FF5050"/>
                    </a:gs>
                    <a:gs pos="70000">
                      <a:schemeClr val="accent6"/>
                    </a:gs>
                    <a:gs pos="100000">
                      <a:srgbClr val="EA5B01"/>
                    </a:gs>
                  </a:gsLst>
                  <a:lin ang="0" scaled="1"/>
                  <a:tileRect/>
                </a:gradFill>
                <a:latin typeface="UTM Guanine" panose="02040603050506020204" pitchFamily="18" charset="0"/>
              </a:endParaRP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704365" y="522211"/>
            <a:ext cx="34290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b="1" dirty="0" err="1" smtClean="0">
                <a:solidFill>
                  <a:schemeClr val="accent6">
                    <a:lumMod val="50000"/>
                  </a:schemeClr>
                </a:solidFill>
                <a:latin typeface="SVN-Bear" panose="02040603050506020204" pitchFamily="18" charset="0"/>
              </a:rPr>
              <a:t>Trò</a:t>
            </a:r>
            <a:r>
              <a:rPr lang="en-GB" sz="8000" b="1" dirty="0" smtClean="0">
                <a:solidFill>
                  <a:schemeClr val="accent6">
                    <a:lumMod val="50000"/>
                  </a:schemeClr>
                </a:solidFill>
                <a:latin typeface="SVN-Bear" panose="02040603050506020204" pitchFamily="18" charset="0"/>
              </a:rPr>
              <a:t> </a:t>
            </a:r>
            <a:r>
              <a:rPr lang="en-GB" sz="8000" b="1" dirty="0" err="1" smtClean="0">
                <a:solidFill>
                  <a:schemeClr val="accent6">
                    <a:lumMod val="50000"/>
                  </a:schemeClr>
                </a:solidFill>
                <a:latin typeface="SVN-Bear" panose="02040603050506020204" pitchFamily="18" charset="0"/>
              </a:rPr>
              <a:t>chơi</a:t>
            </a:r>
            <a:r>
              <a:rPr lang="en-GB" sz="8000" b="1" dirty="0" smtClean="0">
                <a:solidFill>
                  <a:schemeClr val="accent6">
                    <a:lumMod val="50000"/>
                  </a:schemeClr>
                </a:solidFill>
                <a:latin typeface="SVN-Bear" panose="02040603050506020204" pitchFamily="18" charset="0"/>
              </a:rPr>
              <a:t>:</a:t>
            </a:r>
            <a:endParaRPr lang="en-GB" sz="8000" b="1" dirty="0">
              <a:solidFill>
                <a:schemeClr val="accent6">
                  <a:lumMod val="50000"/>
                </a:schemeClr>
              </a:solidFill>
              <a:latin typeface="SVN-Bear" panose="02040603050506020204" pitchFamily="18" charset="0"/>
            </a:endParaRPr>
          </a:p>
        </p:txBody>
      </p:sp>
      <p:pic>
        <p:nvPicPr>
          <p:cNvPr id="52" name="1" descr="51miz-E184969-98282E84">
            <a:hlinkClick r:id="rId20" action="ppaction://hlinksldjump"/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lum bright="18000"/>
          </a:blip>
          <a:stretch>
            <a:fillRect/>
          </a:stretch>
        </p:blipFill>
        <p:spPr>
          <a:xfrm>
            <a:off x="4724918" y="2116668"/>
            <a:ext cx="828675" cy="771525"/>
          </a:xfrm>
          <a:prstGeom prst="rect">
            <a:avLst/>
          </a:prstGeom>
        </p:spPr>
      </p:pic>
      <p:pic>
        <p:nvPicPr>
          <p:cNvPr id="53" name="2" descr="51miz-E184969-98282E84">
            <a:hlinkClick r:id="rId21" action="ppaction://hlinksldjump"/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>
            <a:lum bright="18000"/>
          </a:blip>
          <a:stretch>
            <a:fillRect/>
          </a:stretch>
        </p:blipFill>
        <p:spPr>
          <a:xfrm>
            <a:off x="6508515" y="2126249"/>
            <a:ext cx="828675" cy="771525"/>
          </a:xfrm>
          <a:prstGeom prst="rect">
            <a:avLst/>
          </a:prstGeom>
        </p:spPr>
      </p:pic>
      <p:pic>
        <p:nvPicPr>
          <p:cNvPr id="54" name="3" descr="51miz-E184969-98282E84">
            <a:hlinkClick r:id="rId22" action="ppaction://hlinksldjump"/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>
            <a:lum bright="18000"/>
          </a:blip>
          <a:stretch>
            <a:fillRect/>
          </a:stretch>
        </p:blipFill>
        <p:spPr>
          <a:xfrm>
            <a:off x="8292112" y="2097053"/>
            <a:ext cx="828675" cy="771525"/>
          </a:xfrm>
          <a:prstGeom prst="rect">
            <a:avLst/>
          </a:prstGeom>
        </p:spPr>
      </p:pic>
      <p:pic>
        <p:nvPicPr>
          <p:cNvPr id="55" name="9" descr="51miz-E184969-98282E84">
            <a:hlinkClick r:id="rId23" action="ppaction://hlinksldjump"/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>
            <a:lum bright="18000"/>
          </a:blip>
          <a:stretch>
            <a:fillRect/>
          </a:stretch>
        </p:blipFill>
        <p:spPr>
          <a:xfrm>
            <a:off x="8602262" y="4162843"/>
            <a:ext cx="828675" cy="771525"/>
          </a:xfrm>
          <a:prstGeom prst="rect">
            <a:avLst/>
          </a:prstGeom>
        </p:spPr>
      </p:pic>
      <p:pic>
        <p:nvPicPr>
          <p:cNvPr id="56" name="5" descr="51miz-E184969-98282E84">
            <a:hlinkClick r:id="rId24" action="ppaction://hlinksldjump"/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7">
            <a:lum bright="18000"/>
          </a:blip>
          <a:stretch>
            <a:fillRect/>
          </a:stretch>
        </p:blipFill>
        <p:spPr>
          <a:xfrm>
            <a:off x="5685201" y="3119234"/>
            <a:ext cx="828675" cy="771525"/>
          </a:xfrm>
          <a:prstGeom prst="rect">
            <a:avLst/>
          </a:prstGeom>
        </p:spPr>
      </p:pic>
      <p:pic>
        <p:nvPicPr>
          <p:cNvPr id="57" name="4" descr="51miz-E184969-98282E84">
            <a:hlinkClick r:id="rId25" action="ppaction://hlinksldjump"/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7">
            <a:lum bright="18000"/>
          </a:blip>
          <a:stretch>
            <a:fillRect/>
          </a:stretch>
        </p:blipFill>
        <p:spPr>
          <a:xfrm>
            <a:off x="10161434" y="2097053"/>
            <a:ext cx="828675" cy="771525"/>
          </a:xfrm>
          <a:prstGeom prst="rect">
            <a:avLst/>
          </a:prstGeom>
        </p:spPr>
      </p:pic>
      <p:pic>
        <p:nvPicPr>
          <p:cNvPr id="58" name="8" descr="51miz-E184969-98282E84">
            <a:hlinkClick r:id="rId26" action="ppaction://hlinksldjump"/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7">
            <a:lum bright="18000"/>
          </a:blip>
          <a:stretch>
            <a:fillRect/>
          </a:stretch>
        </p:blipFill>
        <p:spPr>
          <a:xfrm>
            <a:off x="6508515" y="4162843"/>
            <a:ext cx="828675" cy="7715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350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文本框 14"/>
          <p:cNvSpPr txBox="1"/>
          <p:nvPr/>
        </p:nvSpPr>
        <p:spPr>
          <a:xfrm>
            <a:off x="4982772" y="1116329"/>
            <a:ext cx="6374179" cy="748784"/>
          </a:xfrm>
          <a:prstGeom prst="roundRect">
            <a:avLst>
              <a:gd name="adj" fmla="val 38148"/>
            </a:avLst>
          </a:prstGeom>
          <a:noFill/>
          <a:ln w="76200" cmpd="sng">
            <a:solidFill>
              <a:srgbClr val="D8BD33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3200" b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Vợ và chồng cùng chung sống</a:t>
            </a:r>
            <a:endParaRPr lang="en-GB" sz="32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文本框 7"/>
          <p:cNvSpPr txBox="1"/>
          <p:nvPr/>
        </p:nvSpPr>
        <p:spPr>
          <a:xfrm>
            <a:off x="4982772" y="2429368"/>
            <a:ext cx="6374180" cy="1379339"/>
          </a:xfrm>
          <a:prstGeom prst="roundRect">
            <a:avLst>
              <a:gd name="adj" fmla="val 38148"/>
            </a:avLst>
          </a:prstGeom>
          <a:noFill/>
          <a:ln w="76200" cmpd="sng">
            <a:solidFill>
              <a:srgbClr val="3DDB92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lang="en-GB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Bố</a:t>
            </a:r>
            <a:r>
              <a:rPr lang="en-GB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mẹ</a:t>
            </a:r>
            <a:r>
              <a:rPr lang="en-GB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GB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GB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GB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lang="en-GB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chung</a:t>
            </a:r>
            <a:r>
              <a:rPr lang="en-GB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endParaRPr lang="en-GB" sz="32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文本框 7"/>
          <p:cNvSpPr txBox="1"/>
          <p:nvPr/>
        </p:nvSpPr>
        <p:spPr>
          <a:xfrm>
            <a:off x="4982772" y="4188433"/>
            <a:ext cx="6386635" cy="1103471"/>
          </a:xfrm>
          <a:prstGeom prst="roundRect">
            <a:avLst>
              <a:gd name="adj" fmla="val 38148"/>
            </a:avLst>
          </a:prstGeom>
          <a:noFill/>
          <a:ln w="76200" cmpd="sng">
            <a:solidFill>
              <a:srgbClr val="FF5050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GB" altLang="zh-CN" sz="3200" b="1" spc="100" dirty="0" smtClean="0">
                <a:solidFill>
                  <a:schemeClr val="accent6">
                    <a:lumMod val="75000"/>
                  </a:schemeClr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C. </a:t>
            </a:r>
            <a:r>
              <a:rPr lang="en-GB" altLang="zh-CN" sz="3200" b="1" spc="100" dirty="0" err="1" smtClean="0">
                <a:solidFill>
                  <a:schemeClr val="accent6">
                    <a:lumMod val="75000"/>
                  </a:schemeClr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Ông</a:t>
            </a:r>
            <a:r>
              <a:rPr lang="en-GB" altLang="zh-CN" sz="3200" b="1" spc="100" dirty="0" smtClean="0">
                <a:solidFill>
                  <a:schemeClr val="accent6">
                    <a:lumMod val="75000"/>
                  </a:schemeClr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 , </a:t>
            </a:r>
            <a:r>
              <a:rPr lang="en-GB" altLang="zh-CN" sz="3200" b="1" spc="100" dirty="0" err="1" smtClean="0">
                <a:solidFill>
                  <a:schemeClr val="accent6">
                    <a:lumMod val="75000"/>
                  </a:schemeClr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Bà</a:t>
            </a:r>
            <a:r>
              <a:rPr lang="en-GB" altLang="zh-CN" sz="3200" b="1" spc="100" dirty="0" smtClean="0">
                <a:solidFill>
                  <a:schemeClr val="accent6">
                    <a:lumMod val="75000"/>
                  </a:schemeClr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 , </a:t>
            </a:r>
            <a:r>
              <a:rPr lang="en-GB" altLang="zh-CN" sz="3200" b="1" spc="100" dirty="0" err="1" smtClean="0">
                <a:solidFill>
                  <a:schemeClr val="accent6">
                    <a:lumMod val="75000"/>
                  </a:schemeClr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Bố</a:t>
            </a:r>
            <a:r>
              <a:rPr lang="en-GB" altLang="zh-CN" sz="3200" b="1" spc="100" dirty="0" smtClean="0">
                <a:solidFill>
                  <a:schemeClr val="accent6">
                    <a:lumMod val="75000"/>
                  </a:schemeClr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 </a:t>
            </a:r>
            <a:r>
              <a:rPr lang="en-GB" altLang="zh-CN" sz="3200" b="1" spc="100" dirty="0" err="1" smtClean="0">
                <a:solidFill>
                  <a:schemeClr val="accent6">
                    <a:lumMod val="75000"/>
                  </a:schemeClr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mẹ</a:t>
            </a:r>
            <a:r>
              <a:rPr lang="en-GB" altLang="zh-CN" sz="3200" b="1" spc="100" dirty="0" smtClean="0">
                <a:solidFill>
                  <a:schemeClr val="accent6">
                    <a:lumMod val="75000"/>
                  </a:schemeClr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 </a:t>
            </a:r>
            <a:r>
              <a:rPr lang="en-GB" altLang="zh-CN" sz="3200" b="1" spc="100" dirty="0" err="1" smtClean="0">
                <a:solidFill>
                  <a:schemeClr val="accent6">
                    <a:lumMod val="75000"/>
                  </a:schemeClr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và</a:t>
            </a:r>
            <a:r>
              <a:rPr lang="en-GB" altLang="zh-CN" sz="3200" b="1" spc="100" dirty="0" smtClean="0">
                <a:solidFill>
                  <a:schemeClr val="accent6">
                    <a:lumMod val="75000"/>
                  </a:schemeClr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 </a:t>
            </a:r>
            <a:r>
              <a:rPr lang="en-GB" altLang="zh-CN" sz="3200" b="1" spc="100" dirty="0" err="1" smtClean="0">
                <a:solidFill>
                  <a:schemeClr val="accent6">
                    <a:lumMod val="75000"/>
                  </a:schemeClr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các</a:t>
            </a:r>
            <a:r>
              <a:rPr lang="en-GB" altLang="zh-CN" sz="3200" b="1" spc="100" dirty="0" smtClean="0">
                <a:solidFill>
                  <a:schemeClr val="accent6">
                    <a:lumMod val="75000"/>
                  </a:schemeClr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 con </a:t>
            </a:r>
            <a:r>
              <a:rPr lang="en-GB" altLang="zh-CN" sz="3200" b="1" spc="100" dirty="0" err="1" smtClean="0">
                <a:solidFill>
                  <a:schemeClr val="accent6">
                    <a:lumMod val="75000"/>
                  </a:schemeClr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cùng</a:t>
            </a:r>
            <a:r>
              <a:rPr lang="en-GB" altLang="zh-CN" sz="3200" b="1" spc="100" dirty="0" smtClean="0">
                <a:solidFill>
                  <a:schemeClr val="accent6">
                    <a:lumMod val="75000"/>
                  </a:schemeClr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 </a:t>
            </a:r>
            <a:r>
              <a:rPr lang="en-GB" altLang="zh-CN" sz="3200" b="1" spc="100" dirty="0" err="1" smtClean="0">
                <a:solidFill>
                  <a:schemeClr val="accent6">
                    <a:lumMod val="75000"/>
                  </a:schemeClr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chung</a:t>
            </a:r>
            <a:r>
              <a:rPr lang="en-GB" altLang="zh-CN" sz="3200" b="1" spc="100" dirty="0" smtClean="0">
                <a:solidFill>
                  <a:schemeClr val="accent6">
                    <a:lumMod val="75000"/>
                  </a:schemeClr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 </a:t>
            </a:r>
            <a:r>
              <a:rPr lang="en-GB" altLang="zh-CN" sz="3200" b="1" spc="100" dirty="0" err="1" smtClean="0">
                <a:solidFill>
                  <a:schemeClr val="accent6">
                    <a:lumMod val="75000"/>
                  </a:schemeClr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sống</a:t>
            </a:r>
            <a:endParaRPr lang="en-GB" altLang="zh-CN" sz="3200" b="1" spc="100" dirty="0" smtClean="0">
              <a:solidFill>
                <a:schemeClr val="accent6">
                  <a:lumMod val="75000"/>
                </a:schemeClr>
              </a:solidFill>
              <a:uFillTx/>
              <a:latin typeface="Cambria" panose="02040503050406030204" pitchFamily="18" charset="0"/>
              <a:ea typeface="Cambria" panose="02040503050406030204" pitchFamily="18" charset="0"/>
              <a:sym typeface="字魂17号-萌趣果冻体" panose="02000000000000000000" pitchFamily="2" charset="-122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71516" y="757238"/>
            <a:ext cx="4086859" cy="4814887"/>
            <a:chOff x="671516" y="757238"/>
            <a:chExt cx="4086859" cy="4814887"/>
          </a:xfrm>
        </p:grpSpPr>
        <p:pic>
          <p:nvPicPr>
            <p:cNvPr id="62" name="图片 2" descr="51miz-E266325-7E5A465D"/>
            <p:cNvPicPr>
              <a:picLocks noChangeAspect="1"/>
            </p:cNvPicPr>
            <p:nvPr/>
          </p:nvPicPr>
          <p:blipFill>
            <a:blip r:embed="rId5">
              <a:lum bright="12000" contrast="-6000"/>
            </a:blip>
            <a:stretch>
              <a:fillRect/>
            </a:stretch>
          </p:blipFill>
          <p:spPr>
            <a:xfrm>
              <a:off x="671516" y="757238"/>
              <a:ext cx="4086859" cy="4814887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1239552" y="1490721"/>
              <a:ext cx="3150812" cy="30928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GB" sz="4400" b="1" dirty="0" err="1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Câu</a:t>
              </a:r>
              <a:r>
                <a:rPr lang="en-GB" sz="4400" b="1" dirty="0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1:</a:t>
              </a:r>
              <a:r>
                <a:rPr lang="en-GB" sz="4400" dirty="0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 </a:t>
              </a: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GB" sz="4400" dirty="0" err="1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Gia</a:t>
              </a:r>
              <a:r>
                <a:rPr lang="en-GB" sz="4400" dirty="0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4400" dirty="0" err="1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đình</a:t>
              </a:r>
              <a:r>
                <a:rPr lang="en-GB" sz="4400" dirty="0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3 </a:t>
              </a:r>
              <a:r>
                <a:rPr lang="en-GB" sz="4400" dirty="0" err="1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thế</a:t>
              </a:r>
              <a:r>
                <a:rPr lang="en-GB" sz="4400" dirty="0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4400" dirty="0" err="1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hệ</a:t>
              </a:r>
              <a:r>
                <a:rPr lang="en-GB" sz="4400" dirty="0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4400" dirty="0" err="1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lang="en-GB" sz="4400" dirty="0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4400" dirty="0" err="1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gia</a:t>
              </a:r>
              <a:r>
                <a:rPr lang="en-GB" sz="4400" dirty="0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4400" dirty="0" err="1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đình</a:t>
              </a:r>
              <a:r>
                <a:rPr lang="en-GB" sz="4400" dirty="0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4400" dirty="0" err="1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lang="en-GB" sz="4400" dirty="0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</a:t>
              </a:r>
              <a:endParaRPr lang="en-GB" sz="4400" dirty="0">
                <a:solidFill>
                  <a:srgbClr val="FF5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6" name="PA-图片 4" descr="51miz-E184969-98282E8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lum bright="18000"/>
          </a:blip>
          <a:stretch>
            <a:fillRect/>
          </a:stretch>
        </p:blipFill>
        <p:spPr>
          <a:xfrm>
            <a:off x="10674483" y="4054368"/>
            <a:ext cx="1389847" cy="1371600"/>
          </a:xfrm>
          <a:prstGeom prst="rect">
            <a:avLst/>
          </a:prstGeom>
        </p:spPr>
      </p:pic>
      <p:pic>
        <p:nvPicPr>
          <p:cNvPr id="9" name="图片 25">
            <a:hlinkClick r:id="rId7" action="ppaction://hlinksldjump"/>
            <a:extLst>
              <a:ext uri="{FF2B5EF4-FFF2-40B4-BE49-F238E27FC236}">
                <a16:creationId xmlns:a16="http://schemas.microsoft.com/office/drawing/2014/main" id="{EB9D68E4-8219-401D-B09E-38F42497A7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048" y="4054368"/>
            <a:ext cx="3048006" cy="30480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784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bldLvl="0" animBg="1"/>
      <p:bldP spid="60" grpId="0" bldLvl="0" animBg="1"/>
      <p:bldP spid="61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文本框 14"/>
          <p:cNvSpPr txBox="1"/>
          <p:nvPr/>
        </p:nvSpPr>
        <p:spPr>
          <a:xfrm>
            <a:off x="4982772" y="1260491"/>
            <a:ext cx="6523427" cy="748784"/>
          </a:xfrm>
          <a:prstGeom prst="roundRect">
            <a:avLst>
              <a:gd name="adj" fmla="val 38148"/>
            </a:avLst>
          </a:prstGeom>
          <a:noFill/>
          <a:ln w="76200" cmpd="sng">
            <a:solidFill>
              <a:srgbClr val="D8BD33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Tắt</a:t>
            </a:r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bếp</a:t>
            </a:r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xong</a:t>
            </a:r>
            <a:endParaRPr lang="en-GB" sz="32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文本框 7"/>
          <p:cNvSpPr txBox="1"/>
          <p:nvPr/>
        </p:nvSpPr>
        <p:spPr>
          <a:xfrm>
            <a:off x="4982770" y="2724462"/>
            <a:ext cx="6523429" cy="748784"/>
          </a:xfrm>
          <a:prstGeom prst="roundRect">
            <a:avLst>
              <a:gd name="adj" fmla="val 38148"/>
            </a:avLst>
          </a:prstGeom>
          <a:noFill/>
          <a:ln w="76200" cmpd="sng">
            <a:solidFill>
              <a:srgbClr val="3DDB92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trông</a:t>
            </a:r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coi</a:t>
            </a:r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đun</a:t>
            </a:r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nấu</a:t>
            </a:r>
            <a:endParaRPr lang="en-GB" sz="32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文本框 7"/>
          <p:cNvSpPr txBox="1"/>
          <p:nvPr/>
        </p:nvSpPr>
        <p:spPr>
          <a:xfrm>
            <a:off x="4982772" y="4188433"/>
            <a:ext cx="6523428" cy="1103471"/>
          </a:xfrm>
          <a:prstGeom prst="roundRect">
            <a:avLst>
              <a:gd name="adj" fmla="val 38148"/>
            </a:avLst>
          </a:prstGeom>
          <a:noFill/>
          <a:ln w="76200" cmpd="sng">
            <a:solidFill>
              <a:srgbClr val="FF5050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GB" altLang="zh-CN" sz="3200" b="1" spc="100" dirty="0" smtClean="0">
                <a:solidFill>
                  <a:schemeClr val="accent6">
                    <a:lumMod val="75000"/>
                  </a:schemeClr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C. </a:t>
            </a:r>
            <a:r>
              <a:rPr lang="en-GB" altLang="zh-CN" sz="3200" b="1" spc="100" dirty="0" err="1" smtClean="0">
                <a:solidFill>
                  <a:schemeClr val="accent6">
                    <a:lumMod val="75000"/>
                  </a:schemeClr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Để</a:t>
            </a:r>
            <a:r>
              <a:rPr lang="en-GB" altLang="zh-CN" sz="3200" b="1" spc="100" dirty="0" smtClean="0">
                <a:solidFill>
                  <a:schemeClr val="accent6">
                    <a:lumMod val="75000"/>
                  </a:schemeClr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 </a:t>
            </a:r>
            <a:r>
              <a:rPr lang="en-GB" altLang="zh-CN" sz="3200" b="1" spc="100" dirty="0" err="1" smtClean="0">
                <a:solidFill>
                  <a:schemeClr val="accent6">
                    <a:lumMod val="75000"/>
                  </a:schemeClr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những</a:t>
            </a:r>
            <a:r>
              <a:rPr lang="en-GB" altLang="zh-CN" sz="3200" b="1" spc="100" dirty="0" smtClean="0">
                <a:solidFill>
                  <a:schemeClr val="accent6">
                    <a:lumMod val="75000"/>
                  </a:schemeClr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 </a:t>
            </a:r>
            <a:r>
              <a:rPr lang="en-GB" altLang="zh-CN" sz="3200" b="1" spc="100" dirty="0" err="1" smtClean="0">
                <a:solidFill>
                  <a:schemeClr val="accent6">
                    <a:lumMod val="75000"/>
                  </a:schemeClr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thứ</a:t>
            </a:r>
            <a:r>
              <a:rPr lang="en-GB" altLang="zh-CN" sz="3200" b="1" spc="100" dirty="0" smtClean="0">
                <a:solidFill>
                  <a:schemeClr val="accent6">
                    <a:lumMod val="75000"/>
                  </a:schemeClr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 </a:t>
            </a:r>
            <a:r>
              <a:rPr lang="en-GB" altLang="zh-CN" sz="3200" b="1" spc="100" dirty="0" err="1" smtClean="0">
                <a:solidFill>
                  <a:schemeClr val="accent6">
                    <a:lumMod val="75000"/>
                  </a:schemeClr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dễ</a:t>
            </a:r>
            <a:r>
              <a:rPr lang="en-GB" altLang="zh-CN" sz="3200" b="1" spc="100" dirty="0" smtClean="0">
                <a:solidFill>
                  <a:schemeClr val="accent6">
                    <a:lumMod val="75000"/>
                  </a:schemeClr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 </a:t>
            </a:r>
            <a:r>
              <a:rPr lang="en-GB" altLang="zh-CN" sz="3200" b="1" spc="100" dirty="0" err="1" smtClean="0">
                <a:solidFill>
                  <a:schemeClr val="accent6">
                    <a:lumMod val="75000"/>
                  </a:schemeClr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cháy</a:t>
            </a:r>
            <a:r>
              <a:rPr lang="en-GB" altLang="zh-CN" sz="3200" b="1" spc="100" dirty="0" smtClean="0">
                <a:solidFill>
                  <a:schemeClr val="accent6">
                    <a:lumMod val="75000"/>
                  </a:schemeClr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 ở </a:t>
            </a:r>
            <a:r>
              <a:rPr lang="en-GB" altLang="zh-CN" sz="3200" b="1" spc="100" dirty="0" err="1" smtClean="0">
                <a:solidFill>
                  <a:schemeClr val="accent6">
                    <a:lumMod val="75000"/>
                  </a:schemeClr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gần</a:t>
            </a:r>
            <a:r>
              <a:rPr lang="en-GB" altLang="zh-CN" sz="3200" b="1" spc="100" dirty="0" smtClean="0">
                <a:solidFill>
                  <a:schemeClr val="accent6">
                    <a:lumMod val="75000"/>
                  </a:schemeClr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 </a:t>
            </a:r>
            <a:r>
              <a:rPr lang="en-GB" altLang="zh-CN" sz="3200" b="1" spc="100" dirty="0" err="1" smtClean="0">
                <a:solidFill>
                  <a:schemeClr val="accent6">
                    <a:lumMod val="75000"/>
                  </a:schemeClr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bếp</a:t>
            </a:r>
            <a:endParaRPr lang="en-GB" altLang="zh-CN" sz="3200" b="1" spc="100" dirty="0" smtClean="0">
              <a:solidFill>
                <a:schemeClr val="accent6">
                  <a:lumMod val="75000"/>
                </a:schemeClr>
              </a:solidFill>
              <a:uFillTx/>
              <a:latin typeface="Cambria" panose="02040503050406030204" pitchFamily="18" charset="0"/>
              <a:ea typeface="Cambria" panose="02040503050406030204" pitchFamily="18" charset="0"/>
              <a:sym typeface="字魂17号-萌趣果冻体" panose="02000000000000000000" pitchFamily="2" charset="-122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71516" y="757238"/>
            <a:ext cx="4086859" cy="4814887"/>
            <a:chOff x="671516" y="757238"/>
            <a:chExt cx="4086859" cy="4814887"/>
          </a:xfrm>
        </p:grpSpPr>
        <p:pic>
          <p:nvPicPr>
            <p:cNvPr id="62" name="图片 2" descr="51miz-E266325-7E5A465D"/>
            <p:cNvPicPr>
              <a:picLocks noChangeAspect="1"/>
            </p:cNvPicPr>
            <p:nvPr/>
          </p:nvPicPr>
          <p:blipFill>
            <a:blip r:embed="rId5">
              <a:lum bright="12000" contrast="-6000"/>
            </a:blip>
            <a:stretch>
              <a:fillRect/>
            </a:stretch>
          </p:blipFill>
          <p:spPr>
            <a:xfrm>
              <a:off x="671516" y="757238"/>
              <a:ext cx="4086859" cy="4814887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1310989" y="1540991"/>
              <a:ext cx="3150812" cy="31157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GB" sz="3600" b="1" dirty="0" err="1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Câu</a:t>
              </a:r>
              <a:r>
                <a:rPr lang="en-GB" sz="3600" b="1" dirty="0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2:</a:t>
              </a:r>
              <a:r>
                <a:rPr lang="en-GB" sz="3600" dirty="0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 </a:t>
              </a: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GB" sz="3600" dirty="0" err="1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Để</a:t>
              </a:r>
              <a:r>
                <a:rPr lang="en-GB" sz="3600" dirty="0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600" dirty="0" err="1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phòng</a:t>
              </a:r>
              <a:r>
                <a:rPr lang="en-GB" sz="3600" dirty="0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600" dirty="0" err="1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cháy</a:t>
              </a:r>
              <a:r>
                <a:rPr lang="en-GB" sz="3600" dirty="0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600" dirty="0" err="1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khi</a:t>
              </a:r>
              <a:r>
                <a:rPr lang="en-GB" sz="3600" dirty="0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600" dirty="0" err="1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đun</a:t>
              </a:r>
              <a:r>
                <a:rPr lang="en-GB" sz="3600" dirty="0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600" dirty="0" err="1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nấu</a:t>
              </a:r>
              <a:r>
                <a:rPr lang="en-GB" sz="3600" dirty="0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GB" sz="3600" dirty="0" err="1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chúng</a:t>
              </a:r>
              <a:r>
                <a:rPr lang="en-GB" sz="3600" dirty="0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ta </a:t>
              </a:r>
              <a:r>
                <a:rPr lang="en-GB" sz="3600" dirty="0" err="1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phải</a:t>
              </a:r>
              <a:r>
                <a:rPr lang="en-GB" sz="3600" dirty="0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600" dirty="0" err="1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làm</a:t>
              </a:r>
              <a:r>
                <a:rPr lang="en-GB" sz="3600" dirty="0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600" dirty="0" err="1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gì</a:t>
              </a:r>
              <a:r>
                <a:rPr lang="en-GB" sz="3600" dirty="0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? </a:t>
              </a:r>
              <a:endParaRPr lang="en-GB" sz="3600" dirty="0">
                <a:solidFill>
                  <a:srgbClr val="FF5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A-图片 4" descr="51miz-E184969-98282E8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lum bright="18000"/>
          </a:blip>
          <a:stretch>
            <a:fillRect/>
          </a:stretch>
        </p:blipFill>
        <p:spPr>
          <a:xfrm>
            <a:off x="10556496" y="855191"/>
            <a:ext cx="1389847" cy="1371600"/>
          </a:xfrm>
          <a:prstGeom prst="rect">
            <a:avLst/>
          </a:prstGeom>
        </p:spPr>
      </p:pic>
      <p:pic>
        <p:nvPicPr>
          <p:cNvPr id="9" name="图片 25">
            <a:hlinkClick r:id="rId7" action="ppaction://hlinksldjump"/>
            <a:extLst>
              <a:ext uri="{FF2B5EF4-FFF2-40B4-BE49-F238E27FC236}">
                <a16:creationId xmlns:a16="http://schemas.microsoft.com/office/drawing/2014/main" id="{EB9D68E4-8219-401D-B09E-38F42497A7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048" y="4054368"/>
            <a:ext cx="3048006" cy="30480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938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bldLvl="0" animBg="1"/>
      <p:bldP spid="60" grpId="0" bldLvl="0" animBg="1"/>
      <p:bldP spid="61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文本框 14"/>
          <p:cNvSpPr txBox="1"/>
          <p:nvPr/>
        </p:nvSpPr>
        <p:spPr>
          <a:xfrm>
            <a:off x="4982772" y="1260491"/>
            <a:ext cx="6374179" cy="748784"/>
          </a:xfrm>
          <a:prstGeom prst="roundRect">
            <a:avLst>
              <a:gd name="adj" fmla="val 38148"/>
            </a:avLst>
          </a:prstGeom>
          <a:noFill/>
          <a:ln w="76200" cmpd="sng">
            <a:solidFill>
              <a:srgbClr val="D8BD33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Diêm</a:t>
            </a:r>
            <a:endParaRPr lang="en-GB" sz="32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文本框 7"/>
          <p:cNvSpPr txBox="1"/>
          <p:nvPr/>
        </p:nvSpPr>
        <p:spPr>
          <a:xfrm>
            <a:off x="4982772" y="2429368"/>
            <a:ext cx="6374180" cy="748784"/>
          </a:xfrm>
          <a:prstGeom prst="roundRect">
            <a:avLst>
              <a:gd name="adj" fmla="val 38148"/>
            </a:avLst>
          </a:prstGeom>
          <a:noFill/>
          <a:ln w="76200" cmpd="sng">
            <a:solidFill>
              <a:srgbClr val="3DDB92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Đèn</a:t>
            </a:r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dầu</a:t>
            </a:r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can </a:t>
            </a:r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dầu</a:t>
            </a:r>
            <a:endParaRPr lang="en-GB" sz="32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文本框 7"/>
          <p:cNvSpPr txBox="1"/>
          <p:nvPr/>
        </p:nvSpPr>
        <p:spPr>
          <a:xfrm>
            <a:off x="4970316" y="3598245"/>
            <a:ext cx="6386635" cy="610850"/>
          </a:xfrm>
          <a:prstGeom prst="roundRect">
            <a:avLst>
              <a:gd name="adj" fmla="val 38148"/>
            </a:avLst>
          </a:prstGeom>
          <a:noFill/>
          <a:ln w="76200" cmpd="sng">
            <a:solidFill>
              <a:srgbClr val="FF5050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GB" altLang="zh-CN" sz="3200" b="1" spc="100" dirty="0" smtClean="0">
                <a:solidFill>
                  <a:schemeClr val="accent6">
                    <a:lumMod val="75000"/>
                  </a:schemeClr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C. </a:t>
            </a:r>
            <a:r>
              <a:rPr lang="en-GB" altLang="zh-CN" sz="3200" b="1" spc="100" dirty="0" err="1" smtClean="0">
                <a:solidFill>
                  <a:schemeClr val="accent6">
                    <a:lumMod val="75000"/>
                  </a:schemeClr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Củi</a:t>
            </a:r>
            <a:r>
              <a:rPr lang="en-GB" altLang="zh-CN" sz="3200" b="1" spc="100" dirty="0" smtClean="0">
                <a:solidFill>
                  <a:schemeClr val="accent6">
                    <a:lumMod val="75000"/>
                  </a:schemeClr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 </a:t>
            </a:r>
            <a:r>
              <a:rPr lang="en-GB" altLang="zh-CN" sz="3200" b="1" spc="100" dirty="0" err="1" smtClean="0">
                <a:solidFill>
                  <a:schemeClr val="accent6">
                    <a:lumMod val="75000"/>
                  </a:schemeClr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khô</a:t>
            </a:r>
            <a:r>
              <a:rPr lang="en-GB" altLang="zh-CN" sz="3200" b="1" spc="100" dirty="0" smtClean="0">
                <a:solidFill>
                  <a:schemeClr val="accent6">
                    <a:lumMod val="75000"/>
                  </a:schemeClr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, </a:t>
            </a:r>
            <a:r>
              <a:rPr lang="en-GB" altLang="zh-CN" sz="3200" b="1" spc="100" dirty="0" err="1" smtClean="0">
                <a:solidFill>
                  <a:schemeClr val="accent6">
                    <a:lumMod val="75000"/>
                  </a:schemeClr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thùng</a:t>
            </a:r>
            <a:r>
              <a:rPr lang="en-GB" altLang="zh-CN" sz="3200" b="1" spc="100" dirty="0" smtClean="0">
                <a:solidFill>
                  <a:schemeClr val="accent6">
                    <a:lumMod val="75000"/>
                  </a:schemeClr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 </a:t>
            </a:r>
            <a:r>
              <a:rPr lang="en-GB" altLang="zh-CN" sz="3200" b="1" spc="100" dirty="0" err="1" smtClean="0">
                <a:solidFill>
                  <a:schemeClr val="accent6">
                    <a:lumMod val="75000"/>
                  </a:schemeClr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cót</a:t>
            </a:r>
            <a:r>
              <a:rPr lang="en-GB" altLang="zh-CN" sz="3200" b="1" spc="100" dirty="0" smtClean="0">
                <a:solidFill>
                  <a:schemeClr val="accent6">
                    <a:lumMod val="75000"/>
                  </a:schemeClr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71516" y="757238"/>
            <a:ext cx="4086859" cy="4814887"/>
            <a:chOff x="671516" y="757238"/>
            <a:chExt cx="4086859" cy="4814887"/>
          </a:xfrm>
        </p:grpSpPr>
        <p:pic>
          <p:nvPicPr>
            <p:cNvPr id="62" name="图片 2" descr="51miz-E266325-7E5A465D"/>
            <p:cNvPicPr>
              <a:picLocks noChangeAspect="1"/>
            </p:cNvPicPr>
            <p:nvPr/>
          </p:nvPicPr>
          <p:blipFill>
            <a:blip r:embed="rId5">
              <a:lum bright="12000" contrast="-6000"/>
            </a:blip>
            <a:stretch>
              <a:fillRect/>
            </a:stretch>
          </p:blipFill>
          <p:spPr>
            <a:xfrm>
              <a:off x="671516" y="757238"/>
              <a:ext cx="4086859" cy="4814887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1139539" y="1572589"/>
              <a:ext cx="3150812" cy="30928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GB" sz="4400" b="1" dirty="0" err="1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Câu</a:t>
              </a:r>
              <a:r>
                <a:rPr lang="en-GB" sz="4400" b="1" dirty="0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3:</a:t>
              </a:r>
              <a:r>
                <a:rPr lang="en-GB" sz="4400" dirty="0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 </a:t>
              </a: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GB" sz="4400" dirty="0" err="1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GB" sz="4400" dirty="0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4400" dirty="0" err="1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gì</a:t>
              </a:r>
              <a:r>
                <a:rPr lang="en-GB" sz="4400" dirty="0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4400" dirty="0" err="1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dễ</a:t>
              </a:r>
              <a:r>
                <a:rPr lang="en-GB" sz="4400" dirty="0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4400" dirty="0" err="1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gây</a:t>
              </a:r>
              <a:r>
                <a:rPr lang="en-GB" sz="4400" dirty="0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4400" dirty="0" err="1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cháy</a:t>
              </a:r>
              <a:r>
                <a:rPr lang="en-GB" sz="4400" dirty="0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4400" dirty="0" err="1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lang="en-GB" sz="4400" dirty="0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4400" dirty="0" err="1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nhà</a:t>
              </a:r>
              <a:r>
                <a:rPr lang="en-GB" sz="4400" dirty="0" smtClean="0">
                  <a:solidFill>
                    <a:srgbClr val="FF505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  <a:endParaRPr lang="en-GB" sz="4400" dirty="0">
                <a:solidFill>
                  <a:srgbClr val="FF5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文本框 7"/>
          <p:cNvSpPr txBox="1"/>
          <p:nvPr/>
        </p:nvSpPr>
        <p:spPr>
          <a:xfrm>
            <a:off x="4982772" y="4665487"/>
            <a:ext cx="6386635" cy="610850"/>
          </a:xfrm>
          <a:prstGeom prst="roundRect">
            <a:avLst>
              <a:gd name="adj" fmla="val 38148"/>
            </a:avLst>
          </a:prstGeom>
          <a:noFill/>
          <a:ln w="76200" cmpd="sng">
            <a:solidFill>
              <a:srgbClr val="75AADB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GB" altLang="zh-CN" sz="3200" b="1" spc="100" dirty="0" smtClean="0">
                <a:solidFill>
                  <a:schemeClr val="accent6">
                    <a:lumMod val="75000"/>
                  </a:schemeClr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D. </a:t>
            </a:r>
            <a:r>
              <a:rPr lang="en-GB" altLang="zh-CN" sz="3200" b="1" spc="100" dirty="0" err="1" smtClean="0">
                <a:solidFill>
                  <a:schemeClr val="accent6">
                    <a:lumMod val="75000"/>
                  </a:schemeClr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Tất</a:t>
            </a:r>
            <a:r>
              <a:rPr lang="en-GB" altLang="zh-CN" sz="3200" b="1" spc="100" dirty="0" smtClean="0">
                <a:solidFill>
                  <a:schemeClr val="accent6">
                    <a:lumMod val="75000"/>
                  </a:schemeClr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 </a:t>
            </a:r>
            <a:r>
              <a:rPr lang="en-GB" altLang="zh-CN" sz="3200" b="1" spc="100" dirty="0" err="1" smtClean="0">
                <a:solidFill>
                  <a:schemeClr val="accent6">
                    <a:lumMod val="75000"/>
                  </a:schemeClr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cả</a:t>
            </a:r>
            <a:r>
              <a:rPr lang="en-GB" altLang="zh-CN" sz="3200" b="1" spc="100" dirty="0" smtClean="0">
                <a:solidFill>
                  <a:schemeClr val="accent6">
                    <a:lumMod val="75000"/>
                  </a:schemeClr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  </a:t>
            </a:r>
            <a:r>
              <a:rPr lang="en-GB" altLang="zh-CN" sz="3200" b="1" spc="100" dirty="0" err="1" smtClean="0">
                <a:solidFill>
                  <a:schemeClr val="accent6">
                    <a:lumMod val="75000"/>
                  </a:schemeClr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những</a:t>
            </a:r>
            <a:r>
              <a:rPr lang="en-GB" altLang="zh-CN" sz="3200" b="1" spc="100" dirty="0" smtClean="0">
                <a:solidFill>
                  <a:schemeClr val="accent6">
                    <a:lumMod val="75000"/>
                  </a:schemeClr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 ý </a:t>
            </a:r>
            <a:r>
              <a:rPr lang="en-GB" altLang="zh-CN" sz="3200" b="1" spc="100" dirty="0" err="1" smtClean="0">
                <a:solidFill>
                  <a:schemeClr val="accent6">
                    <a:lumMod val="75000"/>
                  </a:schemeClr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trên</a:t>
            </a:r>
            <a:r>
              <a:rPr lang="en-GB" altLang="zh-CN" sz="3200" b="1" spc="100" dirty="0" smtClean="0">
                <a:solidFill>
                  <a:schemeClr val="accent6">
                    <a:lumMod val="75000"/>
                  </a:schemeClr>
                </a:solidFill>
                <a:uFillTx/>
                <a:latin typeface="Cambria" panose="02040503050406030204" pitchFamily="18" charset="0"/>
                <a:ea typeface="Cambria" panose="02040503050406030204" pitchFamily="18" charset="0"/>
                <a:sym typeface="字魂17号-萌趣果冻体" panose="02000000000000000000" pitchFamily="2" charset="-122"/>
              </a:rPr>
              <a:t>. </a:t>
            </a:r>
          </a:p>
        </p:txBody>
      </p:sp>
      <p:pic>
        <p:nvPicPr>
          <p:cNvPr id="8" name="PA-图片 4" descr="51miz-E184969-98282E8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lum bright="18000"/>
          </a:blip>
          <a:stretch>
            <a:fillRect/>
          </a:stretch>
        </p:blipFill>
        <p:spPr>
          <a:xfrm>
            <a:off x="10248895" y="4285112"/>
            <a:ext cx="1389847" cy="1371600"/>
          </a:xfrm>
          <a:prstGeom prst="rect">
            <a:avLst/>
          </a:prstGeom>
        </p:spPr>
      </p:pic>
      <p:pic>
        <p:nvPicPr>
          <p:cNvPr id="10" name="图片 25">
            <a:hlinkClick r:id="rId7" action="ppaction://hlinksldjump"/>
            <a:extLst>
              <a:ext uri="{FF2B5EF4-FFF2-40B4-BE49-F238E27FC236}">
                <a16:creationId xmlns:a16="http://schemas.microsoft.com/office/drawing/2014/main" id="{EB9D68E4-8219-401D-B09E-38F42497A7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048" y="4054368"/>
            <a:ext cx="3048006" cy="30480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913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bldLvl="0" animBg="1"/>
      <p:bldP spid="60" grpId="0" bldLvl="0" animBg="1"/>
      <p:bldP spid="61" grpId="0" bldLvl="0" animBg="1"/>
      <p:bldP spid="7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502</Words>
  <Application>Microsoft Office PowerPoint</Application>
  <PresentationFormat>Widescreen</PresentationFormat>
  <Paragraphs>87</Paragraphs>
  <Slides>18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5" baseType="lpstr">
      <vt:lpstr>UTM Avo</vt:lpstr>
      <vt:lpstr>等线 Light</vt:lpstr>
      <vt:lpstr>SVN-Bear</vt:lpstr>
      <vt:lpstr>字魂17号-萌趣果冻体</vt:lpstr>
      <vt:lpstr>Times New Roman</vt:lpstr>
      <vt:lpstr>字魂27号-布丁体</vt:lpstr>
      <vt:lpstr>#9Slide05 Bodega Script</vt:lpstr>
      <vt:lpstr>UTM Guanine</vt:lpstr>
      <vt:lpstr>Calibri</vt:lpstr>
      <vt:lpstr>等线</vt:lpstr>
      <vt:lpstr>SVN-Dancing Script</vt:lpstr>
      <vt:lpstr>Arial</vt:lpstr>
      <vt:lpstr>Cambria</vt:lpstr>
      <vt:lpstr>Office 主题​​</vt:lpstr>
      <vt:lpstr>1_Office 主题​​</vt:lpstr>
      <vt:lpstr>2_Office 主题​​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22</cp:revision>
  <dcterms:created xsi:type="dcterms:W3CDTF">2022-11-30T13:43:43Z</dcterms:created>
  <dcterms:modified xsi:type="dcterms:W3CDTF">2022-12-01T11:48:21Z</dcterms:modified>
</cp:coreProperties>
</file>