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9"/>
  </p:notesMasterIdLst>
  <p:sldIdLst>
    <p:sldId id="257" r:id="rId3"/>
    <p:sldId id="281" r:id="rId4"/>
    <p:sldId id="301" r:id="rId5"/>
    <p:sldId id="282" r:id="rId6"/>
    <p:sldId id="259" r:id="rId7"/>
    <p:sldId id="304" r:id="rId8"/>
    <p:sldId id="305" r:id="rId9"/>
    <p:sldId id="307" r:id="rId10"/>
    <p:sldId id="306" r:id="rId11"/>
    <p:sldId id="308" r:id="rId12"/>
    <p:sldId id="260" r:id="rId13"/>
    <p:sldId id="309" r:id="rId14"/>
    <p:sldId id="310" r:id="rId15"/>
    <p:sldId id="272" r:id="rId16"/>
    <p:sldId id="263" r:id="rId17"/>
    <p:sldId id="300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25" d="100"/>
          <a:sy n="125" d="100"/>
        </p:scale>
        <p:origin x="360" y="10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C1E9C2-06B4-44C2-A410-DFF318B66AB7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DCBAB6-FC02-49A3-9BAF-F60367DF6B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3964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43BCEF-4473-48F1-9201-1E1C1865F0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50583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43BCEF-4473-48F1-9201-1E1C1865F0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95127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43BCEF-4473-48F1-9201-1E1C1865F0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04415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43BCEF-4473-48F1-9201-1E1C1865F0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35084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43BCEF-4473-48F1-9201-1E1C1865F0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42529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43BCEF-4473-48F1-9201-1E1C1865F0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70668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Ghi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chú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: Click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vào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ô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số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=&gt;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hiện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câu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hỏi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Ghi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chú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: Click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vào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ô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số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=&gt;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hiện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câu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</a:t>
            </a:r>
            <a:r>
              <a:rPr lang="en-US" sz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hỏi</a:t>
            </a: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. 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</a:rPr>
              <a:t>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54CAC0-CD85-4696-9F8B-48E8E3C0943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84102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altLang="zh-CN"/>
              <a:t>GV có thể chia nhóm 5, mỗi nhóm làm 1 tranh để nhanh hoặc nhóm nào cũng đều thảo luận 5 tranh.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43BCEF-4473-48F1-9201-1E1C1865F0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31938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43BCEF-4473-48F1-9201-1E1C1865F0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21576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43BCEF-4473-48F1-9201-1E1C1865F0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39464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43BCEF-4473-48F1-9201-1E1C1865F0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91539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3F9001-C884-428E-AADC-EA201C71AB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0F7A842-AC08-4037-85B8-4A8895E75F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0FA75AD-D264-4726-90C8-48B8A675A1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D4C49-1110-4CC8-A922-15A2BAC40AF1}" type="datetimeFigureOut">
              <a:rPr lang="zh-CN" altLang="en-US" smtClean="0"/>
              <a:t>2024/2/26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41F02A5-2091-4861-945F-F6EC135DE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7CFDF73-0FE6-4712-BD9F-3B7D23261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ED944-1594-4967-9A69-A5CD89AF994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4559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FFA6B5F-5CFD-4E98-8B27-7E46EBF4BA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6296438-BF5F-490D-95F0-A5FE4C1515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F6814AE-60E8-4015-AC40-F3DEFEFC3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D4C49-1110-4CC8-A922-15A2BAC40AF1}" type="datetimeFigureOut">
              <a:rPr lang="zh-CN" altLang="en-US" smtClean="0"/>
              <a:t>2024/2/26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4F257F-1826-47B6-810D-84BB9D45E1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9F84C5E-C79E-4831-AB98-D4586C84E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ED944-1594-4967-9A69-A5CD89AF994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9025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C2E47D4-0509-4369-9D4C-B37FB741AC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F15C853-3F74-456C-BFC5-CEA87316A5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772CBCD-48A6-45BB-A238-1055D395C5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D4C49-1110-4CC8-A922-15A2BAC40AF1}" type="datetimeFigureOut">
              <a:rPr lang="zh-CN" altLang="en-US" smtClean="0"/>
              <a:t>2024/2/26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BDA71C7-E0B2-4E09-9F59-05F12B974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5E528BB-BE59-4379-B8E5-AF799FD0B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ED944-1594-4967-9A69-A5CD89AF994C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副标题 2">
            <a:extLst>
              <a:ext uri="{FF2B5EF4-FFF2-40B4-BE49-F238E27FC236}">
                <a16:creationId xmlns:a16="http://schemas.microsoft.com/office/drawing/2014/main" id="{18886A82-F657-45E2-A778-677270441494}"/>
              </a:ext>
            </a:extLst>
          </p:cNvPr>
          <p:cNvSpPr>
            <a:spLocks noGrp="1"/>
          </p:cNvSpPr>
          <p:nvPr userDrawn="1"/>
        </p:nvSpPr>
        <p:spPr>
          <a:xfrm>
            <a:off x="2056972" y="3271044"/>
            <a:ext cx="8078055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noProof="0" dirty="0">
                <a:ln>
                  <a:noFill/>
                </a:ln>
                <a:solidFill>
                  <a:srgbClr val="FF0000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1200" noProof="0" dirty="0">
                <a:ln>
                  <a:noFill/>
                </a:ln>
                <a:solidFill>
                  <a:srgbClr val="FF0000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1200" noProof="0" dirty="0">
                <a:ln>
                  <a:noFill/>
                </a:ln>
                <a:solidFill>
                  <a:srgbClr val="FF0000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>
                  <a:alpha val="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  <a:p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167321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7893549" y="6206374"/>
            <a:ext cx="73494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www.1ppt.com/moban/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www.1ppt.com/hangye/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www.1ppt.com/jieri/ 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素材下载：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www.1ppt.com/sucai/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www.1ppt.com/beijing/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图表下载：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www.1ppt.com/tubiao/    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优秀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www.1ppt.com/xiazai/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www.1ppt.com/powerpoint/    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Word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www.1ppt.com/word/              Excel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教程：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www.1ppt.com/excel/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资料下载：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www.1ppt.com/ziliao/      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课件下载：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www.1ppt.com/kejian/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范文下载：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www.1ppt.com/fanwen/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试卷下载：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www.1ppt.com/shiti/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教案下载：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www.1ppt.com/jiaoan/      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www.1ppt.com/ziti/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 </a:t>
            </a:r>
            <a:endParaRPr kumimoji="0" lang="zh-CN" altLang="en-US" sz="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0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61788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61489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EE8725-CB73-4BF7-9D40-33E91FB07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F016B5B-7914-4801-9BA6-AFC70D7449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58FC671-F821-434C-B8DF-E02B58D62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D4C49-1110-4CC8-A922-15A2BAC40AF1}" type="datetimeFigureOut">
              <a:rPr lang="zh-CN" altLang="en-US" smtClean="0"/>
              <a:t>2024/2/26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168DEC4-F2C7-4B5A-9131-910308634C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E5514E0-7209-42B1-980A-C8939B40B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ED944-1594-4967-9A69-A5CD89AF994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0824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273D749-6DEB-4794-A6B7-F89F43903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FCC5225-1CF3-49CE-BDD5-B93B4FC967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0EFE670-2A43-40E3-9300-0F8166C1AB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D4C49-1110-4CC8-A922-15A2BAC40AF1}" type="datetimeFigureOut">
              <a:rPr lang="zh-CN" altLang="en-US" smtClean="0"/>
              <a:t>2024/2/26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A407F20-35B0-4D8D-A526-222F9D2197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51F0924-FD06-4F8D-B69A-C66134A06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ED944-1594-4967-9A69-A5CD89AF994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9775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377EA22-5040-4D81-8180-9D8D562144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F8FDAC6-F203-438F-8F27-81DA1684F9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F6CEDC3-8CB5-4A82-969B-E2837C0403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DAD9DE6-D4BD-4F62-A177-49BC64D605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D4C49-1110-4CC8-A922-15A2BAC40AF1}" type="datetimeFigureOut">
              <a:rPr lang="zh-CN" altLang="en-US" smtClean="0"/>
              <a:t>2024/2/26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D2D2626-5349-4458-9B8A-64EC15EDA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6B0B225-2402-4ABD-80C4-497CE848B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ED944-1594-4967-9A69-A5CD89AF994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938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28B4AA-99D9-48EB-BD84-8E2BF246EF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D3A1D64-6FF8-4AF1-A720-0772A5A24E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7895B1A-916F-451D-A2FC-20194F22E0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F6A227C-17E6-4673-86D9-1A48C01669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42A908B-A3E0-4C15-A8BA-82A01AB7D0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14F4B736-655C-4EA7-9C63-9D350D3846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D4C49-1110-4CC8-A922-15A2BAC40AF1}" type="datetimeFigureOut">
              <a:rPr lang="zh-CN" altLang="en-US" smtClean="0"/>
              <a:t>2024/2/26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DBCCCC0-50E2-4F86-844F-4503C4F9F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685F5A3-0BB2-4465-A011-78E35CE96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ED944-1594-4967-9A69-A5CD89AF994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6617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7318B54-BCE8-42AD-AAB7-5F92865CC2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61EFECE-4B8B-48DC-9081-99A31AC2EA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D4C49-1110-4CC8-A922-15A2BAC40AF1}" type="datetimeFigureOut">
              <a:rPr lang="zh-CN" altLang="en-US" smtClean="0"/>
              <a:t>2024/2/26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398DE05-A1AE-48DE-B436-20DC7947C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6D48275-E3D3-4410-9D1C-5456B5ADB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ED944-1594-4967-9A69-A5CD89AF994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9130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F626A7F-23DF-482B-8135-3AB0C0898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D4C49-1110-4CC8-A922-15A2BAC40AF1}" type="datetimeFigureOut">
              <a:rPr lang="zh-CN" altLang="en-US" smtClean="0"/>
              <a:t>2024/2/26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A40428C-ABD6-4803-AF48-90AD2531D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4F69F35-1C8C-4593-8CD4-46A832810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ED944-1594-4967-9A69-A5CD89AF994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816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763A06-318D-433F-8476-CC88BA9C9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100331E-3A6E-4F6B-801B-500A24E8B6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5C88777-B739-4041-9A71-7D5F695A58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EB3FAF6-E895-418A-B06C-1876A06A73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D4C49-1110-4CC8-A922-15A2BAC40AF1}" type="datetimeFigureOut">
              <a:rPr lang="zh-CN" altLang="en-US" smtClean="0"/>
              <a:t>2024/2/26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9BDC951-C202-425E-B615-D6D8A4AA95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78BAE7F-46B1-4549-99FD-176A5FCD9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ED944-1594-4967-9A69-A5CD89AF994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4748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8CCA6E-E8A0-4D41-957B-05D171A40B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F43FC3E7-1A46-45A2-974D-F28B8D8181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7DC441E-8F2E-4761-8BF0-D349D48E2B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7FC91C8-62AB-4617-B48B-31B13319A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D4C49-1110-4CC8-A922-15A2BAC40AF1}" type="datetimeFigureOut">
              <a:rPr lang="zh-CN" altLang="en-US" smtClean="0"/>
              <a:t>2024/2/26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9F5A5A7-4064-48AA-8CE8-2464C67E74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2FB9982-46E1-4EA2-85C0-DD39065A6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ED944-1594-4967-9A69-A5CD89AF994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8815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E86CCA2-66BE-4221-8DB6-2A71EA9501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B09DF75-6E0F-4141-93D5-208100F9E0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C821C65-D901-4A4D-989B-2FB489061E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3D4C49-1110-4CC8-A922-15A2BAC40AF1}" type="datetimeFigureOut">
              <a:rPr lang="zh-CN" altLang="en-US" smtClean="0"/>
              <a:t>2024/2/26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5F37AE-77A6-496F-979B-CF8D7FD7F4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51227C2-1EEC-45C3-8304-3AB429D078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BED944-1594-4967-9A69-A5CD89AF994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9517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6943" fontAlgn="base">
                <a:spcBef>
                  <a:spcPct val="0"/>
                </a:spcBef>
                <a:spcAft>
                  <a:spcPct val="0"/>
                </a:spcAft>
              </a:pPr>
              <a:t>2024/2/26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694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944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tags" Target="../tags/tag2.xml"/><Relationship Id="rId7" Type="http://schemas.openxmlformats.org/officeDocument/2006/relationships/image" Target="../media/image27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slideLayout" Target="../slideLayouts/slideLayout13.xml"/><Relationship Id="rId9" Type="http://schemas.microsoft.com/office/2007/relationships/hdphoto" Target="../media/hdphoto5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38.png"/><Relationship Id="rId5" Type="http://schemas.openxmlformats.org/officeDocument/2006/relationships/image" Target="../media/image4.png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17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2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4.png"/><Relationship Id="rId9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2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45.png"/><Relationship Id="rId4" Type="http://schemas.openxmlformats.org/officeDocument/2006/relationships/image" Target="../media/image4.png"/><Relationship Id="rId9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48.png"/><Relationship Id="rId5" Type="http://schemas.openxmlformats.org/officeDocument/2006/relationships/image" Target="../media/image4.png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2.png"/><Relationship Id="rId5" Type="http://schemas.openxmlformats.org/officeDocument/2006/relationships/image" Target="../media/image4.png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5.png"/><Relationship Id="rId5" Type="http://schemas.openxmlformats.org/officeDocument/2006/relationships/image" Target="../media/image4.png"/><Relationship Id="rId10" Type="http://schemas.openxmlformats.org/officeDocument/2006/relationships/image" Target="../media/image14.png"/><Relationship Id="rId4" Type="http://schemas.openxmlformats.org/officeDocument/2006/relationships/image" Target="../media/image3.png"/><Relationship Id="rId9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image" Target="../media/image22.png"/><Relationship Id="rId18" Type="http://schemas.openxmlformats.org/officeDocument/2006/relationships/image" Target="../media/image25.png"/><Relationship Id="rId3" Type="http://schemas.openxmlformats.org/officeDocument/2006/relationships/tags" Target="../tags/tag1.xml"/><Relationship Id="rId21" Type="http://schemas.openxmlformats.org/officeDocument/2006/relationships/slide" Target="slide10.xml"/><Relationship Id="rId7" Type="http://schemas.openxmlformats.org/officeDocument/2006/relationships/image" Target="../media/image20.png"/><Relationship Id="rId12" Type="http://schemas.microsoft.com/office/2007/relationships/hdphoto" Target="../media/hdphoto1.wdp"/><Relationship Id="rId17" Type="http://schemas.openxmlformats.org/officeDocument/2006/relationships/image" Target="../media/image24.png"/><Relationship Id="rId2" Type="http://schemas.microsoft.com/office/2007/relationships/media" Target="../media/media2.mp3"/><Relationship Id="rId16" Type="http://schemas.microsoft.com/office/2007/relationships/hdphoto" Target="../media/hdphoto3.wdp"/><Relationship Id="rId20" Type="http://schemas.openxmlformats.org/officeDocument/2006/relationships/image" Target="../media/image26.png"/><Relationship Id="rId1" Type="http://schemas.openxmlformats.org/officeDocument/2006/relationships/audio" Target="NULL" TargetMode="External"/><Relationship Id="rId6" Type="http://schemas.openxmlformats.org/officeDocument/2006/relationships/image" Target="../media/image19.png"/><Relationship Id="rId11" Type="http://schemas.openxmlformats.org/officeDocument/2006/relationships/image" Target="../media/image21.png"/><Relationship Id="rId5" Type="http://schemas.openxmlformats.org/officeDocument/2006/relationships/notesSlide" Target="../notesSlides/notesSlide5.xml"/><Relationship Id="rId15" Type="http://schemas.openxmlformats.org/officeDocument/2006/relationships/image" Target="../media/image23.png"/><Relationship Id="rId10" Type="http://schemas.openxmlformats.org/officeDocument/2006/relationships/slide" Target="slide8.xml"/><Relationship Id="rId19" Type="http://schemas.microsoft.com/office/2007/relationships/hdphoto" Target="../media/hdphoto4.wdp"/><Relationship Id="rId4" Type="http://schemas.openxmlformats.org/officeDocument/2006/relationships/slideLayout" Target="../slideLayouts/slideLayout13.xml"/><Relationship Id="rId9" Type="http://schemas.openxmlformats.org/officeDocument/2006/relationships/slide" Target="slide9.xml"/><Relationship Id="rId14" Type="http://schemas.microsoft.com/office/2007/relationships/hdphoto" Target="../media/hdphoto2.wdp"/><Relationship Id="rId22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4.png"/><Relationship Id="rId18" Type="http://schemas.openxmlformats.org/officeDocument/2006/relationships/image" Target="../media/image28.png"/><Relationship Id="rId3" Type="http://schemas.openxmlformats.org/officeDocument/2006/relationships/slideLayout" Target="../slideLayouts/slideLayout13.xml"/><Relationship Id="rId21" Type="http://schemas.openxmlformats.org/officeDocument/2006/relationships/image" Target="../media/image30.png"/><Relationship Id="rId7" Type="http://schemas.microsoft.com/office/2007/relationships/hdphoto" Target="../media/hdphoto1.wdp"/><Relationship Id="rId12" Type="http://schemas.openxmlformats.org/officeDocument/2006/relationships/slide" Target="slide4.xml"/><Relationship Id="rId17" Type="http://schemas.openxmlformats.org/officeDocument/2006/relationships/image" Target="../media/image26.png"/><Relationship Id="rId2" Type="http://schemas.microsoft.com/office/2007/relationships/media" Target="../media/media2.mp3"/><Relationship Id="rId16" Type="http://schemas.openxmlformats.org/officeDocument/2006/relationships/slide" Target="slide3.xml"/><Relationship Id="rId20" Type="http://schemas.openxmlformats.org/officeDocument/2006/relationships/image" Target="../media/image29.png"/><Relationship Id="rId1" Type="http://schemas.openxmlformats.org/officeDocument/2006/relationships/audio" Target="NULL" TargetMode="External"/><Relationship Id="rId6" Type="http://schemas.openxmlformats.org/officeDocument/2006/relationships/image" Target="../media/image21.png"/><Relationship Id="rId11" Type="http://schemas.microsoft.com/office/2007/relationships/hdphoto" Target="../media/hdphoto3.wdp"/><Relationship Id="rId24" Type="http://schemas.openxmlformats.org/officeDocument/2006/relationships/image" Target="../media/image32.png"/><Relationship Id="rId5" Type="http://schemas.openxmlformats.org/officeDocument/2006/relationships/image" Target="../media/image20.png"/><Relationship Id="rId15" Type="http://schemas.microsoft.com/office/2007/relationships/hdphoto" Target="../media/hdphoto4.wdp"/><Relationship Id="rId23" Type="http://schemas.openxmlformats.org/officeDocument/2006/relationships/image" Target="../media/image31.png"/><Relationship Id="rId10" Type="http://schemas.openxmlformats.org/officeDocument/2006/relationships/image" Target="../media/image23.png"/><Relationship Id="rId19" Type="http://schemas.openxmlformats.org/officeDocument/2006/relationships/slide" Target="slide6.xml"/><Relationship Id="rId4" Type="http://schemas.openxmlformats.org/officeDocument/2006/relationships/image" Target="../media/image19.png"/><Relationship Id="rId9" Type="http://schemas.microsoft.com/office/2007/relationships/hdphoto" Target="../media/hdphoto2.wdp"/><Relationship Id="rId14" Type="http://schemas.openxmlformats.org/officeDocument/2006/relationships/image" Target="../media/image25.png"/><Relationship Id="rId22" Type="http://schemas.openxmlformats.org/officeDocument/2006/relationships/slide" Target="slide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9.png"/><Relationship Id="rId3" Type="http://schemas.openxmlformats.org/officeDocument/2006/relationships/slideLayout" Target="../slideLayouts/slideLayout13.xml"/><Relationship Id="rId7" Type="http://schemas.microsoft.com/office/2007/relationships/hdphoto" Target="../media/hdphoto4.wdp"/><Relationship Id="rId12" Type="http://schemas.openxmlformats.org/officeDocument/2006/relationships/slide" Target="slide6.xml"/><Relationship Id="rId17" Type="http://schemas.openxmlformats.org/officeDocument/2006/relationships/image" Target="../media/image33.png"/><Relationship Id="rId2" Type="http://schemas.microsoft.com/office/2007/relationships/media" Target="../media/media2.mp3"/><Relationship Id="rId16" Type="http://schemas.openxmlformats.org/officeDocument/2006/relationships/image" Target="../media/image31.png"/><Relationship Id="rId1" Type="http://schemas.openxmlformats.org/officeDocument/2006/relationships/audio" Target="NULL" TargetMode="External"/><Relationship Id="rId6" Type="http://schemas.openxmlformats.org/officeDocument/2006/relationships/image" Target="../media/image25.png"/><Relationship Id="rId11" Type="http://schemas.microsoft.com/office/2007/relationships/hdphoto" Target="../media/hdphoto3.wdp"/><Relationship Id="rId5" Type="http://schemas.openxmlformats.org/officeDocument/2006/relationships/image" Target="../media/image20.png"/><Relationship Id="rId15" Type="http://schemas.openxmlformats.org/officeDocument/2006/relationships/slide" Target="slide7.xml"/><Relationship Id="rId10" Type="http://schemas.openxmlformats.org/officeDocument/2006/relationships/image" Target="../media/image28.png"/><Relationship Id="rId4" Type="http://schemas.openxmlformats.org/officeDocument/2006/relationships/image" Target="../media/image19.png"/><Relationship Id="rId9" Type="http://schemas.microsoft.com/office/2007/relationships/hdphoto" Target="../media/hdphoto1.wdp"/><Relationship Id="rId1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6.png"/><Relationship Id="rId18" Type="http://schemas.openxmlformats.org/officeDocument/2006/relationships/slide" Target="slide7.xml"/><Relationship Id="rId3" Type="http://schemas.openxmlformats.org/officeDocument/2006/relationships/slideLayout" Target="../slideLayouts/slideLayout13.xml"/><Relationship Id="rId7" Type="http://schemas.microsoft.com/office/2007/relationships/hdphoto" Target="../media/hdphoto3.wdp"/><Relationship Id="rId12" Type="http://schemas.openxmlformats.org/officeDocument/2006/relationships/slide" Target="slide3.xml"/><Relationship Id="rId17" Type="http://schemas.openxmlformats.org/officeDocument/2006/relationships/image" Target="../media/image30.png"/><Relationship Id="rId2" Type="http://schemas.microsoft.com/office/2007/relationships/media" Target="../media/media2.mp3"/><Relationship Id="rId16" Type="http://schemas.openxmlformats.org/officeDocument/2006/relationships/image" Target="../media/image29.png"/><Relationship Id="rId20" Type="http://schemas.openxmlformats.org/officeDocument/2006/relationships/image" Target="../media/image34.png"/><Relationship Id="rId1" Type="http://schemas.openxmlformats.org/officeDocument/2006/relationships/audio" Target="NULL" TargetMode="External"/><Relationship Id="rId6" Type="http://schemas.openxmlformats.org/officeDocument/2006/relationships/image" Target="../media/image23.png"/><Relationship Id="rId11" Type="http://schemas.microsoft.com/office/2007/relationships/hdphoto" Target="../media/hdphoto4.wdp"/><Relationship Id="rId5" Type="http://schemas.openxmlformats.org/officeDocument/2006/relationships/image" Target="../media/image20.png"/><Relationship Id="rId15" Type="http://schemas.openxmlformats.org/officeDocument/2006/relationships/slide" Target="slide6.xml"/><Relationship Id="rId10" Type="http://schemas.openxmlformats.org/officeDocument/2006/relationships/image" Target="../media/image25.png"/><Relationship Id="rId19" Type="http://schemas.openxmlformats.org/officeDocument/2006/relationships/image" Target="../media/image31.png"/><Relationship Id="rId4" Type="http://schemas.openxmlformats.org/officeDocument/2006/relationships/image" Target="../media/image19.png"/><Relationship Id="rId9" Type="http://schemas.microsoft.com/office/2007/relationships/hdphoto" Target="../media/hdphoto1.wdp"/><Relationship Id="rId1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B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CA97BE0-2EBA-4378-A81A-318B12D79E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405947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B9A5DC79-DB6F-4091-A14F-E74833A285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2"/>
            <a:ext cx="12192000" cy="4870138"/>
          </a:xfrm>
          <a:prstGeom prst="rect">
            <a:avLst/>
          </a:prstGeom>
        </p:spPr>
      </p:pic>
      <p:grpSp>
        <p:nvGrpSpPr>
          <p:cNvPr id="25" name="组合 24">
            <a:extLst>
              <a:ext uri="{FF2B5EF4-FFF2-40B4-BE49-F238E27FC236}">
                <a16:creationId xmlns:a16="http://schemas.microsoft.com/office/drawing/2014/main" id="{8DBF9AB4-38FB-41A0-8FF5-FB6F623DCD41}"/>
              </a:ext>
            </a:extLst>
          </p:cNvPr>
          <p:cNvGrpSpPr/>
          <p:nvPr/>
        </p:nvGrpSpPr>
        <p:grpSpPr>
          <a:xfrm>
            <a:off x="0" y="5158297"/>
            <a:ext cx="12192000" cy="1699703"/>
            <a:chOff x="0" y="5158297"/>
            <a:chExt cx="12192000" cy="1699703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6F80AD8-169B-4F77-923E-29B02B48A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158297"/>
              <a:ext cx="12192000" cy="495300"/>
            </a:xfrm>
            <a:prstGeom prst="rect">
              <a:avLst/>
            </a:prstGeom>
          </p:spPr>
        </p:pic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E0070879-9D12-49E9-89C8-2F7BC8B6535B}"/>
                </a:ext>
              </a:extLst>
            </p:cNvPr>
            <p:cNvSpPr/>
            <p:nvPr/>
          </p:nvSpPr>
          <p:spPr>
            <a:xfrm>
              <a:off x="0" y="5405947"/>
              <a:ext cx="12192000" cy="1452053"/>
            </a:xfrm>
            <a:prstGeom prst="rect">
              <a:avLst/>
            </a:prstGeom>
            <a:solidFill>
              <a:srgbClr val="7DBD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</p:grpSp>
      <p:pic>
        <p:nvPicPr>
          <p:cNvPr id="27" name="图片 26">
            <a:extLst>
              <a:ext uri="{FF2B5EF4-FFF2-40B4-BE49-F238E27FC236}">
                <a16:creationId xmlns:a16="http://schemas.microsoft.com/office/drawing/2014/main" id="{ED642B2E-AAA7-4588-BDD8-6BDC77535E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162" y="4612212"/>
            <a:ext cx="3288134" cy="1672091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C59953E6-80E6-45A9-BD19-29B61F8BE53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550" y="0"/>
            <a:ext cx="1009650" cy="2143125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35ABED0E-B463-4D5A-8285-AE535CC6E0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9295" y="1224183"/>
            <a:ext cx="2200859" cy="1119187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9EB0EED1-2FA1-449B-8CB0-41C586B24E8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0"/>
            <a:ext cx="1657350" cy="3352800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CDA6554C-43E1-44B2-BC06-BF15D77B30F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06"/>
          <a:stretch/>
        </p:blipFill>
        <p:spPr>
          <a:xfrm>
            <a:off x="2266950" y="-1"/>
            <a:ext cx="1343025" cy="1862647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B00A3C25-40C4-4D94-BD71-EA33B4D4421E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490" y="3142402"/>
            <a:ext cx="2277617" cy="2277617"/>
          </a:xfrm>
          <a:prstGeom prst="rect">
            <a:avLst/>
          </a:prstGeom>
        </p:spPr>
      </p:pic>
      <p:pic>
        <p:nvPicPr>
          <p:cNvPr id="49" name="图片 48">
            <a:extLst>
              <a:ext uri="{FF2B5EF4-FFF2-40B4-BE49-F238E27FC236}">
                <a16:creationId xmlns:a16="http://schemas.microsoft.com/office/drawing/2014/main" id="{03DBF545-69AB-4068-8E44-8DD0DE1FF17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3506" y="2939711"/>
            <a:ext cx="1157288" cy="875385"/>
          </a:xfrm>
          <a:prstGeom prst="rect">
            <a:avLst/>
          </a:prstGeom>
        </p:spPr>
      </p:pic>
      <p:sp>
        <p:nvSpPr>
          <p:cNvPr id="26" name="矩形: 圆角 17">
            <a:extLst>
              <a:ext uri="{FF2B5EF4-FFF2-40B4-BE49-F238E27FC236}">
                <a16:creationId xmlns:a16="http://schemas.microsoft.com/office/drawing/2014/main" id="{A0539303-8954-46DA-AEED-1148E04B89BD}"/>
              </a:ext>
            </a:extLst>
          </p:cNvPr>
          <p:cNvSpPr/>
          <p:nvPr/>
        </p:nvSpPr>
        <p:spPr>
          <a:xfrm>
            <a:off x="2043112" y="1306455"/>
            <a:ext cx="8105775" cy="2259866"/>
          </a:xfrm>
          <a:prstGeom prst="roundRect">
            <a:avLst>
              <a:gd name="adj" fmla="val 11805"/>
            </a:avLst>
          </a:prstGeom>
          <a:solidFill>
            <a:schemeClr val="bg1">
              <a:alpha val="92000"/>
            </a:schemeClr>
          </a:solidFill>
          <a:ln w="28575">
            <a:solidFill>
              <a:schemeClr val="tx1">
                <a:lumMod val="85000"/>
                <a:lumOff val="15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8" name="文本框 18">
            <a:extLst>
              <a:ext uri="{FF2B5EF4-FFF2-40B4-BE49-F238E27FC236}">
                <a16:creationId xmlns:a16="http://schemas.microsoft.com/office/drawing/2014/main" id="{1132A756-7566-44CA-9271-0C5B77672217}"/>
              </a:ext>
            </a:extLst>
          </p:cNvPr>
          <p:cNvSpPr txBox="1"/>
          <p:nvPr/>
        </p:nvSpPr>
        <p:spPr>
          <a:xfrm>
            <a:off x="4715953" y="1412964"/>
            <a:ext cx="2760092" cy="70788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Công</a:t>
            </a:r>
            <a:r>
              <a:rPr kumimoji="0" lang="en-US" altLang="zh-CN" sz="4000" b="0" i="0" u="sng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0" i="0" u="sng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nghệ</a:t>
            </a:r>
            <a:endParaRPr kumimoji="0" lang="zh-CN" altLang="en-US" sz="4000" b="0" i="0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32" name="文本框 18">
            <a:extLst>
              <a:ext uri="{FF2B5EF4-FFF2-40B4-BE49-F238E27FC236}">
                <a16:creationId xmlns:a16="http://schemas.microsoft.com/office/drawing/2014/main" id="{6EB01C8A-393C-4772-9092-BB2022054B9A}"/>
              </a:ext>
            </a:extLst>
          </p:cNvPr>
          <p:cNvSpPr txBox="1"/>
          <p:nvPr/>
        </p:nvSpPr>
        <p:spPr>
          <a:xfrm>
            <a:off x="2264229" y="2264313"/>
            <a:ext cx="7867420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altLang="zh-CN" sz="3600" b="1" dirty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Bài 6: AN TOÀN VỚI MÔI TRƯỜNG CÔNG NGHỆ TRONG GIA ĐÌNH</a:t>
            </a:r>
            <a:r>
              <a:rPr lang="en-US" altLang="zh-CN" sz="3600" b="1" dirty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 (T4)</a:t>
            </a:r>
            <a:r>
              <a:rPr lang="vi-VN" altLang="zh-CN" sz="3600" b="1" dirty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 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仓耳今楷05-6763 W05" panose="02020400000000000000" pitchFamily="18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2972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8" grpId="0" animBg="1"/>
      <p:bldP spid="3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88"/>
            <a:ext cx="12192000" cy="6857999"/>
          </a:xfrm>
          <a:prstGeom prst="rect">
            <a:avLst/>
          </a:prstGeom>
        </p:spPr>
      </p:pic>
      <p:pic>
        <p:nvPicPr>
          <p:cNvPr id="65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659" y="-1964854"/>
            <a:ext cx="1114508" cy="1114508"/>
          </a:xfrm>
          <a:prstGeom prst="rect">
            <a:avLst/>
          </a:prstGeom>
        </p:spPr>
      </p:pic>
      <p:pic>
        <p:nvPicPr>
          <p:cNvPr id="82" name="PA_图片 11">
            <a:hlinkClick r:id="" action="ppaction://noaction"/>
            <a:extLst>
              <a:ext uri="{FF2B5EF4-FFF2-40B4-BE49-F238E27FC236}">
                <a16:creationId xmlns:a16="http://schemas.microsoft.com/office/drawing/2014/main" id="{708C517F-72B9-4C02-A8BE-32A8350AED9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05872" y="-207407"/>
            <a:ext cx="2800265" cy="2800265"/>
          </a:xfrm>
          <a:prstGeom prst="rect">
            <a:avLst/>
          </a:prstGeom>
        </p:spPr>
      </p:pic>
      <p:pic>
        <p:nvPicPr>
          <p:cNvPr id="1028" name="Picture 4" descr="Premium Vector | Bee hive on tree cartoon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75" b="89933" l="0" r="98083">
                        <a14:foregroundMark x1="23323" y1="12848" x2="23323" y2="12848"/>
                        <a14:foregroundMark x1="30351" y1="13998" x2="30351" y2="13998"/>
                        <a14:foregroundMark x1="29073" y1="17641" x2="29073" y2="17641"/>
                        <a14:foregroundMark x1="61342" y1="21668" x2="61342" y2="21668"/>
                        <a14:foregroundMark x1="88179" y1="43337" x2="88179" y2="43337"/>
                        <a14:foregroundMark x1="48562" y1="67114" x2="36102" y2="67498"/>
                        <a14:foregroundMark x1="74441" y1="73634" x2="80511" y2="76894"/>
                        <a14:foregroundMark x1="74121" y1="78044" x2="81789" y2="80537"/>
                        <a14:foregroundMark x1="49521" y1="69990" x2="38978" y2="71333"/>
                        <a14:foregroundMark x1="83706" y1="40268" x2="83706" y2="402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286" y="561373"/>
            <a:ext cx="4670583" cy="6702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5" name="Picture 4" descr="Premium Vector | Bee hive on tree cartoon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75" b="89933" l="0" r="98083">
                        <a14:foregroundMark x1="23323" y1="12848" x2="23323" y2="12848"/>
                        <a14:foregroundMark x1="30351" y1="13998" x2="30351" y2="13998"/>
                        <a14:foregroundMark x1="29073" y1="17641" x2="29073" y2="17641"/>
                        <a14:foregroundMark x1="61342" y1="21668" x2="61342" y2="21668"/>
                        <a14:foregroundMark x1="88179" y1="43337" x2="88179" y2="43337"/>
                        <a14:foregroundMark x1="48562" y1="67114" x2="36102" y2="67498"/>
                        <a14:foregroundMark x1="74441" y1="73634" x2="80511" y2="76894"/>
                        <a14:foregroundMark x1="74121" y1="78044" x2="81789" y2="80537"/>
                        <a14:foregroundMark x1="49521" y1="69990" x2="38978" y2="71333"/>
                        <a14:foregroundMark x1="83706" y1="40268" x2="83706" y2="402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82649" y="545562"/>
            <a:ext cx="4585723" cy="6702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6" name="Google Shape;1031;p37"/>
          <p:cNvGrpSpPr/>
          <p:nvPr/>
        </p:nvGrpSpPr>
        <p:grpSpPr>
          <a:xfrm flipH="1">
            <a:off x="3165828" y="5272405"/>
            <a:ext cx="818299" cy="894810"/>
            <a:chOff x="2013650" y="1733325"/>
            <a:chExt cx="407750" cy="445875"/>
          </a:xfrm>
        </p:grpSpPr>
        <p:sp>
          <p:nvSpPr>
            <p:cNvPr id="157" name="Google Shape;1032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8" name="Google Shape;1033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EC206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9" name="Google Shape;1034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0" name="Google Shape;1035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1" name="Google Shape;1036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2" name="Google Shape;1037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3" name="Google Shape;1038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4" name="Google Shape;1039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5" name="Google Shape;1040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6" name="Google Shape;1041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7" name="Google Shape;1042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8" name="Google Shape;1043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9" name="Google Shape;1044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0" name="Google Shape;1045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1" name="Google Shape;1046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2" name="Google Shape;1047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3" name="Google Shape;1048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FE67BE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174" name="Google Shape;1031;p37"/>
          <p:cNvGrpSpPr/>
          <p:nvPr/>
        </p:nvGrpSpPr>
        <p:grpSpPr>
          <a:xfrm flipH="1">
            <a:off x="3574977" y="2285526"/>
            <a:ext cx="1544346" cy="1688742"/>
            <a:chOff x="2013650" y="1733325"/>
            <a:chExt cx="407750" cy="445875"/>
          </a:xfrm>
        </p:grpSpPr>
        <p:sp>
          <p:nvSpPr>
            <p:cNvPr id="175" name="Google Shape;1032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6" name="Google Shape;1033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EC206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7" name="Google Shape;1034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8" name="Google Shape;1035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9" name="Google Shape;1036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0" name="Google Shape;1037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1" name="Google Shape;1038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2" name="Google Shape;1039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3" name="Google Shape;1040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4" name="Google Shape;1041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5" name="Google Shape;1042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6" name="Google Shape;1043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7" name="Google Shape;1044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8" name="Google Shape;1045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9" name="Google Shape;1046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0" name="Google Shape;1047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1" name="Google Shape;1048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FE67BE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192" name="Google Shape;1012;p37"/>
          <p:cNvGrpSpPr/>
          <p:nvPr/>
        </p:nvGrpSpPr>
        <p:grpSpPr>
          <a:xfrm>
            <a:off x="7824880" y="5002550"/>
            <a:ext cx="1361326" cy="1385868"/>
            <a:chOff x="5949775" y="2481625"/>
            <a:chExt cx="407775" cy="445825"/>
          </a:xfrm>
        </p:grpSpPr>
        <p:sp>
          <p:nvSpPr>
            <p:cNvPr id="193" name="Google Shape;1013;p37"/>
            <p:cNvSpPr/>
            <p:nvPr/>
          </p:nvSpPr>
          <p:spPr>
            <a:xfrm>
              <a:off x="5949775" y="2746875"/>
              <a:ext cx="72925" cy="42200"/>
            </a:xfrm>
            <a:custGeom>
              <a:avLst/>
              <a:gdLst/>
              <a:ahLst/>
              <a:cxnLst/>
              <a:rect l="l" t="t" r="r" b="b"/>
              <a:pathLst>
                <a:path w="2917" h="1688" extrusionOk="0">
                  <a:moveTo>
                    <a:pt x="2916" y="0"/>
                  </a:moveTo>
                  <a:lnTo>
                    <a:pt x="1" y="849"/>
                  </a:lnTo>
                  <a:lnTo>
                    <a:pt x="2916" y="1687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4" name="Google Shape;1014;p37"/>
            <p:cNvSpPr/>
            <p:nvPr/>
          </p:nvSpPr>
          <p:spPr>
            <a:xfrm>
              <a:off x="6061400" y="2481625"/>
              <a:ext cx="176625" cy="179175"/>
            </a:xfrm>
            <a:custGeom>
              <a:avLst/>
              <a:gdLst/>
              <a:ahLst/>
              <a:cxnLst/>
              <a:rect l="l" t="t" r="r" b="b"/>
              <a:pathLst>
                <a:path w="7065" h="7167" extrusionOk="0">
                  <a:moveTo>
                    <a:pt x="3451" y="1"/>
                  </a:moveTo>
                  <a:cubicBezTo>
                    <a:pt x="3204" y="1"/>
                    <a:pt x="2945" y="49"/>
                    <a:pt x="2675" y="154"/>
                  </a:cubicBezTo>
                  <a:cubicBezTo>
                    <a:pt x="1" y="1187"/>
                    <a:pt x="1206" y="3781"/>
                    <a:pt x="2158" y="5112"/>
                  </a:cubicBezTo>
                  <a:cubicBezTo>
                    <a:pt x="2858" y="6065"/>
                    <a:pt x="5085" y="7167"/>
                    <a:pt x="5085" y="7167"/>
                  </a:cubicBezTo>
                  <a:cubicBezTo>
                    <a:pt x="7064" y="4719"/>
                    <a:pt x="5876" y="1"/>
                    <a:pt x="3451" y="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5" name="Google Shape;1015;p37"/>
            <p:cNvSpPr/>
            <p:nvPr/>
          </p:nvSpPr>
          <p:spPr>
            <a:xfrm>
              <a:off x="6060875" y="2857825"/>
              <a:ext cx="34425" cy="62000"/>
            </a:xfrm>
            <a:custGeom>
              <a:avLst/>
              <a:gdLst/>
              <a:ahLst/>
              <a:cxnLst/>
              <a:rect l="l" t="t" r="r" b="b"/>
              <a:pathLst>
                <a:path w="1377" h="2480" extrusionOk="0">
                  <a:moveTo>
                    <a:pt x="954" y="0"/>
                  </a:moveTo>
                  <a:cubicBezTo>
                    <a:pt x="814" y="0"/>
                    <a:pt x="670" y="71"/>
                    <a:pt x="607" y="233"/>
                  </a:cubicBezTo>
                  <a:cubicBezTo>
                    <a:pt x="377" y="819"/>
                    <a:pt x="182" y="1427"/>
                    <a:pt x="56" y="2047"/>
                  </a:cubicBezTo>
                  <a:cubicBezTo>
                    <a:pt x="1" y="2309"/>
                    <a:pt x="219" y="2480"/>
                    <a:pt x="422" y="2480"/>
                  </a:cubicBezTo>
                  <a:cubicBezTo>
                    <a:pt x="557" y="2480"/>
                    <a:pt x="685" y="2404"/>
                    <a:pt x="722" y="2230"/>
                  </a:cubicBezTo>
                  <a:cubicBezTo>
                    <a:pt x="859" y="1611"/>
                    <a:pt x="1043" y="1002"/>
                    <a:pt x="1273" y="417"/>
                  </a:cubicBezTo>
                  <a:cubicBezTo>
                    <a:pt x="1377" y="166"/>
                    <a:pt x="1169" y="0"/>
                    <a:pt x="9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6" name="Google Shape;1016;p37"/>
            <p:cNvSpPr/>
            <p:nvPr/>
          </p:nvSpPr>
          <p:spPr>
            <a:xfrm>
              <a:off x="6123225" y="2865225"/>
              <a:ext cx="20400" cy="62225"/>
            </a:xfrm>
            <a:custGeom>
              <a:avLst/>
              <a:gdLst/>
              <a:ahLst/>
              <a:cxnLst/>
              <a:rect l="l" t="t" r="r" b="b"/>
              <a:pathLst>
                <a:path w="816" h="2489" extrusionOk="0">
                  <a:moveTo>
                    <a:pt x="473" y="0"/>
                  </a:moveTo>
                  <a:cubicBezTo>
                    <a:pt x="299" y="0"/>
                    <a:pt x="121" y="109"/>
                    <a:pt x="110" y="327"/>
                  </a:cubicBezTo>
                  <a:cubicBezTo>
                    <a:pt x="87" y="936"/>
                    <a:pt x="53" y="1544"/>
                    <a:pt x="18" y="2152"/>
                  </a:cubicBezTo>
                  <a:cubicBezTo>
                    <a:pt x="1" y="2376"/>
                    <a:pt x="164" y="2488"/>
                    <a:pt x="337" y="2488"/>
                  </a:cubicBezTo>
                  <a:cubicBezTo>
                    <a:pt x="509" y="2488"/>
                    <a:pt x="690" y="2376"/>
                    <a:pt x="707" y="2152"/>
                  </a:cubicBezTo>
                  <a:cubicBezTo>
                    <a:pt x="741" y="1544"/>
                    <a:pt x="776" y="936"/>
                    <a:pt x="810" y="327"/>
                  </a:cubicBezTo>
                  <a:cubicBezTo>
                    <a:pt x="816" y="109"/>
                    <a:pt x="646" y="0"/>
                    <a:pt x="4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7" name="Google Shape;1017;p37"/>
            <p:cNvSpPr/>
            <p:nvPr/>
          </p:nvSpPr>
          <p:spPr>
            <a:xfrm>
              <a:off x="6197975" y="2865225"/>
              <a:ext cx="24825" cy="62125"/>
            </a:xfrm>
            <a:custGeom>
              <a:avLst/>
              <a:gdLst/>
              <a:ahLst/>
              <a:cxnLst/>
              <a:rect l="l" t="t" r="r" b="b"/>
              <a:pathLst>
                <a:path w="993" h="2485" extrusionOk="0">
                  <a:moveTo>
                    <a:pt x="344" y="0"/>
                  </a:moveTo>
                  <a:cubicBezTo>
                    <a:pt x="170" y="0"/>
                    <a:pt x="1" y="109"/>
                    <a:pt x="12" y="327"/>
                  </a:cubicBezTo>
                  <a:cubicBezTo>
                    <a:pt x="35" y="970"/>
                    <a:pt x="127" y="1613"/>
                    <a:pt x="265" y="2244"/>
                  </a:cubicBezTo>
                  <a:cubicBezTo>
                    <a:pt x="305" y="2412"/>
                    <a:pt x="434" y="2485"/>
                    <a:pt x="568" y="2485"/>
                  </a:cubicBezTo>
                  <a:cubicBezTo>
                    <a:pt x="774" y="2485"/>
                    <a:pt x="993" y="2313"/>
                    <a:pt x="930" y="2049"/>
                  </a:cubicBezTo>
                  <a:cubicBezTo>
                    <a:pt x="804" y="1487"/>
                    <a:pt x="724" y="913"/>
                    <a:pt x="701" y="327"/>
                  </a:cubicBezTo>
                  <a:cubicBezTo>
                    <a:pt x="695" y="109"/>
                    <a:pt x="517" y="0"/>
                    <a:pt x="3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8" name="Google Shape;1018;p37"/>
            <p:cNvSpPr/>
            <p:nvPr/>
          </p:nvSpPr>
          <p:spPr>
            <a:xfrm>
              <a:off x="6246675" y="2860325"/>
              <a:ext cx="35175" cy="56050"/>
            </a:xfrm>
            <a:custGeom>
              <a:avLst/>
              <a:gdLst/>
              <a:ahLst/>
              <a:cxnLst/>
              <a:rect l="l" t="t" r="r" b="b"/>
              <a:pathLst>
                <a:path w="1407" h="2242" extrusionOk="0">
                  <a:moveTo>
                    <a:pt x="465" y="0"/>
                  </a:moveTo>
                  <a:cubicBezTo>
                    <a:pt x="244" y="0"/>
                    <a:pt x="1" y="252"/>
                    <a:pt x="119" y="535"/>
                  </a:cubicBezTo>
                  <a:cubicBezTo>
                    <a:pt x="325" y="1006"/>
                    <a:pt x="509" y="1499"/>
                    <a:pt x="658" y="1993"/>
                  </a:cubicBezTo>
                  <a:cubicBezTo>
                    <a:pt x="708" y="2167"/>
                    <a:pt x="847" y="2242"/>
                    <a:pt x="986" y="2242"/>
                  </a:cubicBezTo>
                  <a:cubicBezTo>
                    <a:pt x="1195" y="2242"/>
                    <a:pt x="1407" y="2071"/>
                    <a:pt x="1324" y="1809"/>
                  </a:cubicBezTo>
                  <a:cubicBezTo>
                    <a:pt x="1152" y="1258"/>
                    <a:pt x="956" y="707"/>
                    <a:pt x="715" y="179"/>
                  </a:cubicBezTo>
                  <a:cubicBezTo>
                    <a:pt x="661" y="53"/>
                    <a:pt x="565" y="0"/>
                    <a:pt x="46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9" name="Google Shape;1019;p37"/>
            <p:cNvSpPr/>
            <p:nvPr/>
          </p:nvSpPr>
          <p:spPr>
            <a:xfrm>
              <a:off x="6096700" y="2834375"/>
              <a:ext cx="76625" cy="48225"/>
            </a:xfrm>
            <a:custGeom>
              <a:avLst/>
              <a:gdLst/>
              <a:ahLst/>
              <a:cxnLst/>
              <a:rect l="l" t="t" r="r" b="b"/>
              <a:pathLst>
                <a:path w="3065" h="1929" extrusionOk="0">
                  <a:moveTo>
                    <a:pt x="0" y="1"/>
                  </a:moveTo>
                  <a:lnTo>
                    <a:pt x="0" y="1"/>
                  </a:lnTo>
                  <a:cubicBezTo>
                    <a:pt x="126" y="586"/>
                    <a:pt x="299" y="1171"/>
                    <a:pt x="494" y="1734"/>
                  </a:cubicBezTo>
                  <a:cubicBezTo>
                    <a:pt x="953" y="1871"/>
                    <a:pt x="1423" y="1929"/>
                    <a:pt x="1894" y="1929"/>
                  </a:cubicBezTo>
                  <a:lnTo>
                    <a:pt x="3065" y="1929"/>
                  </a:lnTo>
                  <a:cubicBezTo>
                    <a:pt x="2881" y="1401"/>
                    <a:pt x="2743" y="873"/>
                    <a:pt x="2629" y="322"/>
                  </a:cubicBezTo>
                  <a:cubicBezTo>
                    <a:pt x="1745" y="288"/>
                    <a:pt x="873" y="173"/>
                    <a:pt x="0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0" name="Google Shape;1020;p37"/>
            <p:cNvSpPr/>
            <p:nvPr/>
          </p:nvSpPr>
          <p:spPr>
            <a:xfrm>
              <a:off x="6081200" y="2625200"/>
              <a:ext cx="88975" cy="217225"/>
            </a:xfrm>
            <a:custGeom>
              <a:avLst/>
              <a:gdLst/>
              <a:ahLst/>
              <a:cxnLst/>
              <a:rect l="l" t="t" r="r" b="b"/>
              <a:pathLst>
                <a:path w="3559" h="8689" extrusionOk="0">
                  <a:moveTo>
                    <a:pt x="2514" y="1"/>
                  </a:moveTo>
                  <a:cubicBezTo>
                    <a:pt x="2009" y="1"/>
                    <a:pt x="1493" y="81"/>
                    <a:pt x="1010" y="230"/>
                  </a:cubicBezTo>
                  <a:cubicBezTo>
                    <a:pt x="138" y="2859"/>
                    <a:pt x="0" y="5670"/>
                    <a:pt x="609" y="8368"/>
                  </a:cubicBezTo>
                  <a:cubicBezTo>
                    <a:pt x="1481" y="8540"/>
                    <a:pt x="2365" y="8655"/>
                    <a:pt x="3249" y="8689"/>
                  </a:cubicBezTo>
                  <a:cubicBezTo>
                    <a:pt x="2663" y="5889"/>
                    <a:pt x="2916" y="2847"/>
                    <a:pt x="3558" y="1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1" name="Google Shape;1021;p37"/>
            <p:cNvSpPr/>
            <p:nvPr/>
          </p:nvSpPr>
          <p:spPr>
            <a:xfrm>
              <a:off x="6031550" y="2816025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1" y="0"/>
                  </a:moveTo>
                  <a:cubicBezTo>
                    <a:pt x="667" y="1205"/>
                    <a:pt x="1780" y="2089"/>
                    <a:pt x="3100" y="2468"/>
                  </a:cubicBezTo>
                  <a:cubicBezTo>
                    <a:pt x="2893" y="1905"/>
                    <a:pt x="2732" y="1320"/>
                    <a:pt x="2595" y="735"/>
                  </a:cubicBezTo>
                  <a:cubicBezTo>
                    <a:pt x="1711" y="562"/>
                    <a:pt x="850" y="31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2" name="Google Shape;1022;p37"/>
            <p:cNvSpPr/>
            <p:nvPr/>
          </p:nvSpPr>
          <p:spPr>
            <a:xfrm>
              <a:off x="6015500" y="2630950"/>
              <a:ext cx="90975" cy="203450"/>
            </a:xfrm>
            <a:custGeom>
              <a:avLst/>
              <a:gdLst/>
              <a:ahLst/>
              <a:cxnLst/>
              <a:rect l="l" t="t" r="r" b="b"/>
              <a:pathLst>
                <a:path w="3639" h="8138" extrusionOk="0">
                  <a:moveTo>
                    <a:pt x="3638" y="0"/>
                  </a:moveTo>
                  <a:lnTo>
                    <a:pt x="3638" y="0"/>
                  </a:lnTo>
                  <a:cubicBezTo>
                    <a:pt x="1481" y="677"/>
                    <a:pt x="0" y="2663"/>
                    <a:pt x="0" y="4924"/>
                  </a:cubicBezTo>
                  <a:cubicBezTo>
                    <a:pt x="0" y="5796"/>
                    <a:pt x="218" y="6646"/>
                    <a:pt x="643" y="7403"/>
                  </a:cubicBezTo>
                  <a:cubicBezTo>
                    <a:pt x="1492" y="7713"/>
                    <a:pt x="2353" y="7965"/>
                    <a:pt x="3237" y="8138"/>
                  </a:cubicBezTo>
                  <a:cubicBezTo>
                    <a:pt x="2628" y="5440"/>
                    <a:pt x="2766" y="2629"/>
                    <a:pt x="36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3" name="Google Shape;1023;p37"/>
            <p:cNvSpPr/>
            <p:nvPr/>
          </p:nvSpPr>
          <p:spPr>
            <a:xfrm>
              <a:off x="6162400" y="2838400"/>
              <a:ext cx="86400" cy="44200"/>
            </a:xfrm>
            <a:custGeom>
              <a:avLst/>
              <a:gdLst/>
              <a:ahLst/>
              <a:cxnLst/>
              <a:rect l="l" t="t" r="r" b="b"/>
              <a:pathLst>
                <a:path w="3456" h="1768" extrusionOk="0">
                  <a:moveTo>
                    <a:pt x="3019" y="0"/>
                  </a:moveTo>
                  <a:cubicBezTo>
                    <a:pt x="2263" y="122"/>
                    <a:pt x="1500" y="178"/>
                    <a:pt x="736" y="178"/>
                  </a:cubicBezTo>
                  <a:cubicBezTo>
                    <a:pt x="491" y="178"/>
                    <a:pt x="246" y="172"/>
                    <a:pt x="1" y="161"/>
                  </a:cubicBezTo>
                  <a:lnTo>
                    <a:pt x="1" y="161"/>
                  </a:lnTo>
                  <a:cubicBezTo>
                    <a:pt x="104" y="712"/>
                    <a:pt x="253" y="1240"/>
                    <a:pt x="425" y="1768"/>
                  </a:cubicBezTo>
                  <a:lnTo>
                    <a:pt x="2652" y="1768"/>
                  </a:lnTo>
                  <a:cubicBezTo>
                    <a:pt x="2916" y="1768"/>
                    <a:pt x="3191" y="1756"/>
                    <a:pt x="3455" y="1710"/>
                  </a:cubicBezTo>
                  <a:cubicBezTo>
                    <a:pt x="3283" y="1148"/>
                    <a:pt x="3145" y="574"/>
                    <a:pt x="30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4" name="Google Shape;1024;p37"/>
            <p:cNvSpPr/>
            <p:nvPr/>
          </p:nvSpPr>
          <p:spPr>
            <a:xfrm>
              <a:off x="6147775" y="26252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4" y="1"/>
                  </a:moveTo>
                  <a:cubicBezTo>
                    <a:pt x="253" y="2836"/>
                    <a:pt x="0" y="5889"/>
                    <a:pt x="574" y="8689"/>
                  </a:cubicBezTo>
                  <a:cubicBezTo>
                    <a:pt x="822" y="8700"/>
                    <a:pt x="1069" y="8706"/>
                    <a:pt x="1316" y="8706"/>
                  </a:cubicBezTo>
                  <a:cubicBezTo>
                    <a:pt x="2086" y="8706"/>
                    <a:pt x="2851" y="8650"/>
                    <a:pt x="3616" y="8528"/>
                  </a:cubicBezTo>
                  <a:cubicBezTo>
                    <a:pt x="3019" y="5739"/>
                    <a:pt x="2973" y="2847"/>
                    <a:pt x="3753" y="35"/>
                  </a:cubicBezTo>
                  <a:cubicBezTo>
                    <a:pt x="3581" y="12"/>
                    <a:pt x="3409" y="1"/>
                    <a:pt x="323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5" name="Google Shape;1025;p37"/>
            <p:cNvSpPr/>
            <p:nvPr/>
          </p:nvSpPr>
          <p:spPr>
            <a:xfrm>
              <a:off x="6222075" y="2626075"/>
              <a:ext cx="135475" cy="212350"/>
            </a:xfrm>
            <a:custGeom>
              <a:avLst/>
              <a:gdLst/>
              <a:ahLst/>
              <a:cxnLst/>
              <a:rect l="l" t="t" r="r" b="b"/>
              <a:pathLst>
                <a:path w="5419" h="8494" extrusionOk="0">
                  <a:moveTo>
                    <a:pt x="793" y="0"/>
                  </a:moveTo>
                  <a:cubicBezTo>
                    <a:pt x="1" y="2812"/>
                    <a:pt x="47" y="5704"/>
                    <a:pt x="644" y="8493"/>
                  </a:cubicBezTo>
                  <a:cubicBezTo>
                    <a:pt x="2285" y="8241"/>
                    <a:pt x="3834" y="7690"/>
                    <a:pt x="5131" y="6795"/>
                  </a:cubicBezTo>
                  <a:cubicBezTo>
                    <a:pt x="5326" y="6255"/>
                    <a:pt x="5418" y="5693"/>
                    <a:pt x="5418" y="5119"/>
                  </a:cubicBezTo>
                  <a:cubicBezTo>
                    <a:pt x="5407" y="2479"/>
                    <a:pt x="3410" y="264"/>
                    <a:pt x="793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6" name="Google Shape;1026;p37"/>
            <p:cNvSpPr/>
            <p:nvPr/>
          </p:nvSpPr>
          <p:spPr>
            <a:xfrm>
              <a:off x="6238150" y="2795925"/>
              <a:ext cx="112225" cy="85250"/>
            </a:xfrm>
            <a:custGeom>
              <a:avLst/>
              <a:gdLst/>
              <a:ahLst/>
              <a:cxnLst/>
              <a:rect l="l" t="t" r="r" b="b"/>
              <a:pathLst>
                <a:path w="4489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80" y="896"/>
                    <a:pt x="1630" y="1447"/>
                    <a:pt x="1" y="1699"/>
                  </a:cubicBezTo>
                  <a:cubicBezTo>
                    <a:pt x="115" y="2273"/>
                    <a:pt x="265" y="2847"/>
                    <a:pt x="425" y="3409"/>
                  </a:cubicBezTo>
                  <a:cubicBezTo>
                    <a:pt x="2307" y="3099"/>
                    <a:pt x="3857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7" name="Google Shape;1027;p37"/>
            <p:cNvSpPr/>
            <p:nvPr/>
          </p:nvSpPr>
          <p:spPr>
            <a:xfrm>
              <a:off x="6284050" y="2722175"/>
              <a:ext cx="29300" cy="24900"/>
            </a:xfrm>
            <a:custGeom>
              <a:avLst/>
              <a:gdLst/>
              <a:ahLst/>
              <a:cxnLst/>
              <a:rect l="l" t="t" r="r" b="b"/>
              <a:pathLst>
                <a:path w="1172" h="996" extrusionOk="0">
                  <a:moveTo>
                    <a:pt x="667" y="1"/>
                  </a:moveTo>
                  <a:cubicBezTo>
                    <a:pt x="230" y="1"/>
                    <a:pt x="1" y="529"/>
                    <a:pt x="322" y="850"/>
                  </a:cubicBezTo>
                  <a:cubicBezTo>
                    <a:pt x="422" y="950"/>
                    <a:pt x="546" y="995"/>
                    <a:pt x="668" y="995"/>
                  </a:cubicBezTo>
                  <a:cubicBezTo>
                    <a:pt x="924" y="995"/>
                    <a:pt x="1172" y="798"/>
                    <a:pt x="1172" y="495"/>
                  </a:cubicBezTo>
                  <a:cubicBezTo>
                    <a:pt x="1172" y="219"/>
                    <a:pt x="942" y="1"/>
                    <a:pt x="6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8" name="Google Shape;1028;p37"/>
            <p:cNvSpPr/>
            <p:nvPr/>
          </p:nvSpPr>
          <p:spPr>
            <a:xfrm>
              <a:off x="6256525" y="2757775"/>
              <a:ext cx="68300" cy="58400"/>
            </a:xfrm>
            <a:custGeom>
              <a:avLst/>
              <a:gdLst/>
              <a:ahLst/>
              <a:cxnLst/>
              <a:rect l="l" t="t" r="r" b="b"/>
              <a:pathLst>
                <a:path w="2732" h="2336" extrusionOk="0">
                  <a:moveTo>
                    <a:pt x="1561" y="0"/>
                  </a:moveTo>
                  <a:cubicBezTo>
                    <a:pt x="528" y="0"/>
                    <a:pt x="0" y="1251"/>
                    <a:pt x="735" y="1986"/>
                  </a:cubicBezTo>
                  <a:cubicBezTo>
                    <a:pt x="976" y="2227"/>
                    <a:pt x="1271" y="2335"/>
                    <a:pt x="1559" y="2335"/>
                  </a:cubicBezTo>
                  <a:cubicBezTo>
                    <a:pt x="2160" y="2335"/>
                    <a:pt x="2732" y="1865"/>
                    <a:pt x="2732" y="1159"/>
                  </a:cubicBezTo>
                  <a:cubicBezTo>
                    <a:pt x="2732" y="517"/>
                    <a:pt x="2215" y="0"/>
                    <a:pt x="1561" y="0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9" name="Google Shape;1029;p37"/>
            <p:cNvSpPr/>
            <p:nvPr/>
          </p:nvSpPr>
          <p:spPr>
            <a:xfrm>
              <a:off x="6005725" y="2504325"/>
              <a:ext cx="194025" cy="156475"/>
            </a:xfrm>
            <a:custGeom>
              <a:avLst/>
              <a:gdLst/>
              <a:ahLst/>
              <a:cxnLst/>
              <a:rect l="l" t="t" r="r" b="b"/>
              <a:pathLst>
                <a:path w="7761" h="6259" extrusionOk="0">
                  <a:moveTo>
                    <a:pt x="3454" y="0"/>
                  </a:moveTo>
                  <a:cubicBezTo>
                    <a:pt x="3001" y="0"/>
                    <a:pt x="2551" y="163"/>
                    <a:pt x="2136" y="532"/>
                  </a:cubicBezTo>
                  <a:cubicBezTo>
                    <a:pt x="1" y="2437"/>
                    <a:pt x="2032" y="4445"/>
                    <a:pt x="3398" y="5352"/>
                  </a:cubicBezTo>
                  <a:cubicBezTo>
                    <a:pt x="4374" y="6006"/>
                    <a:pt x="6853" y="6259"/>
                    <a:pt x="6853" y="6259"/>
                  </a:cubicBezTo>
                  <a:cubicBezTo>
                    <a:pt x="7760" y="3546"/>
                    <a:pt x="5570" y="0"/>
                    <a:pt x="3454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0" name="Google Shape;1030;p37"/>
            <p:cNvSpPr/>
            <p:nvPr/>
          </p:nvSpPr>
          <p:spPr>
            <a:xfrm>
              <a:off x="6197975" y="2535675"/>
              <a:ext cx="132875" cy="111925"/>
            </a:xfrm>
            <a:custGeom>
              <a:avLst/>
              <a:gdLst/>
              <a:ahLst/>
              <a:cxnLst/>
              <a:rect l="l" t="t" r="r" b="b"/>
              <a:pathLst>
                <a:path w="5315" h="4477" extrusionOk="0">
                  <a:moveTo>
                    <a:pt x="2847" y="1"/>
                  </a:moveTo>
                  <a:cubicBezTo>
                    <a:pt x="2847" y="1"/>
                    <a:pt x="1573" y="1619"/>
                    <a:pt x="1573" y="1619"/>
                  </a:cubicBezTo>
                  <a:cubicBezTo>
                    <a:pt x="1562" y="1619"/>
                    <a:pt x="1" y="253"/>
                    <a:pt x="1" y="253"/>
                  </a:cubicBezTo>
                  <a:lnTo>
                    <a:pt x="1" y="253"/>
                  </a:lnTo>
                  <a:lnTo>
                    <a:pt x="620" y="4006"/>
                  </a:lnTo>
                  <a:lnTo>
                    <a:pt x="4121" y="4477"/>
                  </a:lnTo>
                  <a:lnTo>
                    <a:pt x="5315" y="1424"/>
                  </a:lnTo>
                  <a:lnTo>
                    <a:pt x="3467" y="1917"/>
                  </a:lnTo>
                  <a:lnTo>
                    <a:pt x="284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211" name="Google Shape;1012;p37"/>
          <p:cNvGrpSpPr/>
          <p:nvPr/>
        </p:nvGrpSpPr>
        <p:grpSpPr>
          <a:xfrm>
            <a:off x="7800742" y="2774527"/>
            <a:ext cx="754184" cy="767780"/>
            <a:chOff x="5949775" y="2481625"/>
            <a:chExt cx="407775" cy="445825"/>
          </a:xfrm>
        </p:grpSpPr>
        <p:sp>
          <p:nvSpPr>
            <p:cNvPr id="212" name="Google Shape;1013;p37"/>
            <p:cNvSpPr/>
            <p:nvPr/>
          </p:nvSpPr>
          <p:spPr>
            <a:xfrm>
              <a:off x="5949775" y="2746875"/>
              <a:ext cx="72925" cy="42200"/>
            </a:xfrm>
            <a:custGeom>
              <a:avLst/>
              <a:gdLst/>
              <a:ahLst/>
              <a:cxnLst/>
              <a:rect l="l" t="t" r="r" b="b"/>
              <a:pathLst>
                <a:path w="2917" h="1688" extrusionOk="0">
                  <a:moveTo>
                    <a:pt x="2916" y="0"/>
                  </a:moveTo>
                  <a:lnTo>
                    <a:pt x="1" y="849"/>
                  </a:lnTo>
                  <a:lnTo>
                    <a:pt x="2916" y="1687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3" name="Google Shape;1014;p37"/>
            <p:cNvSpPr/>
            <p:nvPr/>
          </p:nvSpPr>
          <p:spPr>
            <a:xfrm>
              <a:off x="6061400" y="2481625"/>
              <a:ext cx="176625" cy="179175"/>
            </a:xfrm>
            <a:custGeom>
              <a:avLst/>
              <a:gdLst/>
              <a:ahLst/>
              <a:cxnLst/>
              <a:rect l="l" t="t" r="r" b="b"/>
              <a:pathLst>
                <a:path w="7065" h="7167" extrusionOk="0">
                  <a:moveTo>
                    <a:pt x="3451" y="1"/>
                  </a:moveTo>
                  <a:cubicBezTo>
                    <a:pt x="3204" y="1"/>
                    <a:pt x="2945" y="49"/>
                    <a:pt x="2675" y="154"/>
                  </a:cubicBezTo>
                  <a:cubicBezTo>
                    <a:pt x="1" y="1187"/>
                    <a:pt x="1206" y="3781"/>
                    <a:pt x="2158" y="5112"/>
                  </a:cubicBezTo>
                  <a:cubicBezTo>
                    <a:pt x="2858" y="6065"/>
                    <a:pt x="5085" y="7167"/>
                    <a:pt x="5085" y="7167"/>
                  </a:cubicBezTo>
                  <a:cubicBezTo>
                    <a:pt x="7064" y="4719"/>
                    <a:pt x="5876" y="1"/>
                    <a:pt x="3451" y="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4" name="Google Shape;1015;p37"/>
            <p:cNvSpPr/>
            <p:nvPr/>
          </p:nvSpPr>
          <p:spPr>
            <a:xfrm>
              <a:off x="6060875" y="2857825"/>
              <a:ext cx="34425" cy="62000"/>
            </a:xfrm>
            <a:custGeom>
              <a:avLst/>
              <a:gdLst/>
              <a:ahLst/>
              <a:cxnLst/>
              <a:rect l="l" t="t" r="r" b="b"/>
              <a:pathLst>
                <a:path w="1377" h="2480" extrusionOk="0">
                  <a:moveTo>
                    <a:pt x="954" y="0"/>
                  </a:moveTo>
                  <a:cubicBezTo>
                    <a:pt x="814" y="0"/>
                    <a:pt x="670" y="71"/>
                    <a:pt x="607" y="233"/>
                  </a:cubicBezTo>
                  <a:cubicBezTo>
                    <a:pt x="377" y="819"/>
                    <a:pt x="182" y="1427"/>
                    <a:pt x="56" y="2047"/>
                  </a:cubicBezTo>
                  <a:cubicBezTo>
                    <a:pt x="1" y="2309"/>
                    <a:pt x="219" y="2480"/>
                    <a:pt x="422" y="2480"/>
                  </a:cubicBezTo>
                  <a:cubicBezTo>
                    <a:pt x="557" y="2480"/>
                    <a:pt x="685" y="2404"/>
                    <a:pt x="722" y="2230"/>
                  </a:cubicBezTo>
                  <a:cubicBezTo>
                    <a:pt x="859" y="1611"/>
                    <a:pt x="1043" y="1002"/>
                    <a:pt x="1273" y="417"/>
                  </a:cubicBezTo>
                  <a:cubicBezTo>
                    <a:pt x="1377" y="166"/>
                    <a:pt x="1169" y="0"/>
                    <a:pt x="9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5" name="Google Shape;1016;p37"/>
            <p:cNvSpPr/>
            <p:nvPr/>
          </p:nvSpPr>
          <p:spPr>
            <a:xfrm>
              <a:off x="6123225" y="2865225"/>
              <a:ext cx="20400" cy="62225"/>
            </a:xfrm>
            <a:custGeom>
              <a:avLst/>
              <a:gdLst/>
              <a:ahLst/>
              <a:cxnLst/>
              <a:rect l="l" t="t" r="r" b="b"/>
              <a:pathLst>
                <a:path w="816" h="2489" extrusionOk="0">
                  <a:moveTo>
                    <a:pt x="473" y="0"/>
                  </a:moveTo>
                  <a:cubicBezTo>
                    <a:pt x="299" y="0"/>
                    <a:pt x="121" y="109"/>
                    <a:pt x="110" y="327"/>
                  </a:cubicBezTo>
                  <a:cubicBezTo>
                    <a:pt x="87" y="936"/>
                    <a:pt x="53" y="1544"/>
                    <a:pt x="18" y="2152"/>
                  </a:cubicBezTo>
                  <a:cubicBezTo>
                    <a:pt x="1" y="2376"/>
                    <a:pt x="164" y="2488"/>
                    <a:pt x="337" y="2488"/>
                  </a:cubicBezTo>
                  <a:cubicBezTo>
                    <a:pt x="509" y="2488"/>
                    <a:pt x="690" y="2376"/>
                    <a:pt x="707" y="2152"/>
                  </a:cubicBezTo>
                  <a:cubicBezTo>
                    <a:pt x="741" y="1544"/>
                    <a:pt x="776" y="936"/>
                    <a:pt x="810" y="327"/>
                  </a:cubicBezTo>
                  <a:cubicBezTo>
                    <a:pt x="816" y="109"/>
                    <a:pt x="646" y="0"/>
                    <a:pt x="4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6" name="Google Shape;1017;p37"/>
            <p:cNvSpPr/>
            <p:nvPr/>
          </p:nvSpPr>
          <p:spPr>
            <a:xfrm>
              <a:off x="6197975" y="2865225"/>
              <a:ext cx="24825" cy="62125"/>
            </a:xfrm>
            <a:custGeom>
              <a:avLst/>
              <a:gdLst/>
              <a:ahLst/>
              <a:cxnLst/>
              <a:rect l="l" t="t" r="r" b="b"/>
              <a:pathLst>
                <a:path w="993" h="2485" extrusionOk="0">
                  <a:moveTo>
                    <a:pt x="344" y="0"/>
                  </a:moveTo>
                  <a:cubicBezTo>
                    <a:pt x="170" y="0"/>
                    <a:pt x="1" y="109"/>
                    <a:pt x="12" y="327"/>
                  </a:cubicBezTo>
                  <a:cubicBezTo>
                    <a:pt x="35" y="970"/>
                    <a:pt x="127" y="1613"/>
                    <a:pt x="265" y="2244"/>
                  </a:cubicBezTo>
                  <a:cubicBezTo>
                    <a:pt x="305" y="2412"/>
                    <a:pt x="434" y="2485"/>
                    <a:pt x="568" y="2485"/>
                  </a:cubicBezTo>
                  <a:cubicBezTo>
                    <a:pt x="774" y="2485"/>
                    <a:pt x="993" y="2313"/>
                    <a:pt x="930" y="2049"/>
                  </a:cubicBezTo>
                  <a:cubicBezTo>
                    <a:pt x="804" y="1487"/>
                    <a:pt x="724" y="913"/>
                    <a:pt x="701" y="327"/>
                  </a:cubicBezTo>
                  <a:cubicBezTo>
                    <a:pt x="695" y="109"/>
                    <a:pt x="517" y="0"/>
                    <a:pt x="3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7" name="Google Shape;1018;p37"/>
            <p:cNvSpPr/>
            <p:nvPr/>
          </p:nvSpPr>
          <p:spPr>
            <a:xfrm>
              <a:off x="6246675" y="2860325"/>
              <a:ext cx="35175" cy="56050"/>
            </a:xfrm>
            <a:custGeom>
              <a:avLst/>
              <a:gdLst/>
              <a:ahLst/>
              <a:cxnLst/>
              <a:rect l="l" t="t" r="r" b="b"/>
              <a:pathLst>
                <a:path w="1407" h="2242" extrusionOk="0">
                  <a:moveTo>
                    <a:pt x="465" y="0"/>
                  </a:moveTo>
                  <a:cubicBezTo>
                    <a:pt x="244" y="0"/>
                    <a:pt x="1" y="252"/>
                    <a:pt x="119" y="535"/>
                  </a:cubicBezTo>
                  <a:cubicBezTo>
                    <a:pt x="325" y="1006"/>
                    <a:pt x="509" y="1499"/>
                    <a:pt x="658" y="1993"/>
                  </a:cubicBezTo>
                  <a:cubicBezTo>
                    <a:pt x="708" y="2167"/>
                    <a:pt x="847" y="2242"/>
                    <a:pt x="986" y="2242"/>
                  </a:cubicBezTo>
                  <a:cubicBezTo>
                    <a:pt x="1195" y="2242"/>
                    <a:pt x="1407" y="2071"/>
                    <a:pt x="1324" y="1809"/>
                  </a:cubicBezTo>
                  <a:cubicBezTo>
                    <a:pt x="1152" y="1258"/>
                    <a:pt x="956" y="707"/>
                    <a:pt x="715" y="179"/>
                  </a:cubicBezTo>
                  <a:cubicBezTo>
                    <a:pt x="661" y="53"/>
                    <a:pt x="565" y="0"/>
                    <a:pt x="46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8" name="Google Shape;1019;p37"/>
            <p:cNvSpPr/>
            <p:nvPr/>
          </p:nvSpPr>
          <p:spPr>
            <a:xfrm>
              <a:off x="6096700" y="2834375"/>
              <a:ext cx="76625" cy="48225"/>
            </a:xfrm>
            <a:custGeom>
              <a:avLst/>
              <a:gdLst/>
              <a:ahLst/>
              <a:cxnLst/>
              <a:rect l="l" t="t" r="r" b="b"/>
              <a:pathLst>
                <a:path w="3065" h="1929" extrusionOk="0">
                  <a:moveTo>
                    <a:pt x="0" y="1"/>
                  </a:moveTo>
                  <a:lnTo>
                    <a:pt x="0" y="1"/>
                  </a:lnTo>
                  <a:cubicBezTo>
                    <a:pt x="126" y="586"/>
                    <a:pt x="299" y="1171"/>
                    <a:pt x="494" y="1734"/>
                  </a:cubicBezTo>
                  <a:cubicBezTo>
                    <a:pt x="953" y="1871"/>
                    <a:pt x="1423" y="1929"/>
                    <a:pt x="1894" y="1929"/>
                  </a:cubicBezTo>
                  <a:lnTo>
                    <a:pt x="3065" y="1929"/>
                  </a:lnTo>
                  <a:cubicBezTo>
                    <a:pt x="2881" y="1401"/>
                    <a:pt x="2743" y="873"/>
                    <a:pt x="2629" y="322"/>
                  </a:cubicBezTo>
                  <a:cubicBezTo>
                    <a:pt x="1745" y="288"/>
                    <a:pt x="873" y="173"/>
                    <a:pt x="0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9" name="Google Shape;1020;p37"/>
            <p:cNvSpPr/>
            <p:nvPr/>
          </p:nvSpPr>
          <p:spPr>
            <a:xfrm>
              <a:off x="6081200" y="2625200"/>
              <a:ext cx="88975" cy="217225"/>
            </a:xfrm>
            <a:custGeom>
              <a:avLst/>
              <a:gdLst/>
              <a:ahLst/>
              <a:cxnLst/>
              <a:rect l="l" t="t" r="r" b="b"/>
              <a:pathLst>
                <a:path w="3559" h="8689" extrusionOk="0">
                  <a:moveTo>
                    <a:pt x="2514" y="1"/>
                  </a:moveTo>
                  <a:cubicBezTo>
                    <a:pt x="2009" y="1"/>
                    <a:pt x="1493" y="81"/>
                    <a:pt x="1010" y="230"/>
                  </a:cubicBezTo>
                  <a:cubicBezTo>
                    <a:pt x="138" y="2859"/>
                    <a:pt x="0" y="5670"/>
                    <a:pt x="609" y="8368"/>
                  </a:cubicBezTo>
                  <a:cubicBezTo>
                    <a:pt x="1481" y="8540"/>
                    <a:pt x="2365" y="8655"/>
                    <a:pt x="3249" y="8689"/>
                  </a:cubicBezTo>
                  <a:cubicBezTo>
                    <a:pt x="2663" y="5889"/>
                    <a:pt x="2916" y="2847"/>
                    <a:pt x="3558" y="1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0" name="Google Shape;1021;p37"/>
            <p:cNvSpPr/>
            <p:nvPr/>
          </p:nvSpPr>
          <p:spPr>
            <a:xfrm>
              <a:off x="6031550" y="2816025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1" y="0"/>
                  </a:moveTo>
                  <a:cubicBezTo>
                    <a:pt x="667" y="1205"/>
                    <a:pt x="1780" y="2089"/>
                    <a:pt x="3100" y="2468"/>
                  </a:cubicBezTo>
                  <a:cubicBezTo>
                    <a:pt x="2893" y="1905"/>
                    <a:pt x="2732" y="1320"/>
                    <a:pt x="2595" y="735"/>
                  </a:cubicBezTo>
                  <a:cubicBezTo>
                    <a:pt x="1711" y="562"/>
                    <a:pt x="850" y="31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1" name="Google Shape;1022;p37"/>
            <p:cNvSpPr/>
            <p:nvPr/>
          </p:nvSpPr>
          <p:spPr>
            <a:xfrm>
              <a:off x="6015500" y="2630950"/>
              <a:ext cx="90975" cy="203450"/>
            </a:xfrm>
            <a:custGeom>
              <a:avLst/>
              <a:gdLst/>
              <a:ahLst/>
              <a:cxnLst/>
              <a:rect l="l" t="t" r="r" b="b"/>
              <a:pathLst>
                <a:path w="3639" h="8138" extrusionOk="0">
                  <a:moveTo>
                    <a:pt x="3638" y="0"/>
                  </a:moveTo>
                  <a:lnTo>
                    <a:pt x="3638" y="0"/>
                  </a:lnTo>
                  <a:cubicBezTo>
                    <a:pt x="1481" y="677"/>
                    <a:pt x="0" y="2663"/>
                    <a:pt x="0" y="4924"/>
                  </a:cubicBezTo>
                  <a:cubicBezTo>
                    <a:pt x="0" y="5796"/>
                    <a:pt x="218" y="6646"/>
                    <a:pt x="643" y="7403"/>
                  </a:cubicBezTo>
                  <a:cubicBezTo>
                    <a:pt x="1492" y="7713"/>
                    <a:pt x="2353" y="7965"/>
                    <a:pt x="3237" y="8138"/>
                  </a:cubicBezTo>
                  <a:cubicBezTo>
                    <a:pt x="2628" y="5440"/>
                    <a:pt x="2766" y="2629"/>
                    <a:pt x="36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2" name="Google Shape;1023;p37"/>
            <p:cNvSpPr/>
            <p:nvPr/>
          </p:nvSpPr>
          <p:spPr>
            <a:xfrm>
              <a:off x="6162400" y="2838400"/>
              <a:ext cx="86400" cy="44200"/>
            </a:xfrm>
            <a:custGeom>
              <a:avLst/>
              <a:gdLst/>
              <a:ahLst/>
              <a:cxnLst/>
              <a:rect l="l" t="t" r="r" b="b"/>
              <a:pathLst>
                <a:path w="3456" h="1768" extrusionOk="0">
                  <a:moveTo>
                    <a:pt x="3019" y="0"/>
                  </a:moveTo>
                  <a:cubicBezTo>
                    <a:pt x="2263" y="122"/>
                    <a:pt x="1500" y="178"/>
                    <a:pt x="736" y="178"/>
                  </a:cubicBezTo>
                  <a:cubicBezTo>
                    <a:pt x="491" y="178"/>
                    <a:pt x="246" y="172"/>
                    <a:pt x="1" y="161"/>
                  </a:cubicBezTo>
                  <a:lnTo>
                    <a:pt x="1" y="161"/>
                  </a:lnTo>
                  <a:cubicBezTo>
                    <a:pt x="104" y="712"/>
                    <a:pt x="253" y="1240"/>
                    <a:pt x="425" y="1768"/>
                  </a:cubicBezTo>
                  <a:lnTo>
                    <a:pt x="2652" y="1768"/>
                  </a:lnTo>
                  <a:cubicBezTo>
                    <a:pt x="2916" y="1768"/>
                    <a:pt x="3191" y="1756"/>
                    <a:pt x="3455" y="1710"/>
                  </a:cubicBezTo>
                  <a:cubicBezTo>
                    <a:pt x="3283" y="1148"/>
                    <a:pt x="3145" y="574"/>
                    <a:pt x="30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3" name="Google Shape;1024;p37"/>
            <p:cNvSpPr/>
            <p:nvPr/>
          </p:nvSpPr>
          <p:spPr>
            <a:xfrm>
              <a:off x="6147775" y="26252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4" y="1"/>
                  </a:moveTo>
                  <a:cubicBezTo>
                    <a:pt x="253" y="2836"/>
                    <a:pt x="0" y="5889"/>
                    <a:pt x="574" y="8689"/>
                  </a:cubicBezTo>
                  <a:cubicBezTo>
                    <a:pt x="822" y="8700"/>
                    <a:pt x="1069" y="8706"/>
                    <a:pt x="1316" y="8706"/>
                  </a:cubicBezTo>
                  <a:cubicBezTo>
                    <a:pt x="2086" y="8706"/>
                    <a:pt x="2851" y="8650"/>
                    <a:pt x="3616" y="8528"/>
                  </a:cubicBezTo>
                  <a:cubicBezTo>
                    <a:pt x="3019" y="5739"/>
                    <a:pt x="2973" y="2847"/>
                    <a:pt x="3753" y="35"/>
                  </a:cubicBezTo>
                  <a:cubicBezTo>
                    <a:pt x="3581" y="12"/>
                    <a:pt x="3409" y="1"/>
                    <a:pt x="323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4" name="Google Shape;1025;p37"/>
            <p:cNvSpPr/>
            <p:nvPr/>
          </p:nvSpPr>
          <p:spPr>
            <a:xfrm>
              <a:off x="6222075" y="2626075"/>
              <a:ext cx="135475" cy="212350"/>
            </a:xfrm>
            <a:custGeom>
              <a:avLst/>
              <a:gdLst/>
              <a:ahLst/>
              <a:cxnLst/>
              <a:rect l="l" t="t" r="r" b="b"/>
              <a:pathLst>
                <a:path w="5419" h="8494" extrusionOk="0">
                  <a:moveTo>
                    <a:pt x="793" y="0"/>
                  </a:moveTo>
                  <a:cubicBezTo>
                    <a:pt x="1" y="2812"/>
                    <a:pt x="47" y="5704"/>
                    <a:pt x="644" y="8493"/>
                  </a:cubicBezTo>
                  <a:cubicBezTo>
                    <a:pt x="2285" y="8241"/>
                    <a:pt x="3834" y="7690"/>
                    <a:pt x="5131" y="6795"/>
                  </a:cubicBezTo>
                  <a:cubicBezTo>
                    <a:pt x="5326" y="6255"/>
                    <a:pt x="5418" y="5693"/>
                    <a:pt x="5418" y="5119"/>
                  </a:cubicBezTo>
                  <a:cubicBezTo>
                    <a:pt x="5407" y="2479"/>
                    <a:pt x="3410" y="264"/>
                    <a:pt x="793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5" name="Google Shape;1026;p37"/>
            <p:cNvSpPr/>
            <p:nvPr/>
          </p:nvSpPr>
          <p:spPr>
            <a:xfrm>
              <a:off x="6238150" y="2795925"/>
              <a:ext cx="112225" cy="85250"/>
            </a:xfrm>
            <a:custGeom>
              <a:avLst/>
              <a:gdLst/>
              <a:ahLst/>
              <a:cxnLst/>
              <a:rect l="l" t="t" r="r" b="b"/>
              <a:pathLst>
                <a:path w="4489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80" y="896"/>
                    <a:pt x="1630" y="1447"/>
                    <a:pt x="1" y="1699"/>
                  </a:cubicBezTo>
                  <a:cubicBezTo>
                    <a:pt x="115" y="2273"/>
                    <a:pt x="265" y="2847"/>
                    <a:pt x="425" y="3409"/>
                  </a:cubicBezTo>
                  <a:cubicBezTo>
                    <a:pt x="2307" y="3099"/>
                    <a:pt x="3857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6" name="Google Shape;1027;p37"/>
            <p:cNvSpPr/>
            <p:nvPr/>
          </p:nvSpPr>
          <p:spPr>
            <a:xfrm>
              <a:off x="6284050" y="2722175"/>
              <a:ext cx="29300" cy="24900"/>
            </a:xfrm>
            <a:custGeom>
              <a:avLst/>
              <a:gdLst/>
              <a:ahLst/>
              <a:cxnLst/>
              <a:rect l="l" t="t" r="r" b="b"/>
              <a:pathLst>
                <a:path w="1172" h="996" extrusionOk="0">
                  <a:moveTo>
                    <a:pt x="667" y="1"/>
                  </a:moveTo>
                  <a:cubicBezTo>
                    <a:pt x="230" y="1"/>
                    <a:pt x="1" y="529"/>
                    <a:pt x="322" y="850"/>
                  </a:cubicBezTo>
                  <a:cubicBezTo>
                    <a:pt x="422" y="950"/>
                    <a:pt x="546" y="995"/>
                    <a:pt x="668" y="995"/>
                  </a:cubicBezTo>
                  <a:cubicBezTo>
                    <a:pt x="924" y="995"/>
                    <a:pt x="1172" y="798"/>
                    <a:pt x="1172" y="495"/>
                  </a:cubicBezTo>
                  <a:cubicBezTo>
                    <a:pt x="1172" y="219"/>
                    <a:pt x="942" y="1"/>
                    <a:pt x="6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7" name="Google Shape;1028;p37"/>
            <p:cNvSpPr/>
            <p:nvPr/>
          </p:nvSpPr>
          <p:spPr>
            <a:xfrm>
              <a:off x="6256525" y="2757775"/>
              <a:ext cx="68300" cy="58400"/>
            </a:xfrm>
            <a:custGeom>
              <a:avLst/>
              <a:gdLst/>
              <a:ahLst/>
              <a:cxnLst/>
              <a:rect l="l" t="t" r="r" b="b"/>
              <a:pathLst>
                <a:path w="2732" h="2336" extrusionOk="0">
                  <a:moveTo>
                    <a:pt x="1561" y="0"/>
                  </a:moveTo>
                  <a:cubicBezTo>
                    <a:pt x="528" y="0"/>
                    <a:pt x="0" y="1251"/>
                    <a:pt x="735" y="1986"/>
                  </a:cubicBezTo>
                  <a:cubicBezTo>
                    <a:pt x="976" y="2227"/>
                    <a:pt x="1271" y="2335"/>
                    <a:pt x="1559" y="2335"/>
                  </a:cubicBezTo>
                  <a:cubicBezTo>
                    <a:pt x="2160" y="2335"/>
                    <a:pt x="2732" y="1865"/>
                    <a:pt x="2732" y="1159"/>
                  </a:cubicBezTo>
                  <a:cubicBezTo>
                    <a:pt x="2732" y="517"/>
                    <a:pt x="2215" y="0"/>
                    <a:pt x="1561" y="0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8" name="Google Shape;1029;p37"/>
            <p:cNvSpPr/>
            <p:nvPr/>
          </p:nvSpPr>
          <p:spPr>
            <a:xfrm>
              <a:off x="6005725" y="2504325"/>
              <a:ext cx="194025" cy="156475"/>
            </a:xfrm>
            <a:custGeom>
              <a:avLst/>
              <a:gdLst/>
              <a:ahLst/>
              <a:cxnLst/>
              <a:rect l="l" t="t" r="r" b="b"/>
              <a:pathLst>
                <a:path w="7761" h="6259" extrusionOk="0">
                  <a:moveTo>
                    <a:pt x="3454" y="0"/>
                  </a:moveTo>
                  <a:cubicBezTo>
                    <a:pt x="3001" y="0"/>
                    <a:pt x="2551" y="163"/>
                    <a:pt x="2136" y="532"/>
                  </a:cubicBezTo>
                  <a:cubicBezTo>
                    <a:pt x="1" y="2437"/>
                    <a:pt x="2032" y="4445"/>
                    <a:pt x="3398" y="5352"/>
                  </a:cubicBezTo>
                  <a:cubicBezTo>
                    <a:pt x="4374" y="6006"/>
                    <a:pt x="6853" y="6259"/>
                    <a:pt x="6853" y="6259"/>
                  </a:cubicBezTo>
                  <a:cubicBezTo>
                    <a:pt x="7760" y="3546"/>
                    <a:pt x="5570" y="0"/>
                    <a:pt x="3454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9" name="Google Shape;1030;p37"/>
            <p:cNvSpPr/>
            <p:nvPr/>
          </p:nvSpPr>
          <p:spPr>
            <a:xfrm>
              <a:off x="6197975" y="2535675"/>
              <a:ext cx="132875" cy="111925"/>
            </a:xfrm>
            <a:custGeom>
              <a:avLst/>
              <a:gdLst/>
              <a:ahLst/>
              <a:cxnLst/>
              <a:rect l="l" t="t" r="r" b="b"/>
              <a:pathLst>
                <a:path w="5315" h="4477" extrusionOk="0">
                  <a:moveTo>
                    <a:pt x="2847" y="1"/>
                  </a:moveTo>
                  <a:cubicBezTo>
                    <a:pt x="2847" y="1"/>
                    <a:pt x="1573" y="1619"/>
                    <a:pt x="1573" y="1619"/>
                  </a:cubicBezTo>
                  <a:cubicBezTo>
                    <a:pt x="1562" y="1619"/>
                    <a:pt x="1" y="253"/>
                    <a:pt x="1" y="253"/>
                  </a:cubicBezTo>
                  <a:lnTo>
                    <a:pt x="1" y="253"/>
                  </a:lnTo>
                  <a:lnTo>
                    <a:pt x="620" y="4006"/>
                  </a:lnTo>
                  <a:lnTo>
                    <a:pt x="4121" y="4477"/>
                  </a:lnTo>
                  <a:lnTo>
                    <a:pt x="5315" y="1424"/>
                  </a:lnTo>
                  <a:lnTo>
                    <a:pt x="3467" y="1917"/>
                  </a:lnTo>
                  <a:lnTo>
                    <a:pt x="284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634060" y="493207"/>
            <a:ext cx="8059630" cy="1303332"/>
            <a:chOff x="614791" y="53448"/>
            <a:chExt cx="8500391" cy="1374608"/>
          </a:xfrm>
        </p:grpSpPr>
        <p:sp>
          <p:nvSpPr>
            <p:cNvPr id="40" name="Rounded Rectangle 39"/>
            <p:cNvSpPr/>
            <p:nvPr/>
          </p:nvSpPr>
          <p:spPr>
            <a:xfrm>
              <a:off x="614791" y="53448"/>
              <a:ext cx="8500391" cy="1374608"/>
            </a:xfrm>
            <a:prstGeom prst="roundRect">
              <a:avLst/>
            </a:prstGeom>
            <a:solidFill>
              <a:schemeClr val="bg1">
                <a:alpha val="54902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6694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07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9" name="Rectangle 248"/>
            <p:cNvSpPr/>
            <p:nvPr/>
          </p:nvSpPr>
          <p:spPr>
            <a:xfrm>
              <a:off x="986389" y="79032"/>
              <a:ext cx="7652177" cy="1200192"/>
            </a:xfrm>
            <a:prstGeom prst="rect">
              <a:avLst/>
            </a:prstGeom>
            <a:noFill/>
          </p:spPr>
          <p:txBody>
            <a:bodyPr wrap="square" lIns="86699" tIns="43349" rIns="86699" bIns="43349">
              <a:spAutoFit/>
            </a:bodyPr>
            <a:lstStyle/>
            <a:p>
              <a:pPr marL="0" marR="0" lvl="0" indent="0" algn="ctr" defTabSz="86694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Cảm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ơn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các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bạn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giúp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chúng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mình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nhé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!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Mật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đã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đủ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cho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ngày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hôm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nay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rồi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sz="341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này</a:t>
              </a:r>
              <a:r>
                <a:rPr kumimoji="0" lang="en-US" sz="3413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!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204433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B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CA97BE0-2EBA-4378-A81A-318B12D79E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5405947"/>
          </a:xfrm>
          <a:prstGeom prst="rect">
            <a:avLst/>
          </a:prstGeom>
        </p:spPr>
      </p:pic>
      <p:grpSp>
        <p:nvGrpSpPr>
          <p:cNvPr id="25" name="组合 24">
            <a:extLst>
              <a:ext uri="{FF2B5EF4-FFF2-40B4-BE49-F238E27FC236}">
                <a16:creationId xmlns:a16="http://schemas.microsoft.com/office/drawing/2014/main" id="{8DBF9AB4-38FB-41A0-8FF5-FB6F623DCD41}"/>
              </a:ext>
            </a:extLst>
          </p:cNvPr>
          <p:cNvGrpSpPr/>
          <p:nvPr/>
        </p:nvGrpSpPr>
        <p:grpSpPr>
          <a:xfrm>
            <a:off x="0" y="5158297"/>
            <a:ext cx="12192000" cy="1699703"/>
            <a:chOff x="0" y="5158297"/>
            <a:chExt cx="12192000" cy="1699703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6F80AD8-169B-4F77-923E-29B02B48A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158297"/>
              <a:ext cx="12192000" cy="495300"/>
            </a:xfrm>
            <a:prstGeom prst="rect">
              <a:avLst/>
            </a:prstGeom>
          </p:spPr>
        </p:pic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E0070879-9D12-49E9-89C8-2F7BC8B6535B}"/>
                </a:ext>
              </a:extLst>
            </p:cNvPr>
            <p:cNvSpPr/>
            <p:nvPr/>
          </p:nvSpPr>
          <p:spPr>
            <a:xfrm>
              <a:off x="0" y="5405947"/>
              <a:ext cx="12192000" cy="1452053"/>
            </a:xfrm>
            <a:prstGeom prst="rect">
              <a:avLst/>
            </a:prstGeom>
            <a:solidFill>
              <a:srgbClr val="7DBD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</p:grpSp>
      <p:sp>
        <p:nvSpPr>
          <p:cNvPr id="2" name="矩形: 圆角 1">
            <a:extLst>
              <a:ext uri="{FF2B5EF4-FFF2-40B4-BE49-F238E27FC236}">
                <a16:creationId xmlns:a16="http://schemas.microsoft.com/office/drawing/2014/main" id="{FC182FDA-B441-454F-98DC-0A91881A41FA}"/>
              </a:ext>
            </a:extLst>
          </p:cNvPr>
          <p:cNvSpPr/>
          <p:nvPr/>
        </p:nvSpPr>
        <p:spPr>
          <a:xfrm>
            <a:off x="536559" y="555580"/>
            <a:ext cx="11118882" cy="5746841"/>
          </a:xfrm>
          <a:prstGeom prst="roundRect">
            <a:avLst>
              <a:gd name="adj" fmla="val 855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12" name="图片 9">
            <a:extLst>
              <a:ext uri="{FF2B5EF4-FFF2-40B4-BE49-F238E27FC236}">
                <a16:creationId xmlns:a16="http://schemas.microsoft.com/office/drawing/2014/main" id="{C2698249-E68D-4CC5-AEF1-F6DFB8CD8DB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1056" y="352426"/>
            <a:ext cx="3802648" cy="253509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A54D6CFF-55A9-4AFC-8246-2D1B5DAD4E4F}"/>
              </a:ext>
            </a:extLst>
          </p:cNvPr>
          <p:cNvGrpSpPr/>
          <p:nvPr/>
        </p:nvGrpSpPr>
        <p:grpSpPr>
          <a:xfrm>
            <a:off x="1209675" y="2658032"/>
            <a:ext cx="8795487" cy="3386570"/>
            <a:chOff x="5272969" y="2810432"/>
            <a:chExt cx="6199043" cy="3386570"/>
          </a:xfrm>
        </p:grpSpPr>
        <p:pic>
          <p:nvPicPr>
            <p:cNvPr id="13" name="图片 7">
              <a:extLst>
                <a:ext uri="{FF2B5EF4-FFF2-40B4-BE49-F238E27FC236}">
                  <a16:creationId xmlns:a16="http://schemas.microsoft.com/office/drawing/2014/main" id="{137DD5D0-3EC5-4B42-9B2E-0E3DDE1B7E9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72969" y="2810432"/>
              <a:ext cx="6199043" cy="3386570"/>
            </a:xfrm>
            <a:prstGeom prst="rect">
              <a:avLst/>
            </a:prstGeom>
          </p:spPr>
        </p:pic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F3338291-C5ED-4F80-BA6B-FDB194976F7F}"/>
                </a:ext>
              </a:extLst>
            </p:cNvPr>
            <p:cNvSpPr/>
            <p:nvPr/>
          </p:nvSpPr>
          <p:spPr>
            <a:xfrm>
              <a:off x="5795319" y="3429000"/>
              <a:ext cx="3403832" cy="148164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</p:grpSp>
      <p:sp>
        <p:nvSpPr>
          <p:cNvPr id="17" name="文本框 18">
            <a:extLst>
              <a:ext uri="{FF2B5EF4-FFF2-40B4-BE49-F238E27FC236}">
                <a16:creationId xmlns:a16="http://schemas.microsoft.com/office/drawing/2014/main" id="{2AED7B63-460D-4F84-BE48-1401FA7AAD6F}"/>
              </a:ext>
            </a:extLst>
          </p:cNvPr>
          <p:cNvSpPr txBox="1"/>
          <p:nvPr/>
        </p:nvSpPr>
        <p:spPr>
          <a:xfrm>
            <a:off x="1485900" y="3381994"/>
            <a:ext cx="7439025" cy="175432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/>
            <a:r>
              <a:rPr lang="en-US" altLang="zh-CN" sz="3600" b="1" dirty="0">
                <a:solidFill>
                  <a:srgbClr val="FF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T</a:t>
            </a:r>
            <a:r>
              <a:rPr lang="vi-VN" altLang="zh-CN" sz="3600" b="1" dirty="0">
                <a:solidFill>
                  <a:srgbClr val="FF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hực hành với nhau cách sử dụng một số sản phẩm công nghệ các em đã chuẩn bị ở nhà</a:t>
            </a:r>
            <a:r>
              <a:rPr lang="en-US" altLang="zh-CN" sz="3600" b="1" dirty="0">
                <a:solidFill>
                  <a:srgbClr val="FF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.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4898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B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CA97BE0-2EBA-4378-A81A-318B12D79E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405947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B9A5DC79-DB6F-4091-A14F-E74833A285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2"/>
            <a:ext cx="12192000" cy="4870138"/>
          </a:xfrm>
          <a:prstGeom prst="rect">
            <a:avLst/>
          </a:prstGeom>
        </p:spPr>
      </p:pic>
      <p:grpSp>
        <p:nvGrpSpPr>
          <p:cNvPr id="25" name="组合 24">
            <a:extLst>
              <a:ext uri="{FF2B5EF4-FFF2-40B4-BE49-F238E27FC236}">
                <a16:creationId xmlns:a16="http://schemas.microsoft.com/office/drawing/2014/main" id="{8DBF9AB4-38FB-41A0-8FF5-FB6F623DCD41}"/>
              </a:ext>
            </a:extLst>
          </p:cNvPr>
          <p:cNvGrpSpPr/>
          <p:nvPr/>
        </p:nvGrpSpPr>
        <p:grpSpPr>
          <a:xfrm>
            <a:off x="0" y="5158297"/>
            <a:ext cx="12192000" cy="1699703"/>
            <a:chOff x="0" y="5158297"/>
            <a:chExt cx="12192000" cy="1699703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6F80AD8-169B-4F77-923E-29B02B48A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158297"/>
              <a:ext cx="12192000" cy="495300"/>
            </a:xfrm>
            <a:prstGeom prst="rect">
              <a:avLst/>
            </a:prstGeom>
          </p:spPr>
        </p:pic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E0070879-9D12-49E9-89C8-2F7BC8B6535B}"/>
                </a:ext>
              </a:extLst>
            </p:cNvPr>
            <p:cNvSpPr/>
            <p:nvPr/>
          </p:nvSpPr>
          <p:spPr>
            <a:xfrm>
              <a:off x="0" y="5405947"/>
              <a:ext cx="12192000" cy="1452053"/>
            </a:xfrm>
            <a:prstGeom prst="rect">
              <a:avLst/>
            </a:prstGeom>
            <a:solidFill>
              <a:srgbClr val="7DBD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</p:grpSp>
      <p:pic>
        <p:nvPicPr>
          <p:cNvPr id="29" name="图片 28">
            <a:extLst>
              <a:ext uri="{FF2B5EF4-FFF2-40B4-BE49-F238E27FC236}">
                <a16:creationId xmlns:a16="http://schemas.microsoft.com/office/drawing/2014/main" id="{C59953E6-80E6-45A9-BD19-29B61F8BE5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550" y="0"/>
            <a:ext cx="1009650" cy="2143125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9EB0EED1-2FA1-449B-8CB0-41C586B24E8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0"/>
            <a:ext cx="1657350" cy="3352800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CDA6554C-43E1-44B2-BC06-BF15D77B30F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06"/>
          <a:stretch/>
        </p:blipFill>
        <p:spPr>
          <a:xfrm>
            <a:off x="2266950" y="-1"/>
            <a:ext cx="1343025" cy="1862647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C5BA87C0-4E2A-4620-9E9E-C85506364A7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061" y="1452053"/>
            <a:ext cx="6326824" cy="3217333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1C578C35-BF3B-4F65-A005-35DAAAF72580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002" y="2956165"/>
            <a:ext cx="5822622" cy="38817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E5C903A-72C7-4EEB-B6D6-E1E06DE4F06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98350" y="2300782"/>
            <a:ext cx="5005250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682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B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CA97BE0-2EBA-4378-A81A-318B12D79E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405947"/>
          </a:xfrm>
          <a:prstGeom prst="rect">
            <a:avLst/>
          </a:prstGeom>
        </p:spPr>
      </p:pic>
      <p:grpSp>
        <p:nvGrpSpPr>
          <p:cNvPr id="25" name="组合 24">
            <a:extLst>
              <a:ext uri="{FF2B5EF4-FFF2-40B4-BE49-F238E27FC236}">
                <a16:creationId xmlns:a16="http://schemas.microsoft.com/office/drawing/2014/main" id="{8DBF9AB4-38FB-41A0-8FF5-FB6F623DCD41}"/>
              </a:ext>
            </a:extLst>
          </p:cNvPr>
          <p:cNvGrpSpPr/>
          <p:nvPr/>
        </p:nvGrpSpPr>
        <p:grpSpPr>
          <a:xfrm>
            <a:off x="0" y="5158297"/>
            <a:ext cx="12192000" cy="1699703"/>
            <a:chOff x="0" y="5158297"/>
            <a:chExt cx="12192000" cy="1699703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6F80AD8-169B-4F77-923E-29B02B48A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158297"/>
              <a:ext cx="12192000" cy="495300"/>
            </a:xfrm>
            <a:prstGeom prst="rect">
              <a:avLst/>
            </a:prstGeom>
          </p:spPr>
        </p:pic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E0070879-9D12-49E9-89C8-2F7BC8B6535B}"/>
                </a:ext>
              </a:extLst>
            </p:cNvPr>
            <p:cNvSpPr/>
            <p:nvPr/>
          </p:nvSpPr>
          <p:spPr>
            <a:xfrm>
              <a:off x="0" y="5405947"/>
              <a:ext cx="12192000" cy="1452053"/>
            </a:xfrm>
            <a:prstGeom prst="rect">
              <a:avLst/>
            </a:prstGeom>
            <a:solidFill>
              <a:srgbClr val="7DBD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</p:grpSp>
      <p:sp>
        <p:nvSpPr>
          <p:cNvPr id="2" name="矩形: 圆角 1">
            <a:extLst>
              <a:ext uri="{FF2B5EF4-FFF2-40B4-BE49-F238E27FC236}">
                <a16:creationId xmlns:a16="http://schemas.microsoft.com/office/drawing/2014/main" id="{FC182FDA-B441-454F-98DC-0A91881A41FA}"/>
              </a:ext>
            </a:extLst>
          </p:cNvPr>
          <p:cNvSpPr/>
          <p:nvPr/>
        </p:nvSpPr>
        <p:spPr>
          <a:xfrm>
            <a:off x="536559" y="555580"/>
            <a:ext cx="11118882" cy="5746841"/>
          </a:xfrm>
          <a:prstGeom prst="roundRect">
            <a:avLst>
              <a:gd name="adj" fmla="val 855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0FA106DA-13E5-4459-AA60-9F87C66ED93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2273" y="5341710"/>
            <a:ext cx="2549555" cy="1699703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DD524824-F9F5-45B5-8C0D-D21CC040BACA}"/>
              </a:ext>
            </a:extLst>
          </p:cNvPr>
          <p:cNvGrpSpPr/>
          <p:nvPr/>
        </p:nvGrpSpPr>
        <p:grpSpPr>
          <a:xfrm>
            <a:off x="352425" y="123009"/>
            <a:ext cx="11449049" cy="1601016"/>
            <a:chOff x="7916273" y="1051832"/>
            <a:chExt cx="4054054" cy="1327785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A1914923-046D-4525-9C75-8FEF9ACFC073}"/>
                </a:ext>
              </a:extLst>
            </p:cNvPr>
            <p:cNvSpPr/>
            <p:nvPr/>
          </p:nvSpPr>
          <p:spPr>
            <a:xfrm>
              <a:off x="8017164" y="1228436"/>
              <a:ext cx="3953163" cy="1080655"/>
            </a:xfrm>
            <a:custGeom>
              <a:avLst/>
              <a:gdLst>
                <a:gd name="connsiteX0" fmla="*/ 471054 w 3953163"/>
                <a:gd name="connsiteY0" fmla="*/ 36946 h 1080655"/>
                <a:gd name="connsiteX1" fmla="*/ 1071418 w 3953163"/>
                <a:gd name="connsiteY1" fmla="*/ 0 h 1080655"/>
                <a:gd name="connsiteX2" fmla="*/ 1597891 w 3953163"/>
                <a:gd name="connsiteY2" fmla="*/ 9237 h 1080655"/>
                <a:gd name="connsiteX3" fmla="*/ 2198254 w 3953163"/>
                <a:gd name="connsiteY3" fmla="*/ 73891 h 1080655"/>
                <a:gd name="connsiteX4" fmla="*/ 2687781 w 3953163"/>
                <a:gd name="connsiteY4" fmla="*/ 83128 h 1080655"/>
                <a:gd name="connsiteX5" fmla="*/ 3205018 w 3953163"/>
                <a:gd name="connsiteY5" fmla="*/ 27709 h 1080655"/>
                <a:gd name="connsiteX6" fmla="*/ 3519054 w 3953163"/>
                <a:gd name="connsiteY6" fmla="*/ 27709 h 1080655"/>
                <a:gd name="connsiteX7" fmla="*/ 3823854 w 3953163"/>
                <a:gd name="connsiteY7" fmla="*/ 120073 h 1080655"/>
                <a:gd name="connsiteX8" fmla="*/ 3953163 w 3953163"/>
                <a:gd name="connsiteY8" fmla="*/ 341746 h 1080655"/>
                <a:gd name="connsiteX9" fmla="*/ 3906981 w 3953163"/>
                <a:gd name="connsiteY9" fmla="*/ 637309 h 1080655"/>
                <a:gd name="connsiteX10" fmla="*/ 3805381 w 3953163"/>
                <a:gd name="connsiteY10" fmla="*/ 905164 h 1080655"/>
                <a:gd name="connsiteX11" fmla="*/ 3574472 w 3953163"/>
                <a:gd name="connsiteY11" fmla="*/ 1006764 h 1080655"/>
                <a:gd name="connsiteX12" fmla="*/ 3269672 w 3953163"/>
                <a:gd name="connsiteY12" fmla="*/ 1080655 h 1080655"/>
                <a:gd name="connsiteX13" fmla="*/ 2890981 w 3953163"/>
                <a:gd name="connsiteY13" fmla="*/ 1062182 h 1080655"/>
                <a:gd name="connsiteX14" fmla="*/ 2623127 w 3953163"/>
                <a:gd name="connsiteY14" fmla="*/ 1025237 h 1080655"/>
                <a:gd name="connsiteX15" fmla="*/ 2318327 w 3953163"/>
                <a:gd name="connsiteY15" fmla="*/ 1016000 h 1080655"/>
                <a:gd name="connsiteX16" fmla="*/ 1967345 w 3953163"/>
                <a:gd name="connsiteY16" fmla="*/ 969819 h 1080655"/>
                <a:gd name="connsiteX17" fmla="*/ 1505527 w 3953163"/>
                <a:gd name="connsiteY17" fmla="*/ 923637 h 1080655"/>
                <a:gd name="connsiteX18" fmla="*/ 1108363 w 3953163"/>
                <a:gd name="connsiteY18" fmla="*/ 914400 h 1080655"/>
                <a:gd name="connsiteX19" fmla="*/ 794327 w 3953163"/>
                <a:gd name="connsiteY19" fmla="*/ 997528 h 1080655"/>
                <a:gd name="connsiteX20" fmla="*/ 572654 w 3953163"/>
                <a:gd name="connsiteY20" fmla="*/ 1062182 h 1080655"/>
                <a:gd name="connsiteX21" fmla="*/ 369454 w 3953163"/>
                <a:gd name="connsiteY21" fmla="*/ 1034473 h 1080655"/>
                <a:gd name="connsiteX22" fmla="*/ 221672 w 3953163"/>
                <a:gd name="connsiteY22" fmla="*/ 905164 h 1080655"/>
                <a:gd name="connsiteX23" fmla="*/ 83127 w 3953163"/>
                <a:gd name="connsiteY23" fmla="*/ 775855 h 1080655"/>
                <a:gd name="connsiteX24" fmla="*/ 18472 w 3953163"/>
                <a:gd name="connsiteY24" fmla="*/ 554182 h 1080655"/>
                <a:gd name="connsiteX25" fmla="*/ 0 w 3953163"/>
                <a:gd name="connsiteY25" fmla="*/ 434109 h 1080655"/>
                <a:gd name="connsiteX26" fmla="*/ 92363 w 3953163"/>
                <a:gd name="connsiteY26" fmla="*/ 240146 h 1080655"/>
                <a:gd name="connsiteX27" fmla="*/ 203200 w 3953163"/>
                <a:gd name="connsiteY27" fmla="*/ 129309 h 1080655"/>
                <a:gd name="connsiteX28" fmla="*/ 378691 w 3953163"/>
                <a:gd name="connsiteY28" fmla="*/ 83128 h 1080655"/>
                <a:gd name="connsiteX29" fmla="*/ 526472 w 3953163"/>
                <a:gd name="connsiteY29" fmla="*/ 46182 h 1080655"/>
                <a:gd name="connsiteX30" fmla="*/ 471054 w 3953163"/>
                <a:gd name="connsiteY30" fmla="*/ 36946 h 1080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953163" h="1080655">
                  <a:moveTo>
                    <a:pt x="471054" y="36946"/>
                  </a:moveTo>
                  <a:lnTo>
                    <a:pt x="1071418" y="0"/>
                  </a:lnTo>
                  <a:lnTo>
                    <a:pt x="1597891" y="9237"/>
                  </a:lnTo>
                  <a:lnTo>
                    <a:pt x="2198254" y="73891"/>
                  </a:lnTo>
                  <a:lnTo>
                    <a:pt x="2687781" y="83128"/>
                  </a:lnTo>
                  <a:lnTo>
                    <a:pt x="3205018" y="27709"/>
                  </a:lnTo>
                  <a:lnTo>
                    <a:pt x="3519054" y="27709"/>
                  </a:lnTo>
                  <a:lnTo>
                    <a:pt x="3823854" y="120073"/>
                  </a:lnTo>
                  <a:lnTo>
                    <a:pt x="3953163" y="341746"/>
                  </a:lnTo>
                  <a:lnTo>
                    <a:pt x="3906981" y="637309"/>
                  </a:lnTo>
                  <a:lnTo>
                    <a:pt x="3805381" y="905164"/>
                  </a:lnTo>
                  <a:lnTo>
                    <a:pt x="3574472" y="1006764"/>
                  </a:lnTo>
                  <a:lnTo>
                    <a:pt x="3269672" y="1080655"/>
                  </a:lnTo>
                  <a:lnTo>
                    <a:pt x="2890981" y="1062182"/>
                  </a:lnTo>
                  <a:lnTo>
                    <a:pt x="2623127" y="1025237"/>
                  </a:lnTo>
                  <a:lnTo>
                    <a:pt x="2318327" y="1016000"/>
                  </a:lnTo>
                  <a:lnTo>
                    <a:pt x="1967345" y="969819"/>
                  </a:lnTo>
                  <a:lnTo>
                    <a:pt x="1505527" y="923637"/>
                  </a:lnTo>
                  <a:lnTo>
                    <a:pt x="1108363" y="914400"/>
                  </a:lnTo>
                  <a:lnTo>
                    <a:pt x="794327" y="997528"/>
                  </a:lnTo>
                  <a:lnTo>
                    <a:pt x="572654" y="1062182"/>
                  </a:lnTo>
                  <a:lnTo>
                    <a:pt x="369454" y="1034473"/>
                  </a:lnTo>
                  <a:lnTo>
                    <a:pt x="221672" y="905164"/>
                  </a:lnTo>
                  <a:lnTo>
                    <a:pt x="83127" y="775855"/>
                  </a:lnTo>
                  <a:lnTo>
                    <a:pt x="18472" y="554182"/>
                  </a:lnTo>
                  <a:lnTo>
                    <a:pt x="0" y="434109"/>
                  </a:lnTo>
                  <a:lnTo>
                    <a:pt x="92363" y="240146"/>
                  </a:lnTo>
                  <a:lnTo>
                    <a:pt x="203200" y="129309"/>
                  </a:lnTo>
                  <a:lnTo>
                    <a:pt x="378691" y="83128"/>
                  </a:lnTo>
                  <a:lnTo>
                    <a:pt x="526472" y="46182"/>
                  </a:lnTo>
                  <a:lnTo>
                    <a:pt x="471054" y="36946"/>
                  </a:lnTo>
                  <a:close/>
                </a:path>
              </a:pathLst>
            </a:cu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9" name="图片 8">
              <a:extLst>
                <a:ext uri="{FF2B5EF4-FFF2-40B4-BE49-F238E27FC236}">
                  <a16:creationId xmlns:a16="http://schemas.microsoft.com/office/drawing/2014/main" id="{99C18374-1105-42D5-B730-96C8BA9897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16273" y="1051832"/>
              <a:ext cx="4040822" cy="13277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72B5258E-0B18-4000-B8E5-C7CA17C19859}"/>
              </a:ext>
            </a:extLst>
          </p:cNvPr>
          <p:cNvSpPr txBox="1"/>
          <p:nvPr/>
        </p:nvSpPr>
        <p:spPr>
          <a:xfrm>
            <a:off x="1638300" y="447675"/>
            <a:ext cx="94202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L</a:t>
            </a:r>
            <a:r>
              <a:rPr lang="nl-NL" sz="2800" b="1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  <a:t>ập bảng lưu lại những tình huống không an toàn khi sử dụng một số sản phẩm công nghệ trong gia đình</a:t>
            </a:r>
            <a:endParaRPr lang="en-US" sz="2800" b="1" dirty="0">
              <a:solidFill>
                <a:srgbClr val="FF0000"/>
              </a:solidFill>
              <a:latin typeface="+mj-lt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388C347-668D-4BF3-ADD4-A80E0E1591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0256227"/>
              </p:ext>
            </p:extLst>
          </p:nvPr>
        </p:nvGraphicFramePr>
        <p:xfrm>
          <a:off x="1495425" y="2171701"/>
          <a:ext cx="9505950" cy="2097549"/>
        </p:xfrm>
        <a:graphic>
          <a:graphicData uri="http://schemas.openxmlformats.org/drawingml/2006/table">
            <a:tbl>
              <a:tblPr firstRow="1" firstCol="1" bandRow="1">
                <a:tableStyleId>{17292A2E-F333-43FB-9621-5CBBE7FDCDCB}</a:tableStyleId>
              </a:tblPr>
              <a:tblGrid>
                <a:gridCol w="3168650">
                  <a:extLst>
                    <a:ext uri="{9D8B030D-6E8A-4147-A177-3AD203B41FA5}">
                      <a16:colId xmlns:a16="http://schemas.microsoft.com/office/drawing/2014/main" val="2267253254"/>
                    </a:ext>
                  </a:extLst>
                </a:gridCol>
                <a:gridCol w="3168650">
                  <a:extLst>
                    <a:ext uri="{9D8B030D-6E8A-4147-A177-3AD203B41FA5}">
                      <a16:colId xmlns:a16="http://schemas.microsoft.com/office/drawing/2014/main" val="79120118"/>
                    </a:ext>
                  </a:extLst>
                </a:gridCol>
                <a:gridCol w="3168650">
                  <a:extLst>
                    <a:ext uri="{9D8B030D-6E8A-4147-A177-3AD203B41FA5}">
                      <a16:colId xmlns:a16="http://schemas.microsoft.com/office/drawing/2014/main" val="3218278982"/>
                    </a:ext>
                  </a:extLst>
                </a:gridCol>
              </a:tblGrid>
              <a:tr h="67627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 dirty="0">
                          <a:effectLst/>
                          <a:latin typeface="+mn-lt"/>
                        </a:rPr>
                        <a:t>Tên sản phẩm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 dirty="0">
                          <a:effectLst/>
                          <a:latin typeface="+mn-lt"/>
                        </a:rPr>
                        <a:t>Sự cố không an toàn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 dirty="0">
                          <a:effectLst/>
                          <a:latin typeface="+mn-lt"/>
                        </a:rPr>
                        <a:t>Cách xử lí sự cố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7077435"/>
                  </a:ext>
                </a:extLst>
              </a:tr>
              <a:tr h="96610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>
                          <a:effectLst/>
                          <a:latin typeface="+mn-lt"/>
                        </a:rPr>
                        <a:t> </a:t>
                      </a:r>
                      <a:endParaRPr lang="en-US" sz="32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>
                          <a:effectLst/>
                          <a:latin typeface="+mn-lt"/>
                        </a:rPr>
                        <a:t> </a:t>
                      </a:r>
                      <a:endParaRPr lang="en-US" sz="32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 dirty="0">
                          <a:effectLst/>
                          <a:latin typeface="+mn-lt"/>
                        </a:rPr>
                        <a:t> 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683986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6861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CA97BE0-2EBA-4378-A81A-318B12D79E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405947"/>
          </a:xfrm>
          <a:prstGeom prst="rect">
            <a:avLst/>
          </a:prstGeom>
        </p:spPr>
      </p:pic>
      <p:grpSp>
        <p:nvGrpSpPr>
          <p:cNvPr id="25" name="组合 24">
            <a:extLst>
              <a:ext uri="{FF2B5EF4-FFF2-40B4-BE49-F238E27FC236}">
                <a16:creationId xmlns:a16="http://schemas.microsoft.com/office/drawing/2014/main" id="{8DBF9AB4-38FB-41A0-8FF5-FB6F623DCD41}"/>
              </a:ext>
            </a:extLst>
          </p:cNvPr>
          <p:cNvGrpSpPr/>
          <p:nvPr/>
        </p:nvGrpSpPr>
        <p:grpSpPr>
          <a:xfrm>
            <a:off x="0" y="5158297"/>
            <a:ext cx="12192000" cy="1699703"/>
            <a:chOff x="0" y="5158297"/>
            <a:chExt cx="12192000" cy="1699703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6F80AD8-169B-4F77-923E-29B02B48A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158297"/>
              <a:ext cx="12192000" cy="495300"/>
            </a:xfrm>
            <a:prstGeom prst="rect">
              <a:avLst/>
            </a:prstGeom>
          </p:spPr>
        </p:pic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E0070879-9D12-49E9-89C8-2F7BC8B6535B}"/>
                </a:ext>
              </a:extLst>
            </p:cNvPr>
            <p:cNvSpPr/>
            <p:nvPr/>
          </p:nvSpPr>
          <p:spPr>
            <a:xfrm>
              <a:off x="0" y="5405947"/>
              <a:ext cx="12192000" cy="1452053"/>
            </a:xfrm>
            <a:prstGeom prst="rect">
              <a:avLst/>
            </a:prstGeom>
            <a:solidFill>
              <a:srgbClr val="7DBD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</p:grpSp>
      <p:sp>
        <p:nvSpPr>
          <p:cNvPr id="2" name="矩形: 圆角 1">
            <a:extLst>
              <a:ext uri="{FF2B5EF4-FFF2-40B4-BE49-F238E27FC236}">
                <a16:creationId xmlns:a16="http://schemas.microsoft.com/office/drawing/2014/main" id="{FC182FDA-B441-454F-98DC-0A91881A41FA}"/>
              </a:ext>
            </a:extLst>
          </p:cNvPr>
          <p:cNvSpPr/>
          <p:nvPr/>
        </p:nvSpPr>
        <p:spPr>
          <a:xfrm>
            <a:off x="536559" y="509484"/>
            <a:ext cx="11264144" cy="5792938"/>
          </a:xfrm>
          <a:prstGeom prst="roundRect">
            <a:avLst>
              <a:gd name="adj" fmla="val 855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3DEF2A0A-EA2B-4BEA-841C-27BDC112922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5535" y="4518148"/>
            <a:ext cx="1876465" cy="187646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296DF51-EF4D-405D-8615-F18D5B0E91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9717" y="589900"/>
            <a:ext cx="9447403" cy="563210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9C4EA425-FB0D-4393-A28A-8FBAF5BCC5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969" y="2763183"/>
            <a:ext cx="3555823" cy="3555823"/>
          </a:xfrm>
          <a:prstGeom prst="rect">
            <a:avLst/>
          </a:prstGeom>
        </p:spPr>
      </p:pic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DA940477-FBF8-4DD8-80F4-1DD25B7B380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2078">
            <a:off x="1142677" y="2125514"/>
            <a:ext cx="4263065" cy="2458698"/>
          </a:xfrm>
          <a:prstGeom prst="rect">
            <a:avLst/>
          </a:prstGeom>
        </p:spPr>
      </p:pic>
      <p:pic>
        <p:nvPicPr>
          <p:cNvPr id="19" name="图片 3">
            <a:extLst>
              <a:ext uri="{FF2B5EF4-FFF2-40B4-BE49-F238E27FC236}">
                <a16:creationId xmlns:a16="http://schemas.microsoft.com/office/drawing/2014/main" id="{C74A8FE7-201F-4C16-8D0C-7CA33F0575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9876" y="0"/>
            <a:ext cx="2276475" cy="183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363592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B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CA97BE0-2EBA-4378-A81A-318B12D79E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405947"/>
          </a:xfrm>
          <a:prstGeom prst="rect">
            <a:avLst/>
          </a:prstGeom>
        </p:spPr>
      </p:pic>
      <p:grpSp>
        <p:nvGrpSpPr>
          <p:cNvPr id="25" name="组合 24">
            <a:extLst>
              <a:ext uri="{FF2B5EF4-FFF2-40B4-BE49-F238E27FC236}">
                <a16:creationId xmlns:a16="http://schemas.microsoft.com/office/drawing/2014/main" id="{8DBF9AB4-38FB-41A0-8FF5-FB6F623DCD41}"/>
              </a:ext>
            </a:extLst>
          </p:cNvPr>
          <p:cNvGrpSpPr/>
          <p:nvPr/>
        </p:nvGrpSpPr>
        <p:grpSpPr>
          <a:xfrm>
            <a:off x="0" y="5158297"/>
            <a:ext cx="12192000" cy="1699703"/>
            <a:chOff x="0" y="5158297"/>
            <a:chExt cx="12192000" cy="1699703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6F80AD8-169B-4F77-923E-29B02B48A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158297"/>
              <a:ext cx="12192000" cy="495300"/>
            </a:xfrm>
            <a:prstGeom prst="rect">
              <a:avLst/>
            </a:prstGeom>
          </p:spPr>
        </p:pic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E0070879-9D12-49E9-89C8-2F7BC8B6535B}"/>
                </a:ext>
              </a:extLst>
            </p:cNvPr>
            <p:cNvSpPr/>
            <p:nvPr/>
          </p:nvSpPr>
          <p:spPr>
            <a:xfrm>
              <a:off x="0" y="5405947"/>
              <a:ext cx="12192000" cy="1452053"/>
            </a:xfrm>
            <a:prstGeom prst="rect">
              <a:avLst/>
            </a:prstGeom>
            <a:solidFill>
              <a:srgbClr val="7DBD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</p:grpSp>
      <p:sp>
        <p:nvSpPr>
          <p:cNvPr id="2" name="矩形: 圆角 1">
            <a:extLst>
              <a:ext uri="{FF2B5EF4-FFF2-40B4-BE49-F238E27FC236}">
                <a16:creationId xmlns:a16="http://schemas.microsoft.com/office/drawing/2014/main" id="{FC182FDA-B441-454F-98DC-0A91881A41FA}"/>
              </a:ext>
            </a:extLst>
          </p:cNvPr>
          <p:cNvSpPr/>
          <p:nvPr/>
        </p:nvSpPr>
        <p:spPr>
          <a:xfrm>
            <a:off x="536559" y="555580"/>
            <a:ext cx="11118882" cy="5746841"/>
          </a:xfrm>
          <a:prstGeom prst="roundRect">
            <a:avLst>
              <a:gd name="adj" fmla="val 855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14" name="Picture 13" descr="Icon&#10;&#10;Description automatically generated with medium confidence">
            <a:extLst>
              <a:ext uri="{FF2B5EF4-FFF2-40B4-BE49-F238E27FC236}">
                <a16:creationId xmlns:a16="http://schemas.microsoft.com/office/drawing/2014/main" id="{9CA0A749-4915-4B9D-AD17-B7B5A6527C8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206" y="623227"/>
            <a:ext cx="2508767" cy="1886315"/>
          </a:xfrm>
          <a:prstGeom prst="rect">
            <a:avLst/>
          </a:prstGeom>
        </p:spPr>
      </p:pic>
      <p:pic>
        <p:nvPicPr>
          <p:cNvPr id="15" name="图片 9">
            <a:extLst>
              <a:ext uri="{FF2B5EF4-FFF2-40B4-BE49-F238E27FC236}">
                <a16:creationId xmlns:a16="http://schemas.microsoft.com/office/drawing/2014/main" id="{9046F4BA-BCA6-457C-85B9-9AA30B8CE3E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2598" y="555579"/>
            <a:ext cx="3403832" cy="226922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370D826-3488-4400-B178-450C1C445D4D}"/>
              </a:ext>
            </a:extLst>
          </p:cNvPr>
          <p:cNvGrpSpPr/>
          <p:nvPr/>
        </p:nvGrpSpPr>
        <p:grpSpPr>
          <a:xfrm>
            <a:off x="2965623" y="2385759"/>
            <a:ext cx="8584172" cy="3849014"/>
            <a:chOff x="3150973" y="2574957"/>
            <a:chExt cx="7438767" cy="3386570"/>
          </a:xfrm>
        </p:grpSpPr>
        <p:pic>
          <p:nvPicPr>
            <p:cNvPr id="16" name="图片 7">
              <a:extLst>
                <a:ext uri="{FF2B5EF4-FFF2-40B4-BE49-F238E27FC236}">
                  <a16:creationId xmlns:a16="http://schemas.microsoft.com/office/drawing/2014/main" id="{46857707-03BD-41D8-A6D7-36612C855AC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0973" y="2574957"/>
              <a:ext cx="7438767" cy="3386570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3C2F4145-434D-411C-A5D8-274919AB1CBF}"/>
                </a:ext>
              </a:extLst>
            </p:cNvPr>
            <p:cNvSpPr/>
            <p:nvPr/>
          </p:nvSpPr>
          <p:spPr>
            <a:xfrm>
              <a:off x="3731741" y="3261648"/>
              <a:ext cx="3830594" cy="13410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</p:grpSp>
      <p:sp>
        <p:nvSpPr>
          <p:cNvPr id="18" name="文本框 18">
            <a:extLst>
              <a:ext uri="{FF2B5EF4-FFF2-40B4-BE49-F238E27FC236}">
                <a16:creationId xmlns:a16="http://schemas.microsoft.com/office/drawing/2014/main" id="{9413E1D4-92FE-4BFA-8857-43A63837961F}"/>
              </a:ext>
            </a:extLst>
          </p:cNvPr>
          <p:cNvSpPr txBox="1"/>
          <p:nvPr/>
        </p:nvSpPr>
        <p:spPr>
          <a:xfrm>
            <a:off x="3718963" y="3223752"/>
            <a:ext cx="7453862" cy="175432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/>
            <a:r>
              <a:rPr lang="en-US" altLang="zh-CN" sz="3600" b="1" dirty="0">
                <a:solidFill>
                  <a:srgbClr val="FF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C</a:t>
            </a:r>
            <a:r>
              <a:rPr lang="vi-VN" altLang="zh-CN" sz="3600" b="1" dirty="0">
                <a:solidFill>
                  <a:srgbClr val="FF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hia sẻ cách sử dụng an toàn các sản phẩm công nghệ cho mọi thành viên trong gia đình được biết</a:t>
            </a:r>
            <a:endParaRPr kumimoji="0" lang="vi-VN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pic>
        <p:nvPicPr>
          <p:cNvPr id="19" name="图片 7">
            <a:extLst>
              <a:ext uri="{FF2B5EF4-FFF2-40B4-BE49-F238E27FC236}">
                <a16:creationId xmlns:a16="http://schemas.microsoft.com/office/drawing/2014/main" id="{C63B2074-5A4E-4A65-A815-00166FE2CA6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0363" y="542591"/>
            <a:ext cx="4924425" cy="1419225"/>
          </a:xfrm>
          <a:prstGeom prst="rect">
            <a:avLst/>
          </a:prstGeom>
        </p:spPr>
      </p:pic>
      <p:pic>
        <p:nvPicPr>
          <p:cNvPr id="20" name="图片 3">
            <a:extLst>
              <a:ext uri="{FF2B5EF4-FFF2-40B4-BE49-F238E27FC236}">
                <a16:creationId xmlns:a16="http://schemas.microsoft.com/office/drawing/2014/main" id="{44379FF0-D1A9-41C9-9105-9198C5A3328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205" y="3747395"/>
            <a:ext cx="1411755" cy="2487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733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4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B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CA97BE0-2EBA-4378-A81A-318B12D79E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405947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B9A5DC79-DB6F-4091-A14F-E74833A285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2"/>
            <a:ext cx="12192000" cy="4870138"/>
          </a:xfrm>
          <a:prstGeom prst="rect">
            <a:avLst/>
          </a:prstGeom>
        </p:spPr>
      </p:pic>
      <p:grpSp>
        <p:nvGrpSpPr>
          <p:cNvPr id="25" name="组合 24">
            <a:extLst>
              <a:ext uri="{FF2B5EF4-FFF2-40B4-BE49-F238E27FC236}">
                <a16:creationId xmlns:a16="http://schemas.microsoft.com/office/drawing/2014/main" id="{8DBF9AB4-38FB-41A0-8FF5-FB6F623DCD41}"/>
              </a:ext>
            </a:extLst>
          </p:cNvPr>
          <p:cNvGrpSpPr/>
          <p:nvPr/>
        </p:nvGrpSpPr>
        <p:grpSpPr>
          <a:xfrm>
            <a:off x="0" y="5158297"/>
            <a:ext cx="12192000" cy="1699703"/>
            <a:chOff x="0" y="5158297"/>
            <a:chExt cx="12192000" cy="1699703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6F80AD8-169B-4F77-923E-29B02B48A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158297"/>
              <a:ext cx="12192000" cy="495300"/>
            </a:xfrm>
            <a:prstGeom prst="rect">
              <a:avLst/>
            </a:prstGeom>
          </p:spPr>
        </p:pic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E0070879-9D12-49E9-89C8-2F7BC8B6535B}"/>
                </a:ext>
              </a:extLst>
            </p:cNvPr>
            <p:cNvSpPr/>
            <p:nvPr/>
          </p:nvSpPr>
          <p:spPr>
            <a:xfrm>
              <a:off x="0" y="5405947"/>
              <a:ext cx="12192000" cy="1452053"/>
            </a:xfrm>
            <a:prstGeom prst="rect">
              <a:avLst/>
            </a:prstGeom>
            <a:solidFill>
              <a:srgbClr val="7DBD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</p:grpSp>
      <p:pic>
        <p:nvPicPr>
          <p:cNvPr id="29" name="图片 28">
            <a:extLst>
              <a:ext uri="{FF2B5EF4-FFF2-40B4-BE49-F238E27FC236}">
                <a16:creationId xmlns:a16="http://schemas.microsoft.com/office/drawing/2014/main" id="{C59953E6-80E6-45A9-BD19-29B61F8BE5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550" y="0"/>
            <a:ext cx="1009650" cy="2143125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9EB0EED1-2FA1-449B-8CB0-41C586B24E8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0"/>
            <a:ext cx="1657350" cy="3352800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CDA6554C-43E1-44B2-BC06-BF15D77B30F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06"/>
          <a:stretch/>
        </p:blipFill>
        <p:spPr>
          <a:xfrm>
            <a:off x="2266950" y="-1"/>
            <a:ext cx="1343025" cy="1862647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C5BA87C0-4E2A-4620-9E9E-C85506364A7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061" y="1452053"/>
            <a:ext cx="6326824" cy="3953894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1C578C35-BF3B-4F65-A005-35DAAAF72580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002" y="2956165"/>
            <a:ext cx="5822622" cy="3881748"/>
          </a:xfrm>
          <a:prstGeom prst="rect">
            <a:avLst/>
          </a:prstGeom>
        </p:spPr>
      </p:pic>
      <p:pic>
        <p:nvPicPr>
          <p:cNvPr id="13" name="Picture 12" descr="Text&#10;&#10;Description automatically generated">
            <a:extLst>
              <a:ext uri="{FF2B5EF4-FFF2-40B4-BE49-F238E27FC236}">
                <a16:creationId xmlns:a16="http://schemas.microsoft.com/office/drawing/2014/main" id="{A5937F24-F7BA-47D4-A9ED-F49104F23E0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697" y="2206390"/>
            <a:ext cx="7021552" cy="1754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515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B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CA97BE0-2EBA-4378-A81A-318B12D79E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405947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B9A5DC79-DB6F-4091-A14F-E74833A285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2"/>
            <a:ext cx="12192000" cy="4870138"/>
          </a:xfrm>
          <a:prstGeom prst="rect">
            <a:avLst/>
          </a:prstGeom>
        </p:spPr>
      </p:pic>
      <p:grpSp>
        <p:nvGrpSpPr>
          <p:cNvPr id="25" name="组合 24">
            <a:extLst>
              <a:ext uri="{FF2B5EF4-FFF2-40B4-BE49-F238E27FC236}">
                <a16:creationId xmlns:a16="http://schemas.microsoft.com/office/drawing/2014/main" id="{8DBF9AB4-38FB-41A0-8FF5-FB6F623DCD41}"/>
              </a:ext>
            </a:extLst>
          </p:cNvPr>
          <p:cNvGrpSpPr/>
          <p:nvPr/>
        </p:nvGrpSpPr>
        <p:grpSpPr>
          <a:xfrm>
            <a:off x="0" y="5158297"/>
            <a:ext cx="12192000" cy="1699703"/>
            <a:chOff x="0" y="5158297"/>
            <a:chExt cx="12192000" cy="1699703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6F80AD8-169B-4F77-923E-29B02B48A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158297"/>
              <a:ext cx="12192000" cy="495300"/>
            </a:xfrm>
            <a:prstGeom prst="rect">
              <a:avLst/>
            </a:prstGeom>
          </p:spPr>
        </p:pic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E0070879-9D12-49E9-89C8-2F7BC8B6535B}"/>
                </a:ext>
              </a:extLst>
            </p:cNvPr>
            <p:cNvSpPr/>
            <p:nvPr/>
          </p:nvSpPr>
          <p:spPr>
            <a:xfrm>
              <a:off x="0" y="5405947"/>
              <a:ext cx="12192000" cy="1452053"/>
            </a:xfrm>
            <a:prstGeom prst="rect">
              <a:avLst/>
            </a:prstGeom>
            <a:solidFill>
              <a:srgbClr val="7DBD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</p:grpSp>
      <p:pic>
        <p:nvPicPr>
          <p:cNvPr id="29" name="图片 28">
            <a:extLst>
              <a:ext uri="{FF2B5EF4-FFF2-40B4-BE49-F238E27FC236}">
                <a16:creationId xmlns:a16="http://schemas.microsoft.com/office/drawing/2014/main" id="{C59953E6-80E6-45A9-BD19-29B61F8BE5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550" y="0"/>
            <a:ext cx="1009650" cy="2143125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9EB0EED1-2FA1-449B-8CB0-41C586B24E8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0"/>
            <a:ext cx="1657350" cy="3352800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CDA6554C-43E1-44B2-BC06-BF15D77B30F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06"/>
          <a:stretch/>
        </p:blipFill>
        <p:spPr>
          <a:xfrm>
            <a:off x="2266950" y="-1"/>
            <a:ext cx="1343025" cy="1862647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C5BA87C0-4E2A-4620-9E9E-C85506364A7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061" y="1452053"/>
            <a:ext cx="6326824" cy="3217333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1C578C35-BF3B-4F65-A005-35DAAAF72580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002" y="2956165"/>
            <a:ext cx="5822622" cy="3881748"/>
          </a:xfrm>
          <a:prstGeom prst="rect">
            <a:avLst/>
          </a:prstGeom>
        </p:spPr>
      </p:pic>
      <p:pic>
        <p:nvPicPr>
          <p:cNvPr id="3" name="Picture 2" descr="Letters and numbers on a screen&#10;&#10;Description automatically generated with medium confidence">
            <a:extLst>
              <a:ext uri="{FF2B5EF4-FFF2-40B4-BE49-F238E27FC236}">
                <a16:creationId xmlns:a16="http://schemas.microsoft.com/office/drawing/2014/main" id="{D7354790-6D21-4D8F-9146-46AB9D6AE6D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124" y="2511824"/>
            <a:ext cx="5847888" cy="1097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966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ĐỒ DÙNG BÉ YÊU">
            <a:hlinkClick r:id="" action="ppaction://media"/>
            <a:extLst>
              <a:ext uri="{FF2B5EF4-FFF2-40B4-BE49-F238E27FC236}">
                <a16:creationId xmlns:a16="http://schemas.microsoft.com/office/drawing/2014/main" id="{2262D897-93CA-4E46-BF94-A4074019222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335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9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B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CA97BE0-2EBA-4378-A81A-318B12D79E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405947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B9A5DC79-DB6F-4091-A14F-E74833A285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2"/>
            <a:ext cx="12192000" cy="4870138"/>
          </a:xfrm>
          <a:prstGeom prst="rect">
            <a:avLst/>
          </a:prstGeom>
        </p:spPr>
      </p:pic>
      <p:grpSp>
        <p:nvGrpSpPr>
          <p:cNvPr id="25" name="组合 24">
            <a:extLst>
              <a:ext uri="{FF2B5EF4-FFF2-40B4-BE49-F238E27FC236}">
                <a16:creationId xmlns:a16="http://schemas.microsoft.com/office/drawing/2014/main" id="{8DBF9AB4-38FB-41A0-8FF5-FB6F623DCD41}"/>
              </a:ext>
            </a:extLst>
          </p:cNvPr>
          <p:cNvGrpSpPr/>
          <p:nvPr/>
        </p:nvGrpSpPr>
        <p:grpSpPr>
          <a:xfrm>
            <a:off x="0" y="5158297"/>
            <a:ext cx="12192000" cy="1699703"/>
            <a:chOff x="0" y="5158297"/>
            <a:chExt cx="12192000" cy="1699703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6F80AD8-169B-4F77-923E-29B02B48A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158297"/>
              <a:ext cx="12192000" cy="495300"/>
            </a:xfrm>
            <a:prstGeom prst="rect">
              <a:avLst/>
            </a:prstGeom>
          </p:spPr>
        </p:pic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E0070879-9D12-49E9-89C8-2F7BC8B6535B}"/>
                </a:ext>
              </a:extLst>
            </p:cNvPr>
            <p:cNvSpPr/>
            <p:nvPr/>
          </p:nvSpPr>
          <p:spPr>
            <a:xfrm>
              <a:off x="0" y="5405947"/>
              <a:ext cx="12192000" cy="1452053"/>
            </a:xfrm>
            <a:prstGeom prst="rect">
              <a:avLst/>
            </a:prstGeom>
            <a:solidFill>
              <a:srgbClr val="7DBD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</p:grpSp>
      <p:pic>
        <p:nvPicPr>
          <p:cNvPr id="29" name="图片 28">
            <a:extLst>
              <a:ext uri="{FF2B5EF4-FFF2-40B4-BE49-F238E27FC236}">
                <a16:creationId xmlns:a16="http://schemas.microsoft.com/office/drawing/2014/main" id="{C59953E6-80E6-45A9-BD19-29B61F8BE5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550" y="0"/>
            <a:ext cx="1009650" cy="2143125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9EB0EED1-2FA1-449B-8CB0-41C586B24E8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0"/>
            <a:ext cx="1657350" cy="3352800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CDA6554C-43E1-44B2-BC06-BF15D77B30F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06"/>
          <a:stretch/>
        </p:blipFill>
        <p:spPr>
          <a:xfrm>
            <a:off x="2266950" y="-1"/>
            <a:ext cx="1343025" cy="1862647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EFE2A2CD-CBD5-42CC-B315-E9F96374C6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016" y="1318654"/>
            <a:ext cx="7354184" cy="3800366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15BFD976-78A7-4FB4-8D55-AC577E322A1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007" y="2157812"/>
            <a:ext cx="3908546" cy="390854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FA80678-6A4E-4308-8CE3-D18C7BC3C9A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91375" y="2452808"/>
            <a:ext cx="4743099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951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B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CA97BE0-2EBA-4378-A81A-318B12D79E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405947"/>
          </a:xfrm>
          <a:prstGeom prst="rect">
            <a:avLst/>
          </a:prstGeom>
        </p:spPr>
      </p:pic>
      <p:grpSp>
        <p:nvGrpSpPr>
          <p:cNvPr id="25" name="组合 24">
            <a:extLst>
              <a:ext uri="{FF2B5EF4-FFF2-40B4-BE49-F238E27FC236}">
                <a16:creationId xmlns:a16="http://schemas.microsoft.com/office/drawing/2014/main" id="{8DBF9AB4-38FB-41A0-8FF5-FB6F623DCD41}"/>
              </a:ext>
            </a:extLst>
          </p:cNvPr>
          <p:cNvGrpSpPr/>
          <p:nvPr/>
        </p:nvGrpSpPr>
        <p:grpSpPr>
          <a:xfrm>
            <a:off x="0" y="5158297"/>
            <a:ext cx="12192000" cy="1699703"/>
            <a:chOff x="0" y="5158297"/>
            <a:chExt cx="12192000" cy="1699703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6F80AD8-169B-4F77-923E-29B02B48A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158297"/>
              <a:ext cx="12192000" cy="495300"/>
            </a:xfrm>
            <a:prstGeom prst="rect">
              <a:avLst/>
            </a:prstGeom>
          </p:spPr>
        </p:pic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E0070879-9D12-49E9-89C8-2F7BC8B6535B}"/>
                </a:ext>
              </a:extLst>
            </p:cNvPr>
            <p:cNvSpPr/>
            <p:nvPr/>
          </p:nvSpPr>
          <p:spPr>
            <a:xfrm>
              <a:off x="0" y="5405947"/>
              <a:ext cx="12192000" cy="1452053"/>
            </a:xfrm>
            <a:prstGeom prst="rect">
              <a:avLst/>
            </a:prstGeom>
            <a:solidFill>
              <a:srgbClr val="7DBD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</p:grpSp>
      <p:sp>
        <p:nvSpPr>
          <p:cNvPr id="2" name="矩形: 圆角 1">
            <a:extLst>
              <a:ext uri="{FF2B5EF4-FFF2-40B4-BE49-F238E27FC236}">
                <a16:creationId xmlns:a16="http://schemas.microsoft.com/office/drawing/2014/main" id="{FC182FDA-B441-454F-98DC-0A91881A41FA}"/>
              </a:ext>
            </a:extLst>
          </p:cNvPr>
          <p:cNvSpPr/>
          <p:nvPr/>
        </p:nvSpPr>
        <p:spPr>
          <a:xfrm>
            <a:off x="536559" y="555580"/>
            <a:ext cx="11118882" cy="5746841"/>
          </a:xfrm>
          <a:prstGeom prst="roundRect">
            <a:avLst>
              <a:gd name="adj" fmla="val 855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7D4AA5AA-D0BF-4EB1-A936-ED819FA353B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8731" y="1030867"/>
            <a:ext cx="699655" cy="69965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FA106DA-13E5-4459-AA60-9F87C66ED93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2273" y="5341710"/>
            <a:ext cx="2549555" cy="1699703"/>
          </a:xfrm>
          <a:prstGeom prst="rect">
            <a:avLst/>
          </a:prstGeom>
        </p:spPr>
      </p:pic>
      <p:sp>
        <p:nvSpPr>
          <p:cNvPr id="16" name="矩形: 圆角 17">
            <a:extLst>
              <a:ext uri="{FF2B5EF4-FFF2-40B4-BE49-F238E27FC236}">
                <a16:creationId xmlns:a16="http://schemas.microsoft.com/office/drawing/2014/main" id="{BDA0812D-0869-4680-8907-0DF08A3D5884}"/>
              </a:ext>
            </a:extLst>
          </p:cNvPr>
          <p:cNvSpPr/>
          <p:nvPr/>
        </p:nvSpPr>
        <p:spPr>
          <a:xfrm>
            <a:off x="1933576" y="1862242"/>
            <a:ext cx="9297568" cy="3357457"/>
          </a:xfrm>
          <a:prstGeom prst="roundRect">
            <a:avLst>
              <a:gd name="adj" fmla="val 11805"/>
            </a:avLst>
          </a:prstGeom>
          <a:solidFill>
            <a:srgbClr val="FFBAAB"/>
          </a:solidFill>
          <a:ln w="28575">
            <a:solidFill>
              <a:schemeClr val="tx1">
                <a:lumMod val="85000"/>
                <a:lumOff val="15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5" name="文本框 18">
            <a:extLst>
              <a:ext uri="{FF2B5EF4-FFF2-40B4-BE49-F238E27FC236}">
                <a16:creationId xmlns:a16="http://schemas.microsoft.com/office/drawing/2014/main" id="{A969791D-7B9C-418E-88B0-7B994138A4AD}"/>
              </a:ext>
            </a:extLst>
          </p:cNvPr>
          <p:cNvSpPr txBox="1"/>
          <p:nvPr/>
        </p:nvSpPr>
        <p:spPr>
          <a:xfrm>
            <a:off x="2012673" y="1989245"/>
            <a:ext cx="9156192" cy="31700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Trò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chơi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: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Chú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ong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chăm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chỉ</a:t>
            </a:r>
            <a:endParaRPr kumimoji="0" lang="en-US" altLang="zh-CN" sz="4000" b="1" i="0" u="none" strike="noStrike" kern="1200" cap="none" spc="0" normalizeH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aseline="0" dirty="0" err="1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Mỗi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bức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ảnh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là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một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tình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huống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.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Các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em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hãy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xác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định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đâu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là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tình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huống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an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toàn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,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đâu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là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tình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huống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không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an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toàn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.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Giải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thích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lý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do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vì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4000" dirty="0" err="1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sao</a:t>
            </a:r>
            <a:r>
              <a:rPr lang="en-US" altLang="zh-CN" sz="4000" dirty="0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.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1BBCB61-6527-414B-B926-664B6886E19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823" b="72145"/>
          <a:stretch/>
        </p:blipFill>
        <p:spPr>
          <a:xfrm>
            <a:off x="-246873" y="171970"/>
            <a:ext cx="1566864" cy="1119659"/>
          </a:xfrm>
          <a:prstGeom prst="rect">
            <a:avLst/>
          </a:prstGeom>
        </p:spPr>
      </p:pic>
      <p:grpSp>
        <p:nvGrpSpPr>
          <p:cNvPr id="13" name="Google Shape;1012;p37">
            <a:extLst>
              <a:ext uri="{FF2B5EF4-FFF2-40B4-BE49-F238E27FC236}">
                <a16:creationId xmlns:a16="http://schemas.microsoft.com/office/drawing/2014/main" id="{9F73FC9D-6A18-4E90-A762-EDD248C6C7D8}"/>
              </a:ext>
            </a:extLst>
          </p:cNvPr>
          <p:cNvGrpSpPr/>
          <p:nvPr/>
        </p:nvGrpSpPr>
        <p:grpSpPr>
          <a:xfrm>
            <a:off x="1003942" y="1000831"/>
            <a:ext cx="1481347" cy="1508052"/>
            <a:chOff x="5949775" y="2481625"/>
            <a:chExt cx="407775" cy="445825"/>
          </a:xfrm>
        </p:grpSpPr>
        <p:sp>
          <p:nvSpPr>
            <p:cNvPr id="14" name="Google Shape;1013;p37">
              <a:extLst>
                <a:ext uri="{FF2B5EF4-FFF2-40B4-BE49-F238E27FC236}">
                  <a16:creationId xmlns:a16="http://schemas.microsoft.com/office/drawing/2014/main" id="{A3603057-9581-4300-9339-B5CEFF1B13F9}"/>
                </a:ext>
              </a:extLst>
            </p:cNvPr>
            <p:cNvSpPr/>
            <p:nvPr/>
          </p:nvSpPr>
          <p:spPr>
            <a:xfrm>
              <a:off x="5949775" y="2746875"/>
              <a:ext cx="72925" cy="42200"/>
            </a:xfrm>
            <a:custGeom>
              <a:avLst/>
              <a:gdLst/>
              <a:ahLst/>
              <a:cxnLst/>
              <a:rect l="l" t="t" r="r" b="b"/>
              <a:pathLst>
                <a:path w="2917" h="1688" extrusionOk="0">
                  <a:moveTo>
                    <a:pt x="2916" y="0"/>
                  </a:moveTo>
                  <a:lnTo>
                    <a:pt x="1" y="849"/>
                  </a:lnTo>
                  <a:lnTo>
                    <a:pt x="2916" y="1687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" name="Google Shape;1014;p37">
              <a:extLst>
                <a:ext uri="{FF2B5EF4-FFF2-40B4-BE49-F238E27FC236}">
                  <a16:creationId xmlns:a16="http://schemas.microsoft.com/office/drawing/2014/main" id="{28B64EE3-5AC3-4000-B233-98231EBF4AF4}"/>
                </a:ext>
              </a:extLst>
            </p:cNvPr>
            <p:cNvSpPr/>
            <p:nvPr/>
          </p:nvSpPr>
          <p:spPr>
            <a:xfrm>
              <a:off x="6061400" y="2481625"/>
              <a:ext cx="176625" cy="179175"/>
            </a:xfrm>
            <a:custGeom>
              <a:avLst/>
              <a:gdLst/>
              <a:ahLst/>
              <a:cxnLst/>
              <a:rect l="l" t="t" r="r" b="b"/>
              <a:pathLst>
                <a:path w="7065" h="7167" extrusionOk="0">
                  <a:moveTo>
                    <a:pt x="3451" y="1"/>
                  </a:moveTo>
                  <a:cubicBezTo>
                    <a:pt x="3204" y="1"/>
                    <a:pt x="2945" y="49"/>
                    <a:pt x="2675" y="154"/>
                  </a:cubicBezTo>
                  <a:cubicBezTo>
                    <a:pt x="1" y="1187"/>
                    <a:pt x="1206" y="3781"/>
                    <a:pt x="2158" y="5112"/>
                  </a:cubicBezTo>
                  <a:cubicBezTo>
                    <a:pt x="2858" y="6065"/>
                    <a:pt x="5085" y="7167"/>
                    <a:pt x="5085" y="7167"/>
                  </a:cubicBezTo>
                  <a:cubicBezTo>
                    <a:pt x="7064" y="4719"/>
                    <a:pt x="5876" y="1"/>
                    <a:pt x="3451" y="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" name="Google Shape;1015;p37">
              <a:extLst>
                <a:ext uri="{FF2B5EF4-FFF2-40B4-BE49-F238E27FC236}">
                  <a16:creationId xmlns:a16="http://schemas.microsoft.com/office/drawing/2014/main" id="{32984F0A-D70C-496C-A119-79150D9B1FF3}"/>
                </a:ext>
              </a:extLst>
            </p:cNvPr>
            <p:cNvSpPr/>
            <p:nvPr/>
          </p:nvSpPr>
          <p:spPr>
            <a:xfrm>
              <a:off x="6060875" y="2857825"/>
              <a:ext cx="34425" cy="62000"/>
            </a:xfrm>
            <a:custGeom>
              <a:avLst/>
              <a:gdLst/>
              <a:ahLst/>
              <a:cxnLst/>
              <a:rect l="l" t="t" r="r" b="b"/>
              <a:pathLst>
                <a:path w="1377" h="2480" extrusionOk="0">
                  <a:moveTo>
                    <a:pt x="954" y="0"/>
                  </a:moveTo>
                  <a:cubicBezTo>
                    <a:pt x="814" y="0"/>
                    <a:pt x="670" y="71"/>
                    <a:pt x="607" y="233"/>
                  </a:cubicBezTo>
                  <a:cubicBezTo>
                    <a:pt x="377" y="819"/>
                    <a:pt x="182" y="1427"/>
                    <a:pt x="56" y="2047"/>
                  </a:cubicBezTo>
                  <a:cubicBezTo>
                    <a:pt x="1" y="2309"/>
                    <a:pt x="219" y="2480"/>
                    <a:pt x="422" y="2480"/>
                  </a:cubicBezTo>
                  <a:cubicBezTo>
                    <a:pt x="557" y="2480"/>
                    <a:pt x="685" y="2404"/>
                    <a:pt x="722" y="2230"/>
                  </a:cubicBezTo>
                  <a:cubicBezTo>
                    <a:pt x="859" y="1611"/>
                    <a:pt x="1043" y="1002"/>
                    <a:pt x="1273" y="417"/>
                  </a:cubicBezTo>
                  <a:cubicBezTo>
                    <a:pt x="1377" y="166"/>
                    <a:pt x="1169" y="0"/>
                    <a:pt x="9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" name="Google Shape;1016;p37">
              <a:extLst>
                <a:ext uri="{FF2B5EF4-FFF2-40B4-BE49-F238E27FC236}">
                  <a16:creationId xmlns:a16="http://schemas.microsoft.com/office/drawing/2014/main" id="{A1600610-CC60-4F43-A791-E0DD15B2EBF7}"/>
                </a:ext>
              </a:extLst>
            </p:cNvPr>
            <p:cNvSpPr/>
            <p:nvPr/>
          </p:nvSpPr>
          <p:spPr>
            <a:xfrm>
              <a:off x="6123225" y="2865225"/>
              <a:ext cx="20400" cy="62225"/>
            </a:xfrm>
            <a:custGeom>
              <a:avLst/>
              <a:gdLst/>
              <a:ahLst/>
              <a:cxnLst/>
              <a:rect l="l" t="t" r="r" b="b"/>
              <a:pathLst>
                <a:path w="816" h="2489" extrusionOk="0">
                  <a:moveTo>
                    <a:pt x="473" y="0"/>
                  </a:moveTo>
                  <a:cubicBezTo>
                    <a:pt x="299" y="0"/>
                    <a:pt x="121" y="109"/>
                    <a:pt x="110" y="327"/>
                  </a:cubicBezTo>
                  <a:cubicBezTo>
                    <a:pt x="87" y="936"/>
                    <a:pt x="53" y="1544"/>
                    <a:pt x="18" y="2152"/>
                  </a:cubicBezTo>
                  <a:cubicBezTo>
                    <a:pt x="1" y="2376"/>
                    <a:pt x="164" y="2488"/>
                    <a:pt x="337" y="2488"/>
                  </a:cubicBezTo>
                  <a:cubicBezTo>
                    <a:pt x="509" y="2488"/>
                    <a:pt x="690" y="2376"/>
                    <a:pt x="707" y="2152"/>
                  </a:cubicBezTo>
                  <a:cubicBezTo>
                    <a:pt x="741" y="1544"/>
                    <a:pt x="776" y="936"/>
                    <a:pt x="810" y="327"/>
                  </a:cubicBezTo>
                  <a:cubicBezTo>
                    <a:pt x="816" y="109"/>
                    <a:pt x="646" y="0"/>
                    <a:pt x="4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" name="Google Shape;1017;p37">
              <a:extLst>
                <a:ext uri="{FF2B5EF4-FFF2-40B4-BE49-F238E27FC236}">
                  <a16:creationId xmlns:a16="http://schemas.microsoft.com/office/drawing/2014/main" id="{C504FF09-0FF8-4C47-87B4-59BBE9C45905}"/>
                </a:ext>
              </a:extLst>
            </p:cNvPr>
            <p:cNvSpPr/>
            <p:nvPr/>
          </p:nvSpPr>
          <p:spPr>
            <a:xfrm>
              <a:off x="6197975" y="2865225"/>
              <a:ext cx="24825" cy="62125"/>
            </a:xfrm>
            <a:custGeom>
              <a:avLst/>
              <a:gdLst/>
              <a:ahLst/>
              <a:cxnLst/>
              <a:rect l="l" t="t" r="r" b="b"/>
              <a:pathLst>
                <a:path w="993" h="2485" extrusionOk="0">
                  <a:moveTo>
                    <a:pt x="344" y="0"/>
                  </a:moveTo>
                  <a:cubicBezTo>
                    <a:pt x="170" y="0"/>
                    <a:pt x="1" y="109"/>
                    <a:pt x="12" y="327"/>
                  </a:cubicBezTo>
                  <a:cubicBezTo>
                    <a:pt x="35" y="970"/>
                    <a:pt x="127" y="1613"/>
                    <a:pt x="265" y="2244"/>
                  </a:cubicBezTo>
                  <a:cubicBezTo>
                    <a:pt x="305" y="2412"/>
                    <a:pt x="434" y="2485"/>
                    <a:pt x="568" y="2485"/>
                  </a:cubicBezTo>
                  <a:cubicBezTo>
                    <a:pt x="774" y="2485"/>
                    <a:pt x="993" y="2313"/>
                    <a:pt x="930" y="2049"/>
                  </a:cubicBezTo>
                  <a:cubicBezTo>
                    <a:pt x="804" y="1487"/>
                    <a:pt x="724" y="913"/>
                    <a:pt x="701" y="327"/>
                  </a:cubicBezTo>
                  <a:cubicBezTo>
                    <a:pt x="695" y="109"/>
                    <a:pt x="517" y="0"/>
                    <a:pt x="3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" name="Google Shape;1018;p37">
              <a:extLst>
                <a:ext uri="{FF2B5EF4-FFF2-40B4-BE49-F238E27FC236}">
                  <a16:creationId xmlns:a16="http://schemas.microsoft.com/office/drawing/2014/main" id="{F76201F1-2FE6-4474-A210-B71A7D9249AA}"/>
                </a:ext>
              </a:extLst>
            </p:cNvPr>
            <p:cNvSpPr/>
            <p:nvPr/>
          </p:nvSpPr>
          <p:spPr>
            <a:xfrm>
              <a:off x="6246675" y="2860325"/>
              <a:ext cx="35175" cy="56050"/>
            </a:xfrm>
            <a:custGeom>
              <a:avLst/>
              <a:gdLst/>
              <a:ahLst/>
              <a:cxnLst/>
              <a:rect l="l" t="t" r="r" b="b"/>
              <a:pathLst>
                <a:path w="1407" h="2242" extrusionOk="0">
                  <a:moveTo>
                    <a:pt x="465" y="0"/>
                  </a:moveTo>
                  <a:cubicBezTo>
                    <a:pt x="244" y="0"/>
                    <a:pt x="1" y="252"/>
                    <a:pt x="119" y="535"/>
                  </a:cubicBezTo>
                  <a:cubicBezTo>
                    <a:pt x="325" y="1006"/>
                    <a:pt x="509" y="1499"/>
                    <a:pt x="658" y="1993"/>
                  </a:cubicBezTo>
                  <a:cubicBezTo>
                    <a:pt x="708" y="2167"/>
                    <a:pt x="847" y="2242"/>
                    <a:pt x="986" y="2242"/>
                  </a:cubicBezTo>
                  <a:cubicBezTo>
                    <a:pt x="1195" y="2242"/>
                    <a:pt x="1407" y="2071"/>
                    <a:pt x="1324" y="1809"/>
                  </a:cubicBezTo>
                  <a:cubicBezTo>
                    <a:pt x="1152" y="1258"/>
                    <a:pt x="956" y="707"/>
                    <a:pt x="715" y="179"/>
                  </a:cubicBezTo>
                  <a:cubicBezTo>
                    <a:pt x="661" y="53"/>
                    <a:pt x="565" y="0"/>
                    <a:pt x="46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" name="Google Shape;1019;p37">
              <a:extLst>
                <a:ext uri="{FF2B5EF4-FFF2-40B4-BE49-F238E27FC236}">
                  <a16:creationId xmlns:a16="http://schemas.microsoft.com/office/drawing/2014/main" id="{808DE008-FBA9-4D57-BF83-67FEF63D837D}"/>
                </a:ext>
              </a:extLst>
            </p:cNvPr>
            <p:cNvSpPr/>
            <p:nvPr/>
          </p:nvSpPr>
          <p:spPr>
            <a:xfrm>
              <a:off x="6096700" y="2834375"/>
              <a:ext cx="76625" cy="48225"/>
            </a:xfrm>
            <a:custGeom>
              <a:avLst/>
              <a:gdLst/>
              <a:ahLst/>
              <a:cxnLst/>
              <a:rect l="l" t="t" r="r" b="b"/>
              <a:pathLst>
                <a:path w="3065" h="1929" extrusionOk="0">
                  <a:moveTo>
                    <a:pt x="0" y="1"/>
                  </a:moveTo>
                  <a:lnTo>
                    <a:pt x="0" y="1"/>
                  </a:lnTo>
                  <a:cubicBezTo>
                    <a:pt x="126" y="586"/>
                    <a:pt x="299" y="1171"/>
                    <a:pt x="494" y="1734"/>
                  </a:cubicBezTo>
                  <a:cubicBezTo>
                    <a:pt x="953" y="1871"/>
                    <a:pt x="1423" y="1929"/>
                    <a:pt x="1894" y="1929"/>
                  </a:cubicBezTo>
                  <a:lnTo>
                    <a:pt x="3065" y="1929"/>
                  </a:lnTo>
                  <a:cubicBezTo>
                    <a:pt x="2881" y="1401"/>
                    <a:pt x="2743" y="873"/>
                    <a:pt x="2629" y="322"/>
                  </a:cubicBezTo>
                  <a:cubicBezTo>
                    <a:pt x="1745" y="288"/>
                    <a:pt x="873" y="173"/>
                    <a:pt x="0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6" name="Google Shape;1020;p37">
              <a:extLst>
                <a:ext uri="{FF2B5EF4-FFF2-40B4-BE49-F238E27FC236}">
                  <a16:creationId xmlns:a16="http://schemas.microsoft.com/office/drawing/2014/main" id="{EBD17214-B90B-488E-81A9-6CCD6A05CE97}"/>
                </a:ext>
              </a:extLst>
            </p:cNvPr>
            <p:cNvSpPr/>
            <p:nvPr/>
          </p:nvSpPr>
          <p:spPr>
            <a:xfrm>
              <a:off x="6081200" y="2625200"/>
              <a:ext cx="88975" cy="217225"/>
            </a:xfrm>
            <a:custGeom>
              <a:avLst/>
              <a:gdLst/>
              <a:ahLst/>
              <a:cxnLst/>
              <a:rect l="l" t="t" r="r" b="b"/>
              <a:pathLst>
                <a:path w="3559" h="8689" extrusionOk="0">
                  <a:moveTo>
                    <a:pt x="2514" y="1"/>
                  </a:moveTo>
                  <a:cubicBezTo>
                    <a:pt x="2009" y="1"/>
                    <a:pt x="1493" y="81"/>
                    <a:pt x="1010" y="230"/>
                  </a:cubicBezTo>
                  <a:cubicBezTo>
                    <a:pt x="138" y="2859"/>
                    <a:pt x="0" y="5670"/>
                    <a:pt x="609" y="8368"/>
                  </a:cubicBezTo>
                  <a:cubicBezTo>
                    <a:pt x="1481" y="8540"/>
                    <a:pt x="2365" y="8655"/>
                    <a:pt x="3249" y="8689"/>
                  </a:cubicBezTo>
                  <a:cubicBezTo>
                    <a:pt x="2663" y="5889"/>
                    <a:pt x="2916" y="2847"/>
                    <a:pt x="3558" y="1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7" name="Google Shape;1021;p37">
              <a:extLst>
                <a:ext uri="{FF2B5EF4-FFF2-40B4-BE49-F238E27FC236}">
                  <a16:creationId xmlns:a16="http://schemas.microsoft.com/office/drawing/2014/main" id="{491E3A8D-51A9-480D-ADD1-279D9D1B832A}"/>
                </a:ext>
              </a:extLst>
            </p:cNvPr>
            <p:cNvSpPr/>
            <p:nvPr/>
          </p:nvSpPr>
          <p:spPr>
            <a:xfrm>
              <a:off x="6031550" y="2816025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1" y="0"/>
                  </a:moveTo>
                  <a:cubicBezTo>
                    <a:pt x="667" y="1205"/>
                    <a:pt x="1780" y="2089"/>
                    <a:pt x="3100" y="2468"/>
                  </a:cubicBezTo>
                  <a:cubicBezTo>
                    <a:pt x="2893" y="1905"/>
                    <a:pt x="2732" y="1320"/>
                    <a:pt x="2595" y="735"/>
                  </a:cubicBezTo>
                  <a:cubicBezTo>
                    <a:pt x="1711" y="562"/>
                    <a:pt x="850" y="31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8" name="Google Shape;1022;p37">
              <a:extLst>
                <a:ext uri="{FF2B5EF4-FFF2-40B4-BE49-F238E27FC236}">
                  <a16:creationId xmlns:a16="http://schemas.microsoft.com/office/drawing/2014/main" id="{B4A71EED-F837-4D9E-ACFC-0B6A35CC1F8F}"/>
                </a:ext>
              </a:extLst>
            </p:cNvPr>
            <p:cNvSpPr/>
            <p:nvPr/>
          </p:nvSpPr>
          <p:spPr>
            <a:xfrm>
              <a:off x="6015500" y="2630950"/>
              <a:ext cx="90975" cy="203450"/>
            </a:xfrm>
            <a:custGeom>
              <a:avLst/>
              <a:gdLst/>
              <a:ahLst/>
              <a:cxnLst/>
              <a:rect l="l" t="t" r="r" b="b"/>
              <a:pathLst>
                <a:path w="3639" h="8138" extrusionOk="0">
                  <a:moveTo>
                    <a:pt x="3638" y="0"/>
                  </a:moveTo>
                  <a:lnTo>
                    <a:pt x="3638" y="0"/>
                  </a:lnTo>
                  <a:cubicBezTo>
                    <a:pt x="1481" y="677"/>
                    <a:pt x="0" y="2663"/>
                    <a:pt x="0" y="4924"/>
                  </a:cubicBezTo>
                  <a:cubicBezTo>
                    <a:pt x="0" y="5796"/>
                    <a:pt x="218" y="6646"/>
                    <a:pt x="643" y="7403"/>
                  </a:cubicBezTo>
                  <a:cubicBezTo>
                    <a:pt x="1492" y="7713"/>
                    <a:pt x="2353" y="7965"/>
                    <a:pt x="3237" y="8138"/>
                  </a:cubicBezTo>
                  <a:cubicBezTo>
                    <a:pt x="2628" y="5440"/>
                    <a:pt x="2766" y="2629"/>
                    <a:pt x="36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9" name="Google Shape;1023;p37">
              <a:extLst>
                <a:ext uri="{FF2B5EF4-FFF2-40B4-BE49-F238E27FC236}">
                  <a16:creationId xmlns:a16="http://schemas.microsoft.com/office/drawing/2014/main" id="{F69CB4FC-E4B6-44DF-96E7-F92BE2B82BE0}"/>
                </a:ext>
              </a:extLst>
            </p:cNvPr>
            <p:cNvSpPr/>
            <p:nvPr/>
          </p:nvSpPr>
          <p:spPr>
            <a:xfrm>
              <a:off x="6162400" y="2838400"/>
              <a:ext cx="86400" cy="44200"/>
            </a:xfrm>
            <a:custGeom>
              <a:avLst/>
              <a:gdLst/>
              <a:ahLst/>
              <a:cxnLst/>
              <a:rect l="l" t="t" r="r" b="b"/>
              <a:pathLst>
                <a:path w="3456" h="1768" extrusionOk="0">
                  <a:moveTo>
                    <a:pt x="3019" y="0"/>
                  </a:moveTo>
                  <a:cubicBezTo>
                    <a:pt x="2263" y="122"/>
                    <a:pt x="1500" y="178"/>
                    <a:pt x="736" y="178"/>
                  </a:cubicBezTo>
                  <a:cubicBezTo>
                    <a:pt x="491" y="178"/>
                    <a:pt x="246" y="172"/>
                    <a:pt x="1" y="161"/>
                  </a:cubicBezTo>
                  <a:lnTo>
                    <a:pt x="1" y="161"/>
                  </a:lnTo>
                  <a:cubicBezTo>
                    <a:pt x="104" y="712"/>
                    <a:pt x="253" y="1240"/>
                    <a:pt x="425" y="1768"/>
                  </a:cubicBezTo>
                  <a:lnTo>
                    <a:pt x="2652" y="1768"/>
                  </a:lnTo>
                  <a:cubicBezTo>
                    <a:pt x="2916" y="1768"/>
                    <a:pt x="3191" y="1756"/>
                    <a:pt x="3455" y="1710"/>
                  </a:cubicBezTo>
                  <a:cubicBezTo>
                    <a:pt x="3283" y="1148"/>
                    <a:pt x="3145" y="574"/>
                    <a:pt x="30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0" name="Google Shape;1024;p37">
              <a:extLst>
                <a:ext uri="{FF2B5EF4-FFF2-40B4-BE49-F238E27FC236}">
                  <a16:creationId xmlns:a16="http://schemas.microsoft.com/office/drawing/2014/main" id="{42E209E4-20B5-48C0-8F9C-4072449B0ECA}"/>
                </a:ext>
              </a:extLst>
            </p:cNvPr>
            <p:cNvSpPr/>
            <p:nvPr/>
          </p:nvSpPr>
          <p:spPr>
            <a:xfrm>
              <a:off x="6147775" y="26252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4" y="1"/>
                  </a:moveTo>
                  <a:cubicBezTo>
                    <a:pt x="253" y="2836"/>
                    <a:pt x="0" y="5889"/>
                    <a:pt x="574" y="8689"/>
                  </a:cubicBezTo>
                  <a:cubicBezTo>
                    <a:pt x="822" y="8700"/>
                    <a:pt x="1069" y="8706"/>
                    <a:pt x="1316" y="8706"/>
                  </a:cubicBezTo>
                  <a:cubicBezTo>
                    <a:pt x="2086" y="8706"/>
                    <a:pt x="2851" y="8650"/>
                    <a:pt x="3616" y="8528"/>
                  </a:cubicBezTo>
                  <a:cubicBezTo>
                    <a:pt x="3019" y="5739"/>
                    <a:pt x="2973" y="2847"/>
                    <a:pt x="3753" y="35"/>
                  </a:cubicBezTo>
                  <a:cubicBezTo>
                    <a:pt x="3581" y="12"/>
                    <a:pt x="3409" y="1"/>
                    <a:pt x="323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1" name="Google Shape;1025;p37">
              <a:extLst>
                <a:ext uri="{FF2B5EF4-FFF2-40B4-BE49-F238E27FC236}">
                  <a16:creationId xmlns:a16="http://schemas.microsoft.com/office/drawing/2014/main" id="{193F5070-1243-4E95-82D7-A39D01A2F6FE}"/>
                </a:ext>
              </a:extLst>
            </p:cNvPr>
            <p:cNvSpPr/>
            <p:nvPr/>
          </p:nvSpPr>
          <p:spPr>
            <a:xfrm>
              <a:off x="6222075" y="2626075"/>
              <a:ext cx="135475" cy="212350"/>
            </a:xfrm>
            <a:custGeom>
              <a:avLst/>
              <a:gdLst/>
              <a:ahLst/>
              <a:cxnLst/>
              <a:rect l="l" t="t" r="r" b="b"/>
              <a:pathLst>
                <a:path w="5419" h="8494" extrusionOk="0">
                  <a:moveTo>
                    <a:pt x="793" y="0"/>
                  </a:moveTo>
                  <a:cubicBezTo>
                    <a:pt x="1" y="2812"/>
                    <a:pt x="47" y="5704"/>
                    <a:pt x="644" y="8493"/>
                  </a:cubicBezTo>
                  <a:cubicBezTo>
                    <a:pt x="2285" y="8241"/>
                    <a:pt x="3834" y="7690"/>
                    <a:pt x="5131" y="6795"/>
                  </a:cubicBezTo>
                  <a:cubicBezTo>
                    <a:pt x="5326" y="6255"/>
                    <a:pt x="5418" y="5693"/>
                    <a:pt x="5418" y="5119"/>
                  </a:cubicBezTo>
                  <a:cubicBezTo>
                    <a:pt x="5407" y="2479"/>
                    <a:pt x="3410" y="264"/>
                    <a:pt x="793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2" name="Google Shape;1026;p37">
              <a:extLst>
                <a:ext uri="{FF2B5EF4-FFF2-40B4-BE49-F238E27FC236}">
                  <a16:creationId xmlns:a16="http://schemas.microsoft.com/office/drawing/2014/main" id="{25E1D248-6444-4D09-8880-59B5E5EA00E0}"/>
                </a:ext>
              </a:extLst>
            </p:cNvPr>
            <p:cNvSpPr/>
            <p:nvPr/>
          </p:nvSpPr>
          <p:spPr>
            <a:xfrm>
              <a:off x="6238150" y="2795925"/>
              <a:ext cx="112225" cy="85250"/>
            </a:xfrm>
            <a:custGeom>
              <a:avLst/>
              <a:gdLst/>
              <a:ahLst/>
              <a:cxnLst/>
              <a:rect l="l" t="t" r="r" b="b"/>
              <a:pathLst>
                <a:path w="4489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80" y="896"/>
                    <a:pt x="1630" y="1447"/>
                    <a:pt x="1" y="1699"/>
                  </a:cubicBezTo>
                  <a:cubicBezTo>
                    <a:pt x="115" y="2273"/>
                    <a:pt x="265" y="2847"/>
                    <a:pt x="425" y="3409"/>
                  </a:cubicBezTo>
                  <a:cubicBezTo>
                    <a:pt x="2307" y="3099"/>
                    <a:pt x="3857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3" name="Google Shape;1027;p37">
              <a:extLst>
                <a:ext uri="{FF2B5EF4-FFF2-40B4-BE49-F238E27FC236}">
                  <a16:creationId xmlns:a16="http://schemas.microsoft.com/office/drawing/2014/main" id="{43252C2C-5090-44CD-8A00-15591D710EF8}"/>
                </a:ext>
              </a:extLst>
            </p:cNvPr>
            <p:cNvSpPr/>
            <p:nvPr/>
          </p:nvSpPr>
          <p:spPr>
            <a:xfrm>
              <a:off x="6284050" y="2722175"/>
              <a:ext cx="29300" cy="24900"/>
            </a:xfrm>
            <a:custGeom>
              <a:avLst/>
              <a:gdLst/>
              <a:ahLst/>
              <a:cxnLst/>
              <a:rect l="l" t="t" r="r" b="b"/>
              <a:pathLst>
                <a:path w="1172" h="996" extrusionOk="0">
                  <a:moveTo>
                    <a:pt x="667" y="1"/>
                  </a:moveTo>
                  <a:cubicBezTo>
                    <a:pt x="230" y="1"/>
                    <a:pt x="1" y="529"/>
                    <a:pt x="322" y="850"/>
                  </a:cubicBezTo>
                  <a:cubicBezTo>
                    <a:pt x="422" y="950"/>
                    <a:pt x="546" y="995"/>
                    <a:pt x="668" y="995"/>
                  </a:cubicBezTo>
                  <a:cubicBezTo>
                    <a:pt x="924" y="995"/>
                    <a:pt x="1172" y="798"/>
                    <a:pt x="1172" y="495"/>
                  </a:cubicBezTo>
                  <a:cubicBezTo>
                    <a:pt x="1172" y="219"/>
                    <a:pt x="942" y="1"/>
                    <a:pt x="6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4" name="Google Shape;1028;p37">
              <a:extLst>
                <a:ext uri="{FF2B5EF4-FFF2-40B4-BE49-F238E27FC236}">
                  <a16:creationId xmlns:a16="http://schemas.microsoft.com/office/drawing/2014/main" id="{2E31D8CA-1B9C-4D85-8151-0272ECE9206F}"/>
                </a:ext>
              </a:extLst>
            </p:cNvPr>
            <p:cNvSpPr/>
            <p:nvPr/>
          </p:nvSpPr>
          <p:spPr>
            <a:xfrm>
              <a:off x="6256525" y="2757775"/>
              <a:ext cx="68300" cy="58400"/>
            </a:xfrm>
            <a:custGeom>
              <a:avLst/>
              <a:gdLst/>
              <a:ahLst/>
              <a:cxnLst/>
              <a:rect l="l" t="t" r="r" b="b"/>
              <a:pathLst>
                <a:path w="2732" h="2336" extrusionOk="0">
                  <a:moveTo>
                    <a:pt x="1561" y="0"/>
                  </a:moveTo>
                  <a:cubicBezTo>
                    <a:pt x="528" y="0"/>
                    <a:pt x="0" y="1251"/>
                    <a:pt x="735" y="1986"/>
                  </a:cubicBezTo>
                  <a:cubicBezTo>
                    <a:pt x="976" y="2227"/>
                    <a:pt x="1271" y="2335"/>
                    <a:pt x="1559" y="2335"/>
                  </a:cubicBezTo>
                  <a:cubicBezTo>
                    <a:pt x="2160" y="2335"/>
                    <a:pt x="2732" y="1865"/>
                    <a:pt x="2732" y="1159"/>
                  </a:cubicBezTo>
                  <a:cubicBezTo>
                    <a:pt x="2732" y="517"/>
                    <a:pt x="2215" y="0"/>
                    <a:pt x="1561" y="0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5" name="Google Shape;1029;p37">
              <a:extLst>
                <a:ext uri="{FF2B5EF4-FFF2-40B4-BE49-F238E27FC236}">
                  <a16:creationId xmlns:a16="http://schemas.microsoft.com/office/drawing/2014/main" id="{A159BEF3-710C-4142-888D-D87632CDEC66}"/>
                </a:ext>
              </a:extLst>
            </p:cNvPr>
            <p:cNvSpPr/>
            <p:nvPr/>
          </p:nvSpPr>
          <p:spPr>
            <a:xfrm>
              <a:off x="6005725" y="2504325"/>
              <a:ext cx="194025" cy="156475"/>
            </a:xfrm>
            <a:custGeom>
              <a:avLst/>
              <a:gdLst/>
              <a:ahLst/>
              <a:cxnLst/>
              <a:rect l="l" t="t" r="r" b="b"/>
              <a:pathLst>
                <a:path w="7761" h="6259" extrusionOk="0">
                  <a:moveTo>
                    <a:pt x="3454" y="0"/>
                  </a:moveTo>
                  <a:cubicBezTo>
                    <a:pt x="3001" y="0"/>
                    <a:pt x="2551" y="163"/>
                    <a:pt x="2136" y="532"/>
                  </a:cubicBezTo>
                  <a:cubicBezTo>
                    <a:pt x="1" y="2437"/>
                    <a:pt x="2032" y="4445"/>
                    <a:pt x="3398" y="5352"/>
                  </a:cubicBezTo>
                  <a:cubicBezTo>
                    <a:pt x="4374" y="6006"/>
                    <a:pt x="6853" y="6259"/>
                    <a:pt x="6853" y="6259"/>
                  </a:cubicBezTo>
                  <a:cubicBezTo>
                    <a:pt x="7760" y="3546"/>
                    <a:pt x="5570" y="0"/>
                    <a:pt x="3454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6" name="Google Shape;1030;p37">
              <a:extLst>
                <a:ext uri="{FF2B5EF4-FFF2-40B4-BE49-F238E27FC236}">
                  <a16:creationId xmlns:a16="http://schemas.microsoft.com/office/drawing/2014/main" id="{20542DBC-8DB1-4BDC-97FB-29A7C7F8A94A}"/>
                </a:ext>
              </a:extLst>
            </p:cNvPr>
            <p:cNvSpPr/>
            <p:nvPr/>
          </p:nvSpPr>
          <p:spPr>
            <a:xfrm>
              <a:off x="6197975" y="2535675"/>
              <a:ext cx="132875" cy="111925"/>
            </a:xfrm>
            <a:custGeom>
              <a:avLst/>
              <a:gdLst/>
              <a:ahLst/>
              <a:cxnLst/>
              <a:rect l="l" t="t" r="r" b="b"/>
              <a:pathLst>
                <a:path w="5315" h="4477" extrusionOk="0">
                  <a:moveTo>
                    <a:pt x="2847" y="1"/>
                  </a:moveTo>
                  <a:cubicBezTo>
                    <a:pt x="2847" y="1"/>
                    <a:pt x="1573" y="1619"/>
                    <a:pt x="1573" y="1619"/>
                  </a:cubicBezTo>
                  <a:cubicBezTo>
                    <a:pt x="1562" y="1619"/>
                    <a:pt x="1" y="253"/>
                    <a:pt x="1" y="253"/>
                  </a:cubicBezTo>
                  <a:lnTo>
                    <a:pt x="1" y="253"/>
                  </a:lnTo>
                  <a:lnTo>
                    <a:pt x="620" y="4006"/>
                  </a:lnTo>
                  <a:lnTo>
                    <a:pt x="4121" y="4477"/>
                  </a:lnTo>
                  <a:lnTo>
                    <a:pt x="5315" y="1424"/>
                  </a:lnTo>
                  <a:lnTo>
                    <a:pt x="3467" y="1917"/>
                  </a:lnTo>
                  <a:lnTo>
                    <a:pt x="284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71576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88"/>
            <a:ext cx="12192000" cy="6857999"/>
          </a:xfrm>
          <a:prstGeom prst="rect">
            <a:avLst/>
          </a:prstGeom>
        </p:spPr>
      </p:pic>
      <p:sp>
        <p:nvSpPr>
          <p:cNvPr id="66" name="Rectangle 65"/>
          <p:cNvSpPr/>
          <p:nvPr/>
        </p:nvSpPr>
        <p:spPr>
          <a:xfrm>
            <a:off x="1674503" y="570886"/>
            <a:ext cx="7271586" cy="1254787"/>
          </a:xfrm>
          <a:prstGeom prst="rect">
            <a:avLst/>
          </a:prstGeom>
          <a:noFill/>
        </p:spPr>
        <p:txBody>
          <a:bodyPr wrap="none" lIns="86699" tIns="43349" rIns="86699" bIns="43349">
            <a:spAutoFit/>
          </a:bodyPr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Chú</a:t>
            </a:r>
            <a:r>
              <a:rPr kumimoji="0" lang="en-US" sz="7585" b="1" i="0" u="none" strike="noStrike" kern="1200" cap="none" spc="0" normalizeH="0" baseline="0" noProof="0" dirty="0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ong</a:t>
            </a:r>
            <a:r>
              <a:rPr kumimoji="0" lang="en-US" sz="7585" b="1" i="0" u="none" strike="noStrike" kern="1200" cap="none" spc="0" normalizeH="0" baseline="0" noProof="0" dirty="0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chăm</a:t>
            </a:r>
            <a:r>
              <a:rPr kumimoji="0" lang="en-US" sz="7585" b="1" i="0" u="none" strike="noStrike" kern="1200" cap="none" spc="0" normalizeH="0" baseline="0" noProof="0" dirty="0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chỉ</a:t>
            </a:r>
            <a:endParaRPr kumimoji="0" lang="en-US" sz="7585" b="1" i="0" u="none" strike="noStrike" kern="1200" cap="none" spc="0" normalizeH="0" baseline="0" noProof="0" dirty="0">
              <a:ln w="6600">
                <a:solidFill>
                  <a:srgbClr val="FACE53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FACE53"/>
                </a:outerShdw>
              </a:effectLst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1714084" y="584380"/>
            <a:ext cx="7271586" cy="1254787"/>
          </a:xfrm>
          <a:prstGeom prst="rect">
            <a:avLst/>
          </a:prstGeom>
          <a:noFill/>
        </p:spPr>
        <p:txBody>
          <a:bodyPr wrap="none" lIns="86699" tIns="43349" rIns="86699" bIns="43349">
            <a:spAutoFit/>
          </a:bodyPr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Chú</a:t>
            </a:r>
            <a:r>
              <a:rPr kumimoji="0" lang="en-US" sz="7585" b="1" i="0" u="none" strike="noStrike" kern="1200" cap="none" spc="0" normalizeH="0" baseline="0" noProof="0" dirty="0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ong</a:t>
            </a:r>
            <a:r>
              <a:rPr kumimoji="0" lang="en-US" sz="7585" b="1" i="0" u="none" strike="noStrike" kern="1200" cap="none" spc="0" normalizeH="0" baseline="0" noProof="0" dirty="0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chăm</a:t>
            </a:r>
            <a:r>
              <a:rPr kumimoji="0" lang="en-US" sz="7585" b="1" i="0" u="none" strike="noStrike" kern="1200" cap="none" spc="0" normalizeH="0" baseline="0" noProof="0" dirty="0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7585" b="1" i="0" u="none" strike="noStrike" kern="1200" cap="none" spc="0" normalizeH="0" baseline="0" noProof="0" dirty="0" err="1">
                <a:ln w="6600">
                  <a:solidFill>
                    <a:srgbClr val="FACE53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ACE53"/>
                  </a:outerShdw>
                </a:effectLst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chỉ</a:t>
            </a:r>
            <a:endParaRPr kumimoji="0" lang="en-US" sz="7585" b="1" i="0" u="none" strike="noStrike" kern="1200" cap="none" spc="0" normalizeH="0" baseline="0" noProof="0" dirty="0">
              <a:ln w="6600">
                <a:solidFill>
                  <a:srgbClr val="FACE53"/>
                </a:solidFill>
                <a:prstDash val="solid"/>
              </a:ln>
              <a:solidFill>
                <a:srgbClr val="7030A0"/>
              </a:solidFill>
              <a:effectLst>
                <a:outerShdw dist="38100" dir="2700000" algn="tl" rotWithShape="0">
                  <a:srgbClr val="FACE53"/>
                </a:outerShdw>
              </a:effectLst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3" name="Google Shape;1012;p37"/>
          <p:cNvGrpSpPr/>
          <p:nvPr/>
        </p:nvGrpSpPr>
        <p:grpSpPr>
          <a:xfrm>
            <a:off x="156217" y="219781"/>
            <a:ext cx="1481347" cy="1508052"/>
            <a:chOff x="5949775" y="2481625"/>
            <a:chExt cx="407775" cy="445825"/>
          </a:xfrm>
        </p:grpSpPr>
        <p:sp>
          <p:nvSpPr>
            <p:cNvPr id="4" name="Google Shape;1013;p37"/>
            <p:cNvSpPr/>
            <p:nvPr/>
          </p:nvSpPr>
          <p:spPr>
            <a:xfrm>
              <a:off x="5949775" y="2746875"/>
              <a:ext cx="72925" cy="42200"/>
            </a:xfrm>
            <a:custGeom>
              <a:avLst/>
              <a:gdLst/>
              <a:ahLst/>
              <a:cxnLst/>
              <a:rect l="l" t="t" r="r" b="b"/>
              <a:pathLst>
                <a:path w="2917" h="1688" extrusionOk="0">
                  <a:moveTo>
                    <a:pt x="2916" y="0"/>
                  </a:moveTo>
                  <a:lnTo>
                    <a:pt x="1" y="849"/>
                  </a:lnTo>
                  <a:lnTo>
                    <a:pt x="2916" y="1687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" name="Google Shape;1014;p37"/>
            <p:cNvSpPr/>
            <p:nvPr/>
          </p:nvSpPr>
          <p:spPr>
            <a:xfrm>
              <a:off x="6061400" y="2481625"/>
              <a:ext cx="176625" cy="179175"/>
            </a:xfrm>
            <a:custGeom>
              <a:avLst/>
              <a:gdLst/>
              <a:ahLst/>
              <a:cxnLst/>
              <a:rect l="l" t="t" r="r" b="b"/>
              <a:pathLst>
                <a:path w="7065" h="7167" extrusionOk="0">
                  <a:moveTo>
                    <a:pt x="3451" y="1"/>
                  </a:moveTo>
                  <a:cubicBezTo>
                    <a:pt x="3204" y="1"/>
                    <a:pt x="2945" y="49"/>
                    <a:pt x="2675" y="154"/>
                  </a:cubicBezTo>
                  <a:cubicBezTo>
                    <a:pt x="1" y="1187"/>
                    <a:pt x="1206" y="3781"/>
                    <a:pt x="2158" y="5112"/>
                  </a:cubicBezTo>
                  <a:cubicBezTo>
                    <a:pt x="2858" y="6065"/>
                    <a:pt x="5085" y="7167"/>
                    <a:pt x="5085" y="7167"/>
                  </a:cubicBezTo>
                  <a:cubicBezTo>
                    <a:pt x="7064" y="4719"/>
                    <a:pt x="5876" y="1"/>
                    <a:pt x="3451" y="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" name="Google Shape;1015;p37"/>
            <p:cNvSpPr/>
            <p:nvPr/>
          </p:nvSpPr>
          <p:spPr>
            <a:xfrm>
              <a:off x="6060875" y="2857825"/>
              <a:ext cx="34425" cy="62000"/>
            </a:xfrm>
            <a:custGeom>
              <a:avLst/>
              <a:gdLst/>
              <a:ahLst/>
              <a:cxnLst/>
              <a:rect l="l" t="t" r="r" b="b"/>
              <a:pathLst>
                <a:path w="1377" h="2480" extrusionOk="0">
                  <a:moveTo>
                    <a:pt x="954" y="0"/>
                  </a:moveTo>
                  <a:cubicBezTo>
                    <a:pt x="814" y="0"/>
                    <a:pt x="670" y="71"/>
                    <a:pt x="607" y="233"/>
                  </a:cubicBezTo>
                  <a:cubicBezTo>
                    <a:pt x="377" y="819"/>
                    <a:pt x="182" y="1427"/>
                    <a:pt x="56" y="2047"/>
                  </a:cubicBezTo>
                  <a:cubicBezTo>
                    <a:pt x="1" y="2309"/>
                    <a:pt x="219" y="2480"/>
                    <a:pt x="422" y="2480"/>
                  </a:cubicBezTo>
                  <a:cubicBezTo>
                    <a:pt x="557" y="2480"/>
                    <a:pt x="685" y="2404"/>
                    <a:pt x="722" y="2230"/>
                  </a:cubicBezTo>
                  <a:cubicBezTo>
                    <a:pt x="859" y="1611"/>
                    <a:pt x="1043" y="1002"/>
                    <a:pt x="1273" y="417"/>
                  </a:cubicBezTo>
                  <a:cubicBezTo>
                    <a:pt x="1377" y="166"/>
                    <a:pt x="1169" y="0"/>
                    <a:pt x="9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" name="Google Shape;1016;p37"/>
            <p:cNvSpPr/>
            <p:nvPr/>
          </p:nvSpPr>
          <p:spPr>
            <a:xfrm>
              <a:off x="6123225" y="2865225"/>
              <a:ext cx="20400" cy="62225"/>
            </a:xfrm>
            <a:custGeom>
              <a:avLst/>
              <a:gdLst/>
              <a:ahLst/>
              <a:cxnLst/>
              <a:rect l="l" t="t" r="r" b="b"/>
              <a:pathLst>
                <a:path w="816" h="2489" extrusionOk="0">
                  <a:moveTo>
                    <a:pt x="473" y="0"/>
                  </a:moveTo>
                  <a:cubicBezTo>
                    <a:pt x="299" y="0"/>
                    <a:pt x="121" y="109"/>
                    <a:pt x="110" y="327"/>
                  </a:cubicBezTo>
                  <a:cubicBezTo>
                    <a:pt x="87" y="936"/>
                    <a:pt x="53" y="1544"/>
                    <a:pt x="18" y="2152"/>
                  </a:cubicBezTo>
                  <a:cubicBezTo>
                    <a:pt x="1" y="2376"/>
                    <a:pt x="164" y="2488"/>
                    <a:pt x="337" y="2488"/>
                  </a:cubicBezTo>
                  <a:cubicBezTo>
                    <a:pt x="509" y="2488"/>
                    <a:pt x="690" y="2376"/>
                    <a:pt x="707" y="2152"/>
                  </a:cubicBezTo>
                  <a:cubicBezTo>
                    <a:pt x="741" y="1544"/>
                    <a:pt x="776" y="936"/>
                    <a:pt x="810" y="327"/>
                  </a:cubicBezTo>
                  <a:cubicBezTo>
                    <a:pt x="816" y="109"/>
                    <a:pt x="646" y="0"/>
                    <a:pt x="4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" name="Google Shape;1017;p37"/>
            <p:cNvSpPr/>
            <p:nvPr/>
          </p:nvSpPr>
          <p:spPr>
            <a:xfrm>
              <a:off x="6197975" y="2865225"/>
              <a:ext cx="24825" cy="62125"/>
            </a:xfrm>
            <a:custGeom>
              <a:avLst/>
              <a:gdLst/>
              <a:ahLst/>
              <a:cxnLst/>
              <a:rect l="l" t="t" r="r" b="b"/>
              <a:pathLst>
                <a:path w="993" h="2485" extrusionOk="0">
                  <a:moveTo>
                    <a:pt x="344" y="0"/>
                  </a:moveTo>
                  <a:cubicBezTo>
                    <a:pt x="170" y="0"/>
                    <a:pt x="1" y="109"/>
                    <a:pt x="12" y="327"/>
                  </a:cubicBezTo>
                  <a:cubicBezTo>
                    <a:pt x="35" y="970"/>
                    <a:pt x="127" y="1613"/>
                    <a:pt x="265" y="2244"/>
                  </a:cubicBezTo>
                  <a:cubicBezTo>
                    <a:pt x="305" y="2412"/>
                    <a:pt x="434" y="2485"/>
                    <a:pt x="568" y="2485"/>
                  </a:cubicBezTo>
                  <a:cubicBezTo>
                    <a:pt x="774" y="2485"/>
                    <a:pt x="993" y="2313"/>
                    <a:pt x="930" y="2049"/>
                  </a:cubicBezTo>
                  <a:cubicBezTo>
                    <a:pt x="804" y="1487"/>
                    <a:pt x="724" y="913"/>
                    <a:pt x="701" y="327"/>
                  </a:cubicBezTo>
                  <a:cubicBezTo>
                    <a:pt x="695" y="109"/>
                    <a:pt x="517" y="0"/>
                    <a:pt x="34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" name="Google Shape;1018;p37"/>
            <p:cNvSpPr/>
            <p:nvPr/>
          </p:nvSpPr>
          <p:spPr>
            <a:xfrm>
              <a:off x="6246675" y="2860325"/>
              <a:ext cx="35175" cy="56050"/>
            </a:xfrm>
            <a:custGeom>
              <a:avLst/>
              <a:gdLst/>
              <a:ahLst/>
              <a:cxnLst/>
              <a:rect l="l" t="t" r="r" b="b"/>
              <a:pathLst>
                <a:path w="1407" h="2242" extrusionOk="0">
                  <a:moveTo>
                    <a:pt x="465" y="0"/>
                  </a:moveTo>
                  <a:cubicBezTo>
                    <a:pt x="244" y="0"/>
                    <a:pt x="1" y="252"/>
                    <a:pt x="119" y="535"/>
                  </a:cubicBezTo>
                  <a:cubicBezTo>
                    <a:pt x="325" y="1006"/>
                    <a:pt x="509" y="1499"/>
                    <a:pt x="658" y="1993"/>
                  </a:cubicBezTo>
                  <a:cubicBezTo>
                    <a:pt x="708" y="2167"/>
                    <a:pt x="847" y="2242"/>
                    <a:pt x="986" y="2242"/>
                  </a:cubicBezTo>
                  <a:cubicBezTo>
                    <a:pt x="1195" y="2242"/>
                    <a:pt x="1407" y="2071"/>
                    <a:pt x="1324" y="1809"/>
                  </a:cubicBezTo>
                  <a:cubicBezTo>
                    <a:pt x="1152" y="1258"/>
                    <a:pt x="956" y="707"/>
                    <a:pt x="715" y="179"/>
                  </a:cubicBezTo>
                  <a:cubicBezTo>
                    <a:pt x="661" y="53"/>
                    <a:pt x="565" y="0"/>
                    <a:pt x="46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" name="Google Shape;1019;p37"/>
            <p:cNvSpPr/>
            <p:nvPr/>
          </p:nvSpPr>
          <p:spPr>
            <a:xfrm>
              <a:off x="6096700" y="2834375"/>
              <a:ext cx="76625" cy="48225"/>
            </a:xfrm>
            <a:custGeom>
              <a:avLst/>
              <a:gdLst/>
              <a:ahLst/>
              <a:cxnLst/>
              <a:rect l="l" t="t" r="r" b="b"/>
              <a:pathLst>
                <a:path w="3065" h="1929" extrusionOk="0">
                  <a:moveTo>
                    <a:pt x="0" y="1"/>
                  </a:moveTo>
                  <a:lnTo>
                    <a:pt x="0" y="1"/>
                  </a:lnTo>
                  <a:cubicBezTo>
                    <a:pt x="126" y="586"/>
                    <a:pt x="299" y="1171"/>
                    <a:pt x="494" y="1734"/>
                  </a:cubicBezTo>
                  <a:cubicBezTo>
                    <a:pt x="953" y="1871"/>
                    <a:pt x="1423" y="1929"/>
                    <a:pt x="1894" y="1929"/>
                  </a:cubicBezTo>
                  <a:lnTo>
                    <a:pt x="3065" y="1929"/>
                  </a:lnTo>
                  <a:cubicBezTo>
                    <a:pt x="2881" y="1401"/>
                    <a:pt x="2743" y="873"/>
                    <a:pt x="2629" y="322"/>
                  </a:cubicBezTo>
                  <a:cubicBezTo>
                    <a:pt x="1745" y="288"/>
                    <a:pt x="873" y="173"/>
                    <a:pt x="0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" name="Google Shape;1020;p37"/>
            <p:cNvSpPr/>
            <p:nvPr/>
          </p:nvSpPr>
          <p:spPr>
            <a:xfrm>
              <a:off x="6081200" y="2625200"/>
              <a:ext cx="88975" cy="217225"/>
            </a:xfrm>
            <a:custGeom>
              <a:avLst/>
              <a:gdLst/>
              <a:ahLst/>
              <a:cxnLst/>
              <a:rect l="l" t="t" r="r" b="b"/>
              <a:pathLst>
                <a:path w="3559" h="8689" extrusionOk="0">
                  <a:moveTo>
                    <a:pt x="2514" y="1"/>
                  </a:moveTo>
                  <a:cubicBezTo>
                    <a:pt x="2009" y="1"/>
                    <a:pt x="1493" y="81"/>
                    <a:pt x="1010" y="230"/>
                  </a:cubicBezTo>
                  <a:cubicBezTo>
                    <a:pt x="138" y="2859"/>
                    <a:pt x="0" y="5670"/>
                    <a:pt x="609" y="8368"/>
                  </a:cubicBezTo>
                  <a:cubicBezTo>
                    <a:pt x="1481" y="8540"/>
                    <a:pt x="2365" y="8655"/>
                    <a:pt x="3249" y="8689"/>
                  </a:cubicBezTo>
                  <a:cubicBezTo>
                    <a:pt x="2663" y="5889"/>
                    <a:pt x="2916" y="2847"/>
                    <a:pt x="3558" y="1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" name="Google Shape;1021;p37"/>
            <p:cNvSpPr/>
            <p:nvPr/>
          </p:nvSpPr>
          <p:spPr>
            <a:xfrm>
              <a:off x="6031550" y="2816025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1" y="0"/>
                  </a:moveTo>
                  <a:cubicBezTo>
                    <a:pt x="667" y="1205"/>
                    <a:pt x="1780" y="2089"/>
                    <a:pt x="3100" y="2468"/>
                  </a:cubicBezTo>
                  <a:cubicBezTo>
                    <a:pt x="2893" y="1905"/>
                    <a:pt x="2732" y="1320"/>
                    <a:pt x="2595" y="735"/>
                  </a:cubicBezTo>
                  <a:cubicBezTo>
                    <a:pt x="1711" y="562"/>
                    <a:pt x="850" y="31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3" name="Google Shape;1022;p37"/>
            <p:cNvSpPr/>
            <p:nvPr/>
          </p:nvSpPr>
          <p:spPr>
            <a:xfrm>
              <a:off x="6015500" y="2630950"/>
              <a:ext cx="90975" cy="203450"/>
            </a:xfrm>
            <a:custGeom>
              <a:avLst/>
              <a:gdLst/>
              <a:ahLst/>
              <a:cxnLst/>
              <a:rect l="l" t="t" r="r" b="b"/>
              <a:pathLst>
                <a:path w="3639" h="8138" extrusionOk="0">
                  <a:moveTo>
                    <a:pt x="3638" y="0"/>
                  </a:moveTo>
                  <a:lnTo>
                    <a:pt x="3638" y="0"/>
                  </a:lnTo>
                  <a:cubicBezTo>
                    <a:pt x="1481" y="677"/>
                    <a:pt x="0" y="2663"/>
                    <a:pt x="0" y="4924"/>
                  </a:cubicBezTo>
                  <a:cubicBezTo>
                    <a:pt x="0" y="5796"/>
                    <a:pt x="218" y="6646"/>
                    <a:pt x="643" y="7403"/>
                  </a:cubicBezTo>
                  <a:cubicBezTo>
                    <a:pt x="1492" y="7713"/>
                    <a:pt x="2353" y="7965"/>
                    <a:pt x="3237" y="8138"/>
                  </a:cubicBezTo>
                  <a:cubicBezTo>
                    <a:pt x="2628" y="5440"/>
                    <a:pt x="2766" y="2629"/>
                    <a:pt x="36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" name="Google Shape;1023;p37"/>
            <p:cNvSpPr/>
            <p:nvPr/>
          </p:nvSpPr>
          <p:spPr>
            <a:xfrm>
              <a:off x="6162400" y="2838400"/>
              <a:ext cx="86400" cy="44200"/>
            </a:xfrm>
            <a:custGeom>
              <a:avLst/>
              <a:gdLst/>
              <a:ahLst/>
              <a:cxnLst/>
              <a:rect l="l" t="t" r="r" b="b"/>
              <a:pathLst>
                <a:path w="3456" h="1768" extrusionOk="0">
                  <a:moveTo>
                    <a:pt x="3019" y="0"/>
                  </a:moveTo>
                  <a:cubicBezTo>
                    <a:pt x="2263" y="122"/>
                    <a:pt x="1500" y="178"/>
                    <a:pt x="736" y="178"/>
                  </a:cubicBezTo>
                  <a:cubicBezTo>
                    <a:pt x="491" y="178"/>
                    <a:pt x="246" y="172"/>
                    <a:pt x="1" y="161"/>
                  </a:cubicBezTo>
                  <a:lnTo>
                    <a:pt x="1" y="161"/>
                  </a:lnTo>
                  <a:cubicBezTo>
                    <a:pt x="104" y="712"/>
                    <a:pt x="253" y="1240"/>
                    <a:pt x="425" y="1768"/>
                  </a:cubicBezTo>
                  <a:lnTo>
                    <a:pt x="2652" y="1768"/>
                  </a:lnTo>
                  <a:cubicBezTo>
                    <a:pt x="2916" y="1768"/>
                    <a:pt x="3191" y="1756"/>
                    <a:pt x="3455" y="1710"/>
                  </a:cubicBezTo>
                  <a:cubicBezTo>
                    <a:pt x="3283" y="1148"/>
                    <a:pt x="3145" y="574"/>
                    <a:pt x="30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" name="Google Shape;1024;p37"/>
            <p:cNvSpPr/>
            <p:nvPr/>
          </p:nvSpPr>
          <p:spPr>
            <a:xfrm>
              <a:off x="6147775" y="26252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4" y="1"/>
                  </a:moveTo>
                  <a:cubicBezTo>
                    <a:pt x="253" y="2836"/>
                    <a:pt x="0" y="5889"/>
                    <a:pt x="574" y="8689"/>
                  </a:cubicBezTo>
                  <a:cubicBezTo>
                    <a:pt x="822" y="8700"/>
                    <a:pt x="1069" y="8706"/>
                    <a:pt x="1316" y="8706"/>
                  </a:cubicBezTo>
                  <a:cubicBezTo>
                    <a:pt x="2086" y="8706"/>
                    <a:pt x="2851" y="8650"/>
                    <a:pt x="3616" y="8528"/>
                  </a:cubicBezTo>
                  <a:cubicBezTo>
                    <a:pt x="3019" y="5739"/>
                    <a:pt x="2973" y="2847"/>
                    <a:pt x="3753" y="35"/>
                  </a:cubicBezTo>
                  <a:cubicBezTo>
                    <a:pt x="3581" y="12"/>
                    <a:pt x="3409" y="1"/>
                    <a:pt x="323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" name="Google Shape;1025;p37"/>
            <p:cNvSpPr/>
            <p:nvPr/>
          </p:nvSpPr>
          <p:spPr>
            <a:xfrm>
              <a:off x="6222075" y="2626075"/>
              <a:ext cx="135475" cy="212350"/>
            </a:xfrm>
            <a:custGeom>
              <a:avLst/>
              <a:gdLst/>
              <a:ahLst/>
              <a:cxnLst/>
              <a:rect l="l" t="t" r="r" b="b"/>
              <a:pathLst>
                <a:path w="5419" h="8494" extrusionOk="0">
                  <a:moveTo>
                    <a:pt x="793" y="0"/>
                  </a:moveTo>
                  <a:cubicBezTo>
                    <a:pt x="1" y="2812"/>
                    <a:pt x="47" y="5704"/>
                    <a:pt x="644" y="8493"/>
                  </a:cubicBezTo>
                  <a:cubicBezTo>
                    <a:pt x="2285" y="8241"/>
                    <a:pt x="3834" y="7690"/>
                    <a:pt x="5131" y="6795"/>
                  </a:cubicBezTo>
                  <a:cubicBezTo>
                    <a:pt x="5326" y="6255"/>
                    <a:pt x="5418" y="5693"/>
                    <a:pt x="5418" y="5119"/>
                  </a:cubicBezTo>
                  <a:cubicBezTo>
                    <a:pt x="5407" y="2479"/>
                    <a:pt x="3410" y="264"/>
                    <a:pt x="793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" name="Google Shape;1026;p37"/>
            <p:cNvSpPr/>
            <p:nvPr/>
          </p:nvSpPr>
          <p:spPr>
            <a:xfrm>
              <a:off x="6238150" y="2795925"/>
              <a:ext cx="112225" cy="85250"/>
            </a:xfrm>
            <a:custGeom>
              <a:avLst/>
              <a:gdLst/>
              <a:ahLst/>
              <a:cxnLst/>
              <a:rect l="l" t="t" r="r" b="b"/>
              <a:pathLst>
                <a:path w="4489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80" y="896"/>
                    <a:pt x="1630" y="1447"/>
                    <a:pt x="1" y="1699"/>
                  </a:cubicBezTo>
                  <a:cubicBezTo>
                    <a:pt x="115" y="2273"/>
                    <a:pt x="265" y="2847"/>
                    <a:pt x="425" y="3409"/>
                  </a:cubicBezTo>
                  <a:cubicBezTo>
                    <a:pt x="2307" y="3099"/>
                    <a:pt x="3857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" name="Google Shape;1027;p37"/>
            <p:cNvSpPr/>
            <p:nvPr/>
          </p:nvSpPr>
          <p:spPr>
            <a:xfrm>
              <a:off x="6284050" y="2722175"/>
              <a:ext cx="29300" cy="24900"/>
            </a:xfrm>
            <a:custGeom>
              <a:avLst/>
              <a:gdLst/>
              <a:ahLst/>
              <a:cxnLst/>
              <a:rect l="l" t="t" r="r" b="b"/>
              <a:pathLst>
                <a:path w="1172" h="996" extrusionOk="0">
                  <a:moveTo>
                    <a:pt x="667" y="1"/>
                  </a:moveTo>
                  <a:cubicBezTo>
                    <a:pt x="230" y="1"/>
                    <a:pt x="1" y="529"/>
                    <a:pt x="322" y="850"/>
                  </a:cubicBezTo>
                  <a:cubicBezTo>
                    <a:pt x="422" y="950"/>
                    <a:pt x="546" y="995"/>
                    <a:pt x="668" y="995"/>
                  </a:cubicBezTo>
                  <a:cubicBezTo>
                    <a:pt x="924" y="995"/>
                    <a:pt x="1172" y="798"/>
                    <a:pt x="1172" y="495"/>
                  </a:cubicBezTo>
                  <a:cubicBezTo>
                    <a:pt x="1172" y="219"/>
                    <a:pt x="942" y="1"/>
                    <a:pt x="6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" name="Google Shape;1028;p37"/>
            <p:cNvSpPr/>
            <p:nvPr/>
          </p:nvSpPr>
          <p:spPr>
            <a:xfrm>
              <a:off x="6256525" y="2757775"/>
              <a:ext cx="68300" cy="58400"/>
            </a:xfrm>
            <a:custGeom>
              <a:avLst/>
              <a:gdLst/>
              <a:ahLst/>
              <a:cxnLst/>
              <a:rect l="l" t="t" r="r" b="b"/>
              <a:pathLst>
                <a:path w="2732" h="2336" extrusionOk="0">
                  <a:moveTo>
                    <a:pt x="1561" y="0"/>
                  </a:moveTo>
                  <a:cubicBezTo>
                    <a:pt x="528" y="0"/>
                    <a:pt x="0" y="1251"/>
                    <a:pt x="735" y="1986"/>
                  </a:cubicBezTo>
                  <a:cubicBezTo>
                    <a:pt x="976" y="2227"/>
                    <a:pt x="1271" y="2335"/>
                    <a:pt x="1559" y="2335"/>
                  </a:cubicBezTo>
                  <a:cubicBezTo>
                    <a:pt x="2160" y="2335"/>
                    <a:pt x="2732" y="1865"/>
                    <a:pt x="2732" y="1159"/>
                  </a:cubicBezTo>
                  <a:cubicBezTo>
                    <a:pt x="2732" y="517"/>
                    <a:pt x="2215" y="0"/>
                    <a:pt x="1561" y="0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" name="Google Shape;1029;p37"/>
            <p:cNvSpPr/>
            <p:nvPr/>
          </p:nvSpPr>
          <p:spPr>
            <a:xfrm>
              <a:off x="6005725" y="2504325"/>
              <a:ext cx="194025" cy="156475"/>
            </a:xfrm>
            <a:custGeom>
              <a:avLst/>
              <a:gdLst/>
              <a:ahLst/>
              <a:cxnLst/>
              <a:rect l="l" t="t" r="r" b="b"/>
              <a:pathLst>
                <a:path w="7761" h="6259" extrusionOk="0">
                  <a:moveTo>
                    <a:pt x="3454" y="0"/>
                  </a:moveTo>
                  <a:cubicBezTo>
                    <a:pt x="3001" y="0"/>
                    <a:pt x="2551" y="163"/>
                    <a:pt x="2136" y="532"/>
                  </a:cubicBezTo>
                  <a:cubicBezTo>
                    <a:pt x="1" y="2437"/>
                    <a:pt x="2032" y="4445"/>
                    <a:pt x="3398" y="5352"/>
                  </a:cubicBezTo>
                  <a:cubicBezTo>
                    <a:pt x="4374" y="6006"/>
                    <a:pt x="6853" y="6259"/>
                    <a:pt x="6853" y="6259"/>
                  </a:cubicBezTo>
                  <a:cubicBezTo>
                    <a:pt x="7760" y="3546"/>
                    <a:pt x="5570" y="0"/>
                    <a:pt x="3454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" name="Google Shape;1030;p37"/>
            <p:cNvSpPr/>
            <p:nvPr/>
          </p:nvSpPr>
          <p:spPr>
            <a:xfrm>
              <a:off x="6197975" y="2535675"/>
              <a:ext cx="132875" cy="111925"/>
            </a:xfrm>
            <a:custGeom>
              <a:avLst/>
              <a:gdLst/>
              <a:ahLst/>
              <a:cxnLst/>
              <a:rect l="l" t="t" r="r" b="b"/>
              <a:pathLst>
                <a:path w="5315" h="4477" extrusionOk="0">
                  <a:moveTo>
                    <a:pt x="2847" y="1"/>
                  </a:moveTo>
                  <a:cubicBezTo>
                    <a:pt x="2847" y="1"/>
                    <a:pt x="1573" y="1619"/>
                    <a:pt x="1573" y="1619"/>
                  </a:cubicBezTo>
                  <a:cubicBezTo>
                    <a:pt x="1562" y="1619"/>
                    <a:pt x="1" y="253"/>
                    <a:pt x="1" y="253"/>
                  </a:cubicBezTo>
                  <a:lnTo>
                    <a:pt x="1" y="253"/>
                  </a:lnTo>
                  <a:lnTo>
                    <a:pt x="620" y="4006"/>
                  </a:lnTo>
                  <a:lnTo>
                    <a:pt x="4121" y="4477"/>
                  </a:lnTo>
                  <a:lnTo>
                    <a:pt x="5315" y="1424"/>
                  </a:lnTo>
                  <a:lnTo>
                    <a:pt x="3467" y="1917"/>
                  </a:lnTo>
                  <a:lnTo>
                    <a:pt x="284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22" name="Google Shape;1031;p37"/>
          <p:cNvGrpSpPr/>
          <p:nvPr/>
        </p:nvGrpSpPr>
        <p:grpSpPr>
          <a:xfrm flipH="1">
            <a:off x="10667734" y="5331748"/>
            <a:ext cx="1023098" cy="1118758"/>
            <a:chOff x="2013650" y="1733325"/>
            <a:chExt cx="407750" cy="445875"/>
          </a:xfrm>
        </p:grpSpPr>
        <p:sp>
          <p:nvSpPr>
            <p:cNvPr id="23" name="Google Shape;1032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4" name="Google Shape;1033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EC206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5" name="Google Shape;1034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6" name="Google Shape;1035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7" name="Google Shape;1036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8" name="Google Shape;1037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9" name="Google Shape;1038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0" name="Google Shape;1039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1" name="Google Shape;1040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2" name="Google Shape;1041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3" name="Google Shape;1042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4" name="Google Shape;1043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5" name="Google Shape;1044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6" name="Google Shape;1045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7" name="Google Shape;1046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8" name="Google Shape;1047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9" name="Google Shape;1048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FE67BE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65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16558" y="7826"/>
            <a:ext cx="861816" cy="861816"/>
          </a:xfrm>
          <a:prstGeom prst="rect">
            <a:avLst/>
          </a:prstGeom>
        </p:spPr>
      </p:pic>
      <p:sp>
        <p:nvSpPr>
          <p:cNvPr id="67" name="Rounded Rectangle 66">
            <a:hlinkClick r:id="rId8" action="ppaction://hlinksldjump"/>
          </p:cNvPr>
          <p:cNvSpPr/>
          <p:nvPr/>
        </p:nvSpPr>
        <p:spPr>
          <a:xfrm>
            <a:off x="2820626" y="5533593"/>
            <a:ext cx="904505" cy="71506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9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68" name="Rounded Rectangle 67">
            <a:hlinkClick r:id="rId9" action="ppaction://hlinksldjump"/>
          </p:cNvPr>
          <p:cNvSpPr/>
          <p:nvPr/>
        </p:nvSpPr>
        <p:spPr>
          <a:xfrm>
            <a:off x="7434770" y="5538666"/>
            <a:ext cx="904505" cy="71506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9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69" name="Rounded Rectangle 68">
            <a:hlinkClick r:id="rId10" action="ppaction://hlinksldjump"/>
          </p:cNvPr>
          <p:cNvSpPr/>
          <p:nvPr/>
        </p:nvSpPr>
        <p:spPr>
          <a:xfrm>
            <a:off x="5185886" y="5534236"/>
            <a:ext cx="904505" cy="71506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9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pic>
        <p:nvPicPr>
          <p:cNvPr id="72" name="Picture 71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7778" l="9800" r="233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0" r="75200" b="82037"/>
          <a:stretch/>
        </p:blipFill>
        <p:spPr>
          <a:xfrm>
            <a:off x="2621017" y="2508336"/>
            <a:ext cx="1598657" cy="2124243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6667" b="90278" l="24300" r="7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800" t="57777" r="30001" b="11483"/>
          <a:stretch/>
        </p:blipFill>
        <p:spPr>
          <a:xfrm>
            <a:off x="2670336" y="4552701"/>
            <a:ext cx="1292093" cy="941730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3340" b="40701" l="65000" r="82800">
                        <a14:foregroundMark x1="70200" y1="28627" x2="70200" y2="28627"/>
                        <a14:foregroundMark x1="75100" y1="20058" x2="75100" y2="20058"/>
                        <a14:foregroundMark x1="80100" y1="32230" x2="80100" y2="32230"/>
                        <a14:foregroundMark x1="74700" y1="29698" x2="74700" y2="29698"/>
                        <a14:foregroundMark x1="74900" y1="24927" x2="75100" y2="390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214" t="12698" r="16093" b="57672"/>
          <a:stretch/>
        </p:blipFill>
        <p:spPr>
          <a:xfrm>
            <a:off x="7164572" y="2499003"/>
            <a:ext cx="1370081" cy="2230363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9444" b="88333" l="78700" r="9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200" t="80015" r="6800" b="11534"/>
          <a:stretch/>
        </p:blipFill>
        <p:spPr>
          <a:xfrm>
            <a:off x="7089438" y="4576293"/>
            <a:ext cx="1640547" cy="935795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21" t="12699" r="30473" b="27831"/>
          <a:stretch/>
        </p:blipFill>
        <p:spPr>
          <a:xfrm>
            <a:off x="4950169" y="2453348"/>
            <a:ext cx="1280840" cy="2235503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6574" b="27778" l="56900" r="70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700" t="18285" r="30812" b="72429"/>
          <a:stretch/>
        </p:blipFill>
        <p:spPr>
          <a:xfrm>
            <a:off x="4942632" y="4548425"/>
            <a:ext cx="1259886" cy="946650"/>
          </a:xfrm>
          <a:prstGeom prst="rect">
            <a:avLst/>
          </a:prstGeom>
        </p:spPr>
      </p:pic>
      <p:pic>
        <p:nvPicPr>
          <p:cNvPr id="82" name="PA_图片 11">
            <a:hlinkClick r:id="rId21" action="ppaction://hlinksldjump"/>
            <a:extLst>
              <a:ext uri="{FF2B5EF4-FFF2-40B4-BE49-F238E27FC236}">
                <a16:creationId xmlns:a16="http://schemas.microsoft.com/office/drawing/2014/main" id="{708C517F-72B9-4C02-A8BE-32A8350AED9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9820" y="-654776"/>
            <a:ext cx="2800265" cy="2800265"/>
          </a:xfrm>
          <a:prstGeom prst="rect">
            <a:avLst/>
          </a:prstGeom>
        </p:spPr>
      </p:pic>
      <p:sp>
        <p:nvSpPr>
          <p:cNvPr id="85" name="TextBox 84"/>
          <p:cNvSpPr txBox="1"/>
          <p:nvPr/>
        </p:nvSpPr>
        <p:spPr>
          <a:xfrm>
            <a:off x="10171106" y="1725286"/>
            <a:ext cx="2065713" cy="500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5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Hoàn</a:t>
            </a:r>
            <a:r>
              <a:rPr kumimoji="0" lang="en-US" sz="265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sz="265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thành</a:t>
            </a:r>
            <a:endParaRPr kumimoji="0" lang="en-US" sz="2655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67269" y="5526456"/>
            <a:ext cx="1834269" cy="89281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Ghi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chú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Click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vào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ô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=&gt;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hiện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câu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hỏi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 </a:t>
            </a:r>
          </a:p>
        </p:txBody>
      </p:sp>
      <p:sp>
        <p:nvSpPr>
          <p:cNvPr id="61" name="Rectangle 60"/>
          <p:cNvSpPr/>
          <p:nvPr/>
        </p:nvSpPr>
        <p:spPr>
          <a:xfrm>
            <a:off x="7434770" y="1405322"/>
            <a:ext cx="2688752" cy="67764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Ghi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chú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Click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vào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ô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=&gt;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hiện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câu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hỏi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55319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</p:childTnLst>
        </p:cTn>
      </p:par>
    </p:tnLst>
    <p:bldLst>
      <p:bldP spid="83" grpId="0"/>
      <p:bldP spid="67" grpId="0" animBg="1"/>
      <p:bldP spid="68" grpId="0" animBg="1"/>
      <p:bldP spid="6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573" y="1"/>
            <a:ext cx="12192000" cy="6857999"/>
          </a:xfrm>
          <a:prstGeom prst="rect">
            <a:avLst/>
          </a:prstGeom>
        </p:spPr>
      </p:pic>
      <p:grpSp>
        <p:nvGrpSpPr>
          <p:cNvPr id="40" name="Google Shape;1049;p37"/>
          <p:cNvGrpSpPr/>
          <p:nvPr/>
        </p:nvGrpSpPr>
        <p:grpSpPr>
          <a:xfrm flipH="1">
            <a:off x="9662874" y="9774416"/>
            <a:ext cx="512912" cy="560869"/>
            <a:chOff x="2013650" y="1733325"/>
            <a:chExt cx="407750" cy="445875"/>
          </a:xfrm>
        </p:grpSpPr>
        <p:sp>
          <p:nvSpPr>
            <p:cNvPr id="41" name="Google Shape;1050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2" name="Google Shape;1051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3" name="Google Shape;1052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4" name="Google Shape;1053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5" name="Google Shape;1054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6" name="Google Shape;1055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7" name="Google Shape;1056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8" name="Google Shape;1057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9" name="Google Shape;1058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0" name="Google Shape;1059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1" name="Google Shape;1060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2" name="Google Shape;1061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3" name="Google Shape;1062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4" name="Google Shape;1063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5" name="Google Shape;1064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6" name="Google Shape;1065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7" name="Google Shape;1066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65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84536" y="-1701434"/>
            <a:ext cx="577991" cy="577991"/>
          </a:xfrm>
          <a:prstGeom prst="rect">
            <a:avLst/>
          </a:prstGeom>
        </p:spPr>
      </p:pic>
      <p:sp>
        <p:nvSpPr>
          <p:cNvPr id="67" name="Rounded Rectangle 66"/>
          <p:cNvSpPr/>
          <p:nvPr/>
        </p:nvSpPr>
        <p:spPr>
          <a:xfrm>
            <a:off x="11094271" y="6147993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8" name="Rounded Rectangle 67"/>
          <p:cNvSpPr/>
          <p:nvPr/>
        </p:nvSpPr>
        <p:spPr>
          <a:xfrm>
            <a:off x="2989491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5284437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7423093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9545392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72" name="Picture 7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7778" l="9800" r="233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0" r="75200" b="82037"/>
          <a:stretch/>
        </p:blipFill>
        <p:spPr>
          <a:xfrm>
            <a:off x="10723429" y="3303138"/>
            <a:ext cx="1598657" cy="2124243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6667" b="90278" l="24300" r="7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800" t="57777" r="30001" b="11483"/>
          <a:stretch/>
        </p:blipFill>
        <p:spPr>
          <a:xfrm>
            <a:off x="10773638" y="5179274"/>
            <a:ext cx="1292093" cy="941730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3340" b="40701" l="65000" r="82800">
                        <a14:foregroundMark x1="70200" y1="28627" x2="70200" y2="28627"/>
                        <a14:foregroundMark x1="75100" y1="20058" x2="75100" y2="20058"/>
                        <a14:foregroundMark x1="80100" y1="32230" x2="80100" y2="32230"/>
                        <a14:foregroundMark x1="74700" y1="29698" x2="74700" y2="29698"/>
                        <a14:foregroundMark x1="74900" y1="24927" x2="75100" y2="390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214" t="12698" r="16093" b="57672"/>
          <a:stretch/>
        </p:blipFill>
        <p:spPr>
          <a:xfrm>
            <a:off x="2558521" y="7065972"/>
            <a:ext cx="1370081" cy="2230363"/>
          </a:xfrm>
          <a:prstGeom prst="rect">
            <a:avLst/>
          </a:prstGeom>
        </p:spPr>
      </p:pic>
      <p:pic>
        <p:nvPicPr>
          <p:cNvPr id="75" name="Picture 74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9444" b="88333" l="78700" r="9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200" t="80015" r="6800" b="11534"/>
          <a:stretch/>
        </p:blipFill>
        <p:spPr>
          <a:xfrm>
            <a:off x="2483387" y="9143262"/>
            <a:ext cx="1640547" cy="935795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21" t="12699" r="30473" b="27831"/>
          <a:stretch/>
        </p:blipFill>
        <p:spPr>
          <a:xfrm>
            <a:off x="4897386" y="7010341"/>
            <a:ext cx="1280840" cy="2235503"/>
          </a:xfrm>
          <a:prstGeom prst="rect">
            <a:avLst/>
          </a:prstGeom>
        </p:spPr>
      </p:pic>
      <p:pic>
        <p:nvPicPr>
          <p:cNvPr id="77" name="Picture 76">
            <a:hlinkClick r:id="rId16" action="ppaction://hlinksldjump"/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6574" b="27778" l="56900" r="70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700" t="18285" r="30812" b="72429"/>
          <a:stretch/>
        </p:blipFill>
        <p:spPr>
          <a:xfrm>
            <a:off x="4889848" y="9105418"/>
            <a:ext cx="1259886" cy="946650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0604" b="66504" l="30200" r="47200">
                        <a14:foregroundMark x1="35900" y1="44109" x2="35900" y2="44109"/>
                        <a14:foregroundMark x1="33600" y1="43817" x2="33600" y2="43817"/>
                        <a14:foregroundMark x1="35400" y1="45472" x2="35400" y2="45472"/>
                        <a14:foregroundMark x1="34400" y1="44206" x2="34400" y2="46835"/>
                        <a14:foregroundMark x1="32100" y1="47225" x2="32100" y2="47225"/>
                        <a14:foregroundMark x1="32000" y1="48101" x2="32000" y2="48101"/>
                        <a14:foregroundMark x1="34100" y1="48101" x2="34100" y2="48101"/>
                        <a14:foregroundMark x1="33700" y1="46154" x2="36300" y2="48004"/>
                        <a14:foregroundMark x1="38300" y1="44401" x2="38300" y2="44401"/>
                        <a14:foregroundMark x1="38200" y1="44791" x2="37500" y2="45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21" t="40635" r="52608" b="33697"/>
          <a:stretch/>
        </p:blipFill>
        <p:spPr>
          <a:xfrm>
            <a:off x="6943411" y="6753396"/>
            <a:ext cx="1587147" cy="2436631"/>
          </a:xfrm>
          <a:prstGeom prst="rect">
            <a:avLst/>
          </a:prstGeom>
        </p:spPr>
      </p:pic>
      <p:pic>
        <p:nvPicPr>
          <p:cNvPr id="79" name="Picture 78">
            <a:hlinkClick r:id="rId19" action="ppaction://hlinksldjump"/>
          </p:cNvPr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6389" b="87870" l="33500" r="46800"/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942" t="76389" r="51501" b="12500"/>
          <a:stretch/>
        </p:blipFill>
        <p:spPr>
          <a:xfrm>
            <a:off x="7046603" y="9052374"/>
            <a:ext cx="1379337" cy="999693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1852" b="48426" l="9600" r="24600">
                        <a14:foregroundMark x1="15500" y1="32963" x2="15800" y2="40093"/>
                        <a14:foregroundMark x1="12200" y1="37222" x2="20100" y2="37037"/>
                        <a14:foregroundMark x1="20000" y1="43889" x2="20000" y2="46389"/>
                        <a14:foregroundMark x1="11400" y1="42685" x2="11800" y2="44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00" t="30741" r="76475" b="51666"/>
          <a:stretch/>
        </p:blipFill>
        <p:spPr>
          <a:xfrm>
            <a:off x="9246385" y="7478496"/>
            <a:ext cx="1222338" cy="1711719"/>
          </a:xfrm>
          <a:prstGeom prst="rect">
            <a:avLst/>
          </a:prstGeom>
        </p:spPr>
      </p:pic>
      <p:pic>
        <p:nvPicPr>
          <p:cNvPr id="81" name="Picture 80">
            <a:hlinkClick r:id="rId22" action="ppaction://hlinksldjump"/>
          </p:cNvPr>
          <p:cNvPicPr>
            <a:picLocks noChangeAspect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8889" b="88519" l="10200" r="25300">
                        <a14:foregroundMark x1="12700" y1="79722" x2="20100" y2="79722"/>
                        <a14:foregroundMark x1="12000" y1="80648" x2="13000" y2="81389"/>
                        <a14:foregroundMark x1="11900" y1="80185" x2="11700" y2="81019"/>
                        <a14:foregroundMark x1="13000" y1="81481" x2="13900" y2="81481"/>
                        <a14:foregroundMark x1="14500" y1="80556" x2="17200" y2="81759"/>
                        <a14:foregroundMark x1="17500" y1="80648" x2="20600" y2="81944"/>
                        <a14:foregroundMark x1="21200" y1="80463" x2="21600" y2="80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0" t="79239" r="76959" b="11481"/>
          <a:stretch/>
        </p:blipFill>
        <p:spPr>
          <a:xfrm>
            <a:off x="9273113" y="9143262"/>
            <a:ext cx="1095470" cy="947968"/>
          </a:xfrm>
          <a:prstGeom prst="rect">
            <a:avLst/>
          </a:prstGeom>
        </p:spPr>
      </p:pic>
      <p:sp>
        <p:nvSpPr>
          <p:cNvPr id="58" name="Rounded Rectangle 57">
            <a:hlinkClick r:id="rId19" action="ppaction://hlinksldjump"/>
          </p:cNvPr>
          <p:cNvSpPr/>
          <p:nvPr/>
        </p:nvSpPr>
        <p:spPr>
          <a:xfrm>
            <a:off x="755707" y="6077096"/>
            <a:ext cx="1972979" cy="5977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05" name="Google Shape;1031;p37"/>
          <p:cNvGrpSpPr/>
          <p:nvPr/>
        </p:nvGrpSpPr>
        <p:grpSpPr>
          <a:xfrm flipH="1">
            <a:off x="14642" y="5357129"/>
            <a:ext cx="1376330" cy="1485904"/>
            <a:chOff x="2013650" y="1733325"/>
            <a:chExt cx="407750" cy="445875"/>
          </a:xfrm>
        </p:grpSpPr>
        <p:sp>
          <p:nvSpPr>
            <p:cNvPr id="106" name="Google Shape;1032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07" name="Google Shape;1033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EC206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08" name="Google Shape;1034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09" name="Google Shape;1035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0" name="Google Shape;1036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1" name="Google Shape;1037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2" name="Google Shape;1038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3" name="Google Shape;1039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4" name="Google Shape;1040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5" name="Google Shape;1041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6" name="Google Shape;1042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7" name="Google Shape;1043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8" name="Google Shape;1044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9" name="Google Shape;1045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20" name="Google Shape;1046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21" name="Google Shape;1047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22" name="Google Shape;1048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FE67BE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sp>
        <p:nvSpPr>
          <p:cNvPr id="123" name="Rectangle 122"/>
          <p:cNvSpPr/>
          <p:nvPr/>
        </p:nvSpPr>
        <p:spPr>
          <a:xfrm>
            <a:off x="3010056" y="6058391"/>
            <a:ext cx="2492584" cy="67764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Ghi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HS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trả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lời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xong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click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Trở</a:t>
            </a:r>
            <a:r>
              <a:rPr kumimoji="0" lang="en-US" sz="1896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96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endParaRPr kumimoji="0" lang="en-US" sz="1896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22283067-37AD-42C0-AB24-BD9F88FEA213}"/>
              </a:ext>
            </a:extLst>
          </p:cNvPr>
          <p:cNvGrpSpPr/>
          <p:nvPr/>
        </p:nvGrpSpPr>
        <p:grpSpPr>
          <a:xfrm>
            <a:off x="1840448" y="3053975"/>
            <a:ext cx="7718565" cy="2513542"/>
            <a:chOff x="5667646" y="720179"/>
            <a:chExt cx="6753685" cy="2145668"/>
          </a:xfrm>
        </p:grpSpPr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D29B0221-C7F2-45F2-9A53-91D9A7D2E15A}"/>
                </a:ext>
              </a:extLst>
            </p:cNvPr>
            <p:cNvSpPr/>
            <p:nvPr/>
          </p:nvSpPr>
          <p:spPr>
            <a:xfrm>
              <a:off x="6531073" y="1924156"/>
              <a:ext cx="5890258" cy="941691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86699" tIns="43349" rIns="86699" bIns="43349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Bạn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nhỏ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tay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ướt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cắm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ổ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điện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là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tình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huống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nguy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hiểm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dễ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bị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điện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giật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85" name="Google Shape;1012;p37">
              <a:extLst>
                <a:ext uri="{FF2B5EF4-FFF2-40B4-BE49-F238E27FC236}">
                  <a16:creationId xmlns:a16="http://schemas.microsoft.com/office/drawing/2014/main" id="{B8D2C7BB-B770-405E-9A82-C89BDE13DE25}"/>
                </a:ext>
              </a:extLst>
            </p:cNvPr>
            <p:cNvGrpSpPr/>
            <p:nvPr/>
          </p:nvGrpSpPr>
          <p:grpSpPr>
            <a:xfrm>
              <a:off x="5667646" y="720179"/>
              <a:ext cx="1481347" cy="1508052"/>
              <a:chOff x="5949775" y="2481625"/>
              <a:chExt cx="407775" cy="445825"/>
            </a:xfrm>
          </p:grpSpPr>
          <p:sp>
            <p:nvSpPr>
              <p:cNvPr id="86" name="Google Shape;1013;p37">
                <a:extLst>
                  <a:ext uri="{FF2B5EF4-FFF2-40B4-BE49-F238E27FC236}">
                    <a16:creationId xmlns:a16="http://schemas.microsoft.com/office/drawing/2014/main" id="{DC4D57AE-37FD-49CC-A215-F00CF083C6B6}"/>
                  </a:ext>
                </a:extLst>
              </p:cNvPr>
              <p:cNvSpPr/>
              <p:nvPr/>
            </p:nvSpPr>
            <p:spPr>
              <a:xfrm>
                <a:off x="5949775" y="2746875"/>
                <a:ext cx="7292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2917" h="1688" extrusionOk="0">
                    <a:moveTo>
                      <a:pt x="2916" y="0"/>
                    </a:moveTo>
                    <a:lnTo>
                      <a:pt x="1" y="849"/>
                    </a:lnTo>
                    <a:lnTo>
                      <a:pt x="2916" y="1687"/>
                    </a:lnTo>
                    <a:lnTo>
                      <a:pt x="2916" y="0"/>
                    </a:lnTo>
                    <a:close/>
                  </a:path>
                </a:pathLst>
              </a:custGeom>
              <a:solidFill>
                <a:srgbClr val="84004C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7" name="Google Shape;1014;p37">
                <a:extLst>
                  <a:ext uri="{FF2B5EF4-FFF2-40B4-BE49-F238E27FC236}">
                    <a16:creationId xmlns:a16="http://schemas.microsoft.com/office/drawing/2014/main" id="{1EC7FF8D-1FAC-471A-BB2A-E088F8B0AF7E}"/>
                  </a:ext>
                </a:extLst>
              </p:cNvPr>
              <p:cNvSpPr/>
              <p:nvPr/>
            </p:nvSpPr>
            <p:spPr>
              <a:xfrm>
                <a:off x="6061400" y="2481625"/>
                <a:ext cx="176625" cy="179175"/>
              </a:xfrm>
              <a:custGeom>
                <a:avLst/>
                <a:gdLst/>
                <a:ahLst/>
                <a:cxnLst/>
                <a:rect l="l" t="t" r="r" b="b"/>
                <a:pathLst>
                  <a:path w="7065" h="7167" extrusionOk="0">
                    <a:moveTo>
                      <a:pt x="3451" y="1"/>
                    </a:moveTo>
                    <a:cubicBezTo>
                      <a:pt x="3204" y="1"/>
                      <a:pt x="2945" y="49"/>
                      <a:pt x="2675" y="154"/>
                    </a:cubicBezTo>
                    <a:cubicBezTo>
                      <a:pt x="1" y="1187"/>
                      <a:pt x="1206" y="3781"/>
                      <a:pt x="2158" y="5112"/>
                    </a:cubicBezTo>
                    <a:cubicBezTo>
                      <a:pt x="2858" y="6065"/>
                      <a:pt x="5085" y="7167"/>
                      <a:pt x="5085" y="7167"/>
                    </a:cubicBezTo>
                    <a:cubicBezTo>
                      <a:pt x="7064" y="4719"/>
                      <a:pt x="5876" y="1"/>
                      <a:pt x="3451" y="1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8" name="Google Shape;1015;p37">
                <a:extLst>
                  <a:ext uri="{FF2B5EF4-FFF2-40B4-BE49-F238E27FC236}">
                    <a16:creationId xmlns:a16="http://schemas.microsoft.com/office/drawing/2014/main" id="{2E0779FC-D97C-4393-98EA-B59E09FE1CC4}"/>
                  </a:ext>
                </a:extLst>
              </p:cNvPr>
              <p:cNvSpPr/>
              <p:nvPr/>
            </p:nvSpPr>
            <p:spPr>
              <a:xfrm>
                <a:off x="6060875" y="2857825"/>
                <a:ext cx="34425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2480" extrusionOk="0">
                    <a:moveTo>
                      <a:pt x="954" y="0"/>
                    </a:moveTo>
                    <a:cubicBezTo>
                      <a:pt x="814" y="0"/>
                      <a:pt x="670" y="71"/>
                      <a:pt x="607" y="233"/>
                    </a:cubicBezTo>
                    <a:cubicBezTo>
                      <a:pt x="377" y="819"/>
                      <a:pt x="182" y="1427"/>
                      <a:pt x="56" y="2047"/>
                    </a:cubicBezTo>
                    <a:cubicBezTo>
                      <a:pt x="1" y="2309"/>
                      <a:pt x="219" y="2480"/>
                      <a:pt x="422" y="2480"/>
                    </a:cubicBezTo>
                    <a:cubicBezTo>
                      <a:pt x="557" y="2480"/>
                      <a:pt x="685" y="2404"/>
                      <a:pt x="722" y="2230"/>
                    </a:cubicBezTo>
                    <a:cubicBezTo>
                      <a:pt x="859" y="1611"/>
                      <a:pt x="1043" y="1002"/>
                      <a:pt x="1273" y="417"/>
                    </a:cubicBezTo>
                    <a:cubicBezTo>
                      <a:pt x="1377" y="166"/>
                      <a:pt x="1169" y="0"/>
                      <a:pt x="9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9" name="Google Shape;1016;p37">
                <a:extLst>
                  <a:ext uri="{FF2B5EF4-FFF2-40B4-BE49-F238E27FC236}">
                    <a16:creationId xmlns:a16="http://schemas.microsoft.com/office/drawing/2014/main" id="{D9320FDD-E0FD-4FD6-A0FF-AEBC30352B62}"/>
                  </a:ext>
                </a:extLst>
              </p:cNvPr>
              <p:cNvSpPr/>
              <p:nvPr/>
            </p:nvSpPr>
            <p:spPr>
              <a:xfrm>
                <a:off x="6123225" y="2865225"/>
                <a:ext cx="20400" cy="622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2489" extrusionOk="0">
                    <a:moveTo>
                      <a:pt x="473" y="0"/>
                    </a:moveTo>
                    <a:cubicBezTo>
                      <a:pt x="299" y="0"/>
                      <a:pt x="121" y="109"/>
                      <a:pt x="110" y="327"/>
                    </a:cubicBezTo>
                    <a:cubicBezTo>
                      <a:pt x="87" y="936"/>
                      <a:pt x="53" y="1544"/>
                      <a:pt x="18" y="2152"/>
                    </a:cubicBezTo>
                    <a:cubicBezTo>
                      <a:pt x="1" y="2376"/>
                      <a:pt x="164" y="2488"/>
                      <a:pt x="337" y="2488"/>
                    </a:cubicBezTo>
                    <a:cubicBezTo>
                      <a:pt x="509" y="2488"/>
                      <a:pt x="690" y="2376"/>
                      <a:pt x="707" y="2152"/>
                    </a:cubicBezTo>
                    <a:cubicBezTo>
                      <a:pt x="741" y="1544"/>
                      <a:pt x="776" y="936"/>
                      <a:pt x="810" y="327"/>
                    </a:cubicBezTo>
                    <a:cubicBezTo>
                      <a:pt x="816" y="109"/>
                      <a:pt x="646" y="0"/>
                      <a:pt x="4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0" name="Google Shape;1017;p37">
                <a:extLst>
                  <a:ext uri="{FF2B5EF4-FFF2-40B4-BE49-F238E27FC236}">
                    <a16:creationId xmlns:a16="http://schemas.microsoft.com/office/drawing/2014/main" id="{3093338B-804A-4F8D-BD1F-788B370DC019}"/>
                  </a:ext>
                </a:extLst>
              </p:cNvPr>
              <p:cNvSpPr/>
              <p:nvPr/>
            </p:nvSpPr>
            <p:spPr>
              <a:xfrm>
                <a:off x="6197975" y="2865225"/>
                <a:ext cx="24825" cy="6212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2485" extrusionOk="0">
                    <a:moveTo>
                      <a:pt x="344" y="0"/>
                    </a:moveTo>
                    <a:cubicBezTo>
                      <a:pt x="170" y="0"/>
                      <a:pt x="1" y="109"/>
                      <a:pt x="12" y="327"/>
                    </a:cubicBezTo>
                    <a:cubicBezTo>
                      <a:pt x="35" y="970"/>
                      <a:pt x="127" y="1613"/>
                      <a:pt x="265" y="2244"/>
                    </a:cubicBezTo>
                    <a:cubicBezTo>
                      <a:pt x="305" y="2412"/>
                      <a:pt x="434" y="2485"/>
                      <a:pt x="568" y="2485"/>
                    </a:cubicBezTo>
                    <a:cubicBezTo>
                      <a:pt x="774" y="2485"/>
                      <a:pt x="993" y="2313"/>
                      <a:pt x="930" y="2049"/>
                    </a:cubicBezTo>
                    <a:cubicBezTo>
                      <a:pt x="804" y="1487"/>
                      <a:pt x="724" y="913"/>
                      <a:pt x="701" y="327"/>
                    </a:cubicBezTo>
                    <a:cubicBezTo>
                      <a:pt x="695" y="109"/>
                      <a:pt x="517" y="0"/>
                      <a:pt x="3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1" name="Google Shape;1018;p37">
                <a:extLst>
                  <a:ext uri="{FF2B5EF4-FFF2-40B4-BE49-F238E27FC236}">
                    <a16:creationId xmlns:a16="http://schemas.microsoft.com/office/drawing/2014/main" id="{7522EB48-E984-4344-A9C7-1FF718582BF4}"/>
                  </a:ext>
                </a:extLst>
              </p:cNvPr>
              <p:cNvSpPr/>
              <p:nvPr/>
            </p:nvSpPr>
            <p:spPr>
              <a:xfrm>
                <a:off x="6246675" y="2860325"/>
                <a:ext cx="35175" cy="56050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2242" extrusionOk="0">
                    <a:moveTo>
                      <a:pt x="465" y="0"/>
                    </a:moveTo>
                    <a:cubicBezTo>
                      <a:pt x="244" y="0"/>
                      <a:pt x="1" y="252"/>
                      <a:pt x="119" y="535"/>
                    </a:cubicBezTo>
                    <a:cubicBezTo>
                      <a:pt x="325" y="1006"/>
                      <a:pt x="509" y="1499"/>
                      <a:pt x="658" y="1993"/>
                    </a:cubicBezTo>
                    <a:cubicBezTo>
                      <a:pt x="708" y="2167"/>
                      <a:pt x="847" y="2242"/>
                      <a:pt x="986" y="2242"/>
                    </a:cubicBezTo>
                    <a:cubicBezTo>
                      <a:pt x="1195" y="2242"/>
                      <a:pt x="1407" y="2071"/>
                      <a:pt x="1324" y="1809"/>
                    </a:cubicBezTo>
                    <a:cubicBezTo>
                      <a:pt x="1152" y="1258"/>
                      <a:pt x="956" y="707"/>
                      <a:pt x="715" y="179"/>
                    </a:cubicBezTo>
                    <a:cubicBezTo>
                      <a:pt x="661" y="53"/>
                      <a:pt x="565" y="0"/>
                      <a:pt x="46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2" name="Google Shape;1019;p37">
                <a:extLst>
                  <a:ext uri="{FF2B5EF4-FFF2-40B4-BE49-F238E27FC236}">
                    <a16:creationId xmlns:a16="http://schemas.microsoft.com/office/drawing/2014/main" id="{CD46E2E4-01DA-4C4F-9EA3-CF33E47357CF}"/>
                  </a:ext>
                </a:extLst>
              </p:cNvPr>
              <p:cNvSpPr/>
              <p:nvPr/>
            </p:nvSpPr>
            <p:spPr>
              <a:xfrm>
                <a:off x="6096700" y="2834375"/>
                <a:ext cx="76625" cy="48225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192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26" y="586"/>
                      <a:pt x="299" y="1171"/>
                      <a:pt x="494" y="1734"/>
                    </a:cubicBezTo>
                    <a:cubicBezTo>
                      <a:pt x="953" y="1871"/>
                      <a:pt x="1423" y="1929"/>
                      <a:pt x="1894" y="1929"/>
                    </a:cubicBezTo>
                    <a:lnTo>
                      <a:pt x="3065" y="1929"/>
                    </a:lnTo>
                    <a:cubicBezTo>
                      <a:pt x="2881" y="1401"/>
                      <a:pt x="2743" y="873"/>
                      <a:pt x="2629" y="322"/>
                    </a:cubicBezTo>
                    <a:cubicBezTo>
                      <a:pt x="1745" y="288"/>
                      <a:pt x="873" y="173"/>
                      <a:pt x="0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3" name="Google Shape;1020;p37">
                <a:extLst>
                  <a:ext uri="{FF2B5EF4-FFF2-40B4-BE49-F238E27FC236}">
                    <a16:creationId xmlns:a16="http://schemas.microsoft.com/office/drawing/2014/main" id="{BBEFCAEE-9330-4648-A0BB-E214A57FC558}"/>
                  </a:ext>
                </a:extLst>
              </p:cNvPr>
              <p:cNvSpPr/>
              <p:nvPr/>
            </p:nvSpPr>
            <p:spPr>
              <a:xfrm>
                <a:off x="6081200" y="2625200"/>
                <a:ext cx="88975" cy="217225"/>
              </a:xfrm>
              <a:custGeom>
                <a:avLst/>
                <a:gdLst/>
                <a:ahLst/>
                <a:cxnLst/>
                <a:rect l="l" t="t" r="r" b="b"/>
                <a:pathLst>
                  <a:path w="3559" h="8689" extrusionOk="0">
                    <a:moveTo>
                      <a:pt x="2514" y="1"/>
                    </a:moveTo>
                    <a:cubicBezTo>
                      <a:pt x="2009" y="1"/>
                      <a:pt x="1493" y="81"/>
                      <a:pt x="1010" y="230"/>
                    </a:cubicBezTo>
                    <a:cubicBezTo>
                      <a:pt x="138" y="2859"/>
                      <a:pt x="0" y="5670"/>
                      <a:pt x="609" y="8368"/>
                    </a:cubicBezTo>
                    <a:cubicBezTo>
                      <a:pt x="1481" y="8540"/>
                      <a:pt x="2365" y="8655"/>
                      <a:pt x="3249" y="8689"/>
                    </a:cubicBezTo>
                    <a:cubicBezTo>
                      <a:pt x="2663" y="5889"/>
                      <a:pt x="2916" y="2847"/>
                      <a:pt x="3558" y="1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4" name="Google Shape;1021;p37">
                <a:extLst>
                  <a:ext uri="{FF2B5EF4-FFF2-40B4-BE49-F238E27FC236}">
                    <a16:creationId xmlns:a16="http://schemas.microsoft.com/office/drawing/2014/main" id="{F8E06669-93E1-47F8-ADD2-3644C46C24E5}"/>
                  </a:ext>
                </a:extLst>
              </p:cNvPr>
              <p:cNvSpPr/>
              <p:nvPr/>
            </p:nvSpPr>
            <p:spPr>
              <a:xfrm>
                <a:off x="6031550" y="2816025"/>
                <a:ext cx="77500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2468" extrusionOk="0">
                    <a:moveTo>
                      <a:pt x="1" y="0"/>
                    </a:moveTo>
                    <a:cubicBezTo>
                      <a:pt x="667" y="1205"/>
                      <a:pt x="1780" y="2089"/>
                      <a:pt x="3100" y="2468"/>
                    </a:cubicBezTo>
                    <a:cubicBezTo>
                      <a:pt x="2893" y="1905"/>
                      <a:pt x="2732" y="1320"/>
                      <a:pt x="2595" y="735"/>
                    </a:cubicBezTo>
                    <a:cubicBezTo>
                      <a:pt x="1711" y="562"/>
                      <a:pt x="850" y="310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5" name="Google Shape;1022;p37">
                <a:extLst>
                  <a:ext uri="{FF2B5EF4-FFF2-40B4-BE49-F238E27FC236}">
                    <a16:creationId xmlns:a16="http://schemas.microsoft.com/office/drawing/2014/main" id="{0905D755-2550-4F50-A6AC-5FFE76399EA2}"/>
                  </a:ext>
                </a:extLst>
              </p:cNvPr>
              <p:cNvSpPr/>
              <p:nvPr/>
            </p:nvSpPr>
            <p:spPr>
              <a:xfrm>
                <a:off x="6015500" y="2630950"/>
                <a:ext cx="90975" cy="203450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8138" extrusionOk="0">
                    <a:moveTo>
                      <a:pt x="3638" y="0"/>
                    </a:moveTo>
                    <a:lnTo>
                      <a:pt x="3638" y="0"/>
                    </a:lnTo>
                    <a:cubicBezTo>
                      <a:pt x="1481" y="677"/>
                      <a:pt x="0" y="2663"/>
                      <a:pt x="0" y="4924"/>
                    </a:cubicBezTo>
                    <a:cubicBezTo>
                      <a:pt x="0" y="5796"/>
                      <a:pt x="218" y="6646"/>
                      <a:pt x="643" y="7403"/>
                    </a:cubicBezTo>
                    <a:cubicBezTo>
                      <a:pt x="1492" y="7713"/>
                      <a:pt x="2353" y="7965"/>
                      <a:pt x="3237" y="8138"/>
                    </a:cubicBezTo>
                    <a:cubicBezTo>
                      <a:pt x="2628" y="5440"/>
                      <a:pt x="2766" y="2629"/>
                      <a:pt x="36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6" name="Google Shape;1023;p37">
                <a:extLst>
                  <a:ext uri="{FF2B5EF4-FFF2-40B4-BE49-F238E27FC236}">
                    <a16:creationId xmlns:a16="http://schemas.microsoft.com/office/drawing/2014/main" id="{8AC467D3-F811-4D16-9913-9A9838B7E566}"/>
                  </a:ext>
                </a:extLst>
              </p:cNvPr>
              <p:cNvSpPr/>
              <p:nvPr/>
            </p:nvSpPr>
            <p:spPr>
              <a:xfrm>
                <a:off x="6162400" y="2838400"/>
                <a:ext cx="864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3456" h="1768" extrusionOk="0">
                    <a:moveTo>
                      <a:pt x="3019" y="0"/>
                    </a:moveTo>
                    <a:cubicBezTo>
                      <a:pt x="2263" y="122"/>
                      <a:pt x="1500" y="178"/>
                      <a:pt x="736" y="178"/>
                    </a:cubicBezTo>
                    <a:cubicBezTo>
                      <a:pt x="491" y="178"/>
                      <a:pt x="246" y="172"/>
                      <a:pt x="1" y="161"/>
                    </a:cubicBezTo>
                    <a:lnTo>
                      <a:pt x="1" y="161"/>
                    </a:lnTo>
                    <a:cubicBezTo>
                      <a:pt x="104" y="712"/>
                      <a:pt x="253" y="1240"/>
                      <a:pt x="425" y="1768"/>
                    </a:cubicBezTo>
                    <a:lnTo>
                      <a:pt x="2652" y="1768"/>
                    </a:lnTo>
                    <a:cubicBezTo>
                      <a:pt x="2916" y="1768"/>
                      <a:pt x="3191" y="1756"/>
                      <a:pt x="3455" y="1710"/>
                    </a:cubicBezTo>
                    <a:cubicBezTo>
                      <a:pt x="3283" y="1148"/>
                      <a:pt x="3145" y="574"/>
                      <a:pt x="30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7" name="Google Shape;1024;p37">
                <a:extLst>
                  <a:ext uri="{FF2B5EF4-FFF2-40B4-BE49-F238E27FC236}">
                    <a16:creationId xmlns:a16="http://schemas.microsoft.com/office/drawing/2014/main" id="{E76CCF11-F62A-43AF-B5ED-31FF1721CE52}"/>
                  </a:ext>
                </a:extLst>
              </p:cNvPr>
              <p:cNvSpPr/>
              <p:nvPr/>
            </p:nvSpPr>
            <p:spPr>
              <a:xfrm>
                <a:off x="6147775" y="2625200"/>
                <a:ext cx="93850" cy="217650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8706" extrusionOk="0">
                    <a:moveTo>
                      <a:pt x="884" y="1"/>
                    </a:moveTo>
                    <a:cubicBezTo>
                      <a:pt x="253" y="2836"/>
                      <a:pt x="0" y="5889"/>
                      <a:pt x="574" y="8689"/>
                    </a:cubicBezTo>
                    <a:cubicBezTo>
                      <a:pt x="822" y="8700"/>
                      <a:pt x="1069" y="8706"/>
                      <a:pt x="1316" y="8706"/>
                    </a:cubicBezTo>
                    <a:cubicBezTo>
                      <a:pt x="2086" y="8706"/>
                      <a:pt x="2851" y="8650"/>
                      <a:pt x="3616" y="8528"/>
                    </a:cubicBezTo>
                    <a:cubicBezTo>
                      <a:pt x="3019" y="5739"/>
                      <a:pt x="2973" y="2847"/>
                      <a:pt x="3753" y="35"/>
                    </a:cubicBezTo>
                    <a:cubicBezTo>
                      <a:pt x="3581" y="12"/>
                      <a:pt x="3409" y="1"/>
                      <a:pt x="3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8" name="Google Shape;1025;p37">
                <a:extLst>
                  <a:ext uri="{FF2B5EF4-FFF2-40B4-BE49-F238E27FC236}">
                    <a16:creationId xmlns:a16="http://schemas.microsoft.com/office/drawing/2014/main" id="{8FC03CF0-FB36-4DE9-8DDD-C0A496F16F72}"/>
                  </a:ext>
                </a:extLst>
              </p:cNvPr>
              <p:cNvSpPr/>
              <p:nvPr/>
            </p:nvSpPr>
            <p:spPr>
              <a:xfrm>
                <a:off x="6222075" y="2626075"/>
                <a:ext cx="135475" cy="212350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8494" extrusionOk="0">
                    <a:moveTo>
                      <a:pt x="793" y="0"/>
                    </a:moveTo>
                    <a:cubicBezTo>
                      <a:pt x="1" y="2812"/>
                      <a:pt x="47" y="5704"/>
                      <a:pt x="644" y="8493"/>
                    </a:cubicBezTo>
                    <a:cubicBezTo>
                      <a:pt x="2285" y="8241"/>
                      <a:pt x="3834" y="7690"/>
                      <a:pt x="5131" y="6795"/>
                    </a:cubicBezTo>
                    <a:cubicBezTo>
                      <a:pt x="5326" y="6255"/>
                      <a:pt x="5418" y="5693"/>
                      <a:pt x="5418" y="5119"/>
                    </a:cubicBezTo>
                    <a:cubicBezTo>
                      <a:pt x="5407" y="2479"/>
                      <a:pt x="3410" y="264"/>
                      <a:pt x="793" y="0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9" name="Google Shape;1026;p37">
                <a:extLst>
                  <a:ext uri="{FF2B5EF4-FFF2-40B4-BE49-F238E27FC236}">
                    <a16:creationId xmlns:a16="http://schemas.microsoft.com/office/drawing/2014/main" id="{0B08CD62-0D19-4BC1-AEBB-B77119B9BFB9}"/>
                  </a:ext>
                </a:extLst>
              </p:cNvPr>
              <p:cNvSpPr/>
              <p:nvPr/>
            </p:nvSpPr>
            <p:spPr>
              <a:xfrm>
                <a:off x="6238150" y="2795925"/>
                <a:ext cx="112225" cy="85250"/>
              </a:xfrm>
              <a:custGeom>
                <a:avLst/>
                <a:gdLst/>
                <a:ahLst/>
                <a:cxnLst/>
                <a:rect l="l" t="t" r="r" b="b"/>
                <a:pathLst>
                  <a:path w="4489" h="3410" extrusionOk="0">
                    <a:moveTo>
                      <a:pt x="4488" y="1"/>
                    </a:moveTo>
                    <a:lnTo>
                      <a:pt x="4488" y="1"/>
                    </a:lnTo>
                    <a:cubicBezTo>
                      <a:pt x="3180" y="896"/>
                      <a:pt x="1630" y="1447"/>
                      <a:pt x="1" y="1699"/>
                    </a:cubicBezTo>
                    <a:cubicBezTo>
                      <a:pt x="115" y="2273"/>
                      <a:pt x="265" y="2847"/>
                      <a:pt x="425" y="3409"/>
                    </a:cubicBezTo>
                    <a:cubicBezTo>
                      <a:pt x="2307" y="3099"/>
                      <a:pt x="3857" y="1803"/>
                      <a:pt x="4488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00" name="Google Shape;1027;p37">
                <a:extLst>
                  <a:ext uri="{FF2B5EF4-FFF2-40B4-BE49-F238E27FC236}">
                    <a16:creationId xmlns:a16="http://schemas.microsoft.com/office/drawing/2014/main" id="{3052B027-1AE2-4A68-A3F3-BD121256D463}"/>
                  </a:ext>
                </a:extLst>
              </p:cNvPr>
              <p:cNvSpPr/>
              <p:nvPr/>
            </p:nvSpPr>
            <p:spPr>
              <a:xfrm>
                <a:off x="6284050" y="2722175"/>
                <a:ext cx="2930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996" extrusionOk="0">
                    <a:moveTo>
                      <a:pt x="667" y="1"/>
                    </a:moveTo>
                    <a:cubicBezTo>
                      <a:pt x="230" y="1"/>
                      <a:pt x="1" y="529"/>
                      <a:pt x="322" y="850"/>
                    </a:cubicBezTo>
                    <a:cubicBezTo>
                      <a:pt x="422" y="950"/>
                      <a:pt x="546" y="995"/>
                      <a:pt x="668" y="995"/>
                    </a:cubicBezTo>
                    <a:cubicBezTo>
                      <a:pt x="924" y="995"/>
                      <a:pt x="1172" y="798"/>
                      <a:pt x="1172" y="495"/>
                    </a:cubicBezTo>
                    <a:cubicBezTo>
                      <a:pt x="1172" y="219"/>
                      <a:pt x="942" y="1"/>
                      <a:pt x="6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01" name="Google Shape;1028;p37">
                <a:extLst>
                  <a:ext uri="{FF2B5EF4-FFF2-40B4-BE49-F238E27FC236}">
                    <a16:creationId xmlns:a16="http://schemas.microsoft.com/office/drawing/2014/main" id="{712707B4-0131-4508-BD6D-45B08245FC28}"/>
                  </a:ext>
                </a:extLst>
              </p:cNvPr>
              <p:cNvSpPr/>
              <p:nvPr/>
            </p:nvSpPr>
            <p:spPr>
              <a:xfrm>
                <a:off x="6256525" y="2757775"/>
                <a:ext cx="68300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2336" extrusionOk="0">
                    <a:moveTo>
                      <a:pt x="1561" y="0"/>
                    </a:moveTo>
                    <a:cubicBezTo>
                      <a:pt x="528" y="0"/>
                      <a:pt x="0" y="1251"/>
                      <a:pt x="735" y="1986"/>
                    </a:cubicBezTo>
                    <a:cubicBezTo>
                      <a:pt x="976" y="2227"/>
                      <a:pt x="1271" y="2335"/>
                      <a:pt x="1559" y="2335"/>
                    </a:cubicBezTo>
                    <a:cubicBezTo>
                      <a:pt x="2160" y="2335"/>
                      <a:pt x="2732" y="1865"/>
                      <a:pt x="2732" y="1159"/>
                    </a:cubicBezTo>
                    <a:cubicBezTo>
                      <a:pt x="2732" y="517"/>
                      <a:pt x="2215" y="0"/>
                      <a:pt x="1561" y="0"/>
                    </a:cubicBezTo>
                    <a:close/>
                  </a:path>
                </a:pathLst>
              </a:custGeom>
              <a:solidFill>
                <a:srgbClr val="F78F8F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02" name="Google Shape;1029;p37">
                <a:extLst>
                  <a:ext uri="{FF2B5EF4-FFF2-40B4-BE49-F238E27FC236}">
                    <a16:creationId xmlns:a16="http://schemas.microsoft.com/office/drawing/2014/main" id="{6DFA6726-1F1E-4822-8DB9-48BD6D9D0C56}"/>
                  </a:ext>
                </a:extLst>
              </p:cNvPr>
              <p:cNvSpPr/>
              <p:nvPr/>
            </p:nvSpPr>
            <p:spPr>
              <a:xfrm>
                <a:off x="6005725" y="2504325"/>
                <a:ext cx="194025" cy="156475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6259" extrusionOk="0">
                    <a:moveTo>
                      <a:pt x="3454" y="0"/>
                    </a:moveTo>
                    <a:cubicBezTo>
                      <a:pt x="3001" y="0"/>
                      <a:pt x="2551" y="163"/>
                      <a:pt x="2136" y="532"/>
                    </a:cubicBezTo>
                    <a:cubicBezTo>
                      <a:pt x="1" y="2437"/>
                      <a:pt x="2032" y="4445"/>
                      <a:pt x="3398" y="5352"/>
                    </a:cubicBezTo>
                    <a:cubicBezTo>
                      <a:pt x="4374" y="6006"/>
                      <a:pt x="6853" y="6259"/>
                      <a:pt x="6853" y="6259"/>
                    </a:cubicBezTo>
                    <a:cubicBezTo>
                      <a:pt x="7760" y="3546"/>
                      <a:pt x="5570" y="0"/>
                      <a:pt x="3454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03" name="Google Shape;1030;p37">
                <a:extLst>
                  <a:ext uri="{FF2B5EF4-FFF2-40B4-BE49-F238E27FC236}">
                    <a16:creationId xmlns:a16="http://schemas.microsoft.com/office/drawing/2014/main" id="{552E160C-3A43-4EC6-9682-3BB6DFE7773A}"/>
                  </a:ext>
                </a:extLst>
              </p:cNvPr>
              <p:cNvSpPr/>
              <p:nvPr/>
            </p:nvSpPr>
            <p:spPr>
              <a:xfrm>
                <a:off x="6197975" y="2535675"/>
                <a:ext cx="1328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477" extrusionOk="0">
                    <a:moveTo>
                      <a:pt x="2847" y="1"/>
                    </a:moveTo>
                    <a:cubicBezTo>
                      <a:pt x="2847" y="1"/>
                      <a:pt x="1573" y="1619"/>
                      <a:pt x="1573" y="1619"/>
                    </a:cubicBezTo>
                    <a:cubicBezTo>
                      <a:pt x="1562" y="1619"/>
                      <a:pt x="1" y="253"/>
                      <a:pt x="1" y="253"/>
                    </a:cubicBezTo>
                    <a:lnTo>
                      <a:pt x="1" y="253"/>
                    </a:lnTo>
                    <a:lnTo>
                      <a:pt x="620" y="4006"/>
                    </a:lnTo>
                    <a:lnTo>
                      <a:pt x="4121" y="4477"/>
                    </a:lnTo>
                    <a:lnTo>
                      <a:pt x="5315" y="1424"/>
                    </a:lnTo>
                    <a:lnTo>
                      <a:pt x="3467" y="1917"/>
                    </a:lnTo>
                    <a:lnTo>
                      <a:pt x="284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104" name="Picture 103">
            <a:extLst>
              <a:ext uri="{FF2B5EF4-FFF2-40B4-BE49-F238E27FC236}">
                <a16:creationId xmlns:a16="http://schemas.microsoft.com/office/drawing/2014/main" id="{3CC95C20-DC6B-4A62-B741-EBD4A11A5D44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438774" y="142875"/>
            <a:ext cx="4893365" cy="4019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4406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8"/>
            <a:ext cx="12192000" cy="6857999"/>
          </a:xfrm>
          <a:prstGeom prst="rect">
            <a:avLst/>
          </a:prstGeom>
        </p:spPr>
      </p:pic>
      <p:grpSp>
        <p:nvGrpSpPr>
          <p:cNvPr id="40" name="Google Shape;1049;p37"/>
          <p:cNvGrpSpPr/>
          <p:nvPr/>
        </p:nvGrpSpPr>
        <p:grpSpPr>
          <a:xfrm flipH="1">
            <a:off x="9662874" y="9774416"/>
            <a:ext cx="512912" cy="560869"/>
            <a:chOff x="2013650" y="1733325"/>
            <a:chExt cx="407750" cy="445875"/>
          </a:xfrm>
        </p:grpSpPr>
        <p:sp>
          <p:nvSpPr>
            <p:cNvPr id="41" name="Google Shape;1050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2" name="Google Shape;1051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3" name="Google Shape;1052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4" name="Google Shape;1053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5" name="Google Shape;1054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6" name="Google Shape;1055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7" name="Google Shape;1056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8" name="Google Shape;1057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9" name="Google Shape;1058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0" name="Google Shape;1059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1" name="Google Shape;1060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2" name="Google Shape;1061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3" name="Google Shape;1062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4" name="Google Shape;1063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5" name="Google Shape;1064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6" name="Google Shape;1065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7" name="Google Shape;1066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65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84536" y="-1701434"/>
            <a:ext cx="577991" cy="577991"/>
          </a:xfrm>
          <a:prstGeom prst="rect">
            <a:avLst/>
          </a:prstGeom>
        </p:spPr>
      </p:pic>
      <p:sp>
        <p:nvSpPr>
          <p:cNvPr id="69" name="Rounded Rectangle 68"/>
          <p:cNvSpPr/>
          <p:nvPr/>
        </p:nvSpPr>
        <p:spPr>
          <a:xfrm>
            <a:off x="11300550" y="6220749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7423093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9545392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21" t="12699" r="30473" b="27831"/>
          <a:stretch/>
        </p:blipFill>
        <p:spPr>
          <a:xfrm>
            <a:off x="10913499" y="3152034"/>
            <a:ext cx="1280840" cy="2235503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574" b="27778" l="56900" r="70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700" t="18285" r="30812" b="72429"/>
          <a:stretch/>
        </p:blipFill>
        <p:spPr>
          <a:xfrm>
            <a:off x="10905961" y="5247111"/>
            <a:ext cx="1259886" cy="946650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0604" b="66504" l="30200" r="47200">
                        <a14:foregroundMark x1="35900" y1="44109" x2="35900" y2="44109"/>
                        <a14:foregroundMark x1="33600" y1="43817" x2="33600" y2="43817"/>
                        <a14:foregroundMark x1="35400" y1="45472" x2="35400" y2="45472"/>
                        <a14:foregroundMark x1="34400" y1="44206" x2="34400" y2="46835"/>
                        <a14:foregroundMark x1="32100" y1="47225" x2="32100" y2="47225"/>
                        <a14:foregroundMark x1="32000" y1="48101" x2="32000" y2="48101"/>
                        <a14:foregroundMark x1="34100" y1="48101" x2="34100" y2="48101"/>
                        <a14:foregroundMark x1="33700" y1="46154" x2="36300" y2="48004"/>
                        <a14:foregroundMark x1="38300" y1="44401" x2="38300" y2="44401"/>
                        <a14:foregroundMark x1="38200" y1="44791" x2="37500" y2="45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21" t="40635" r="52608" b="33697"/>
          <a:stretch/>
        </p:blipFill>
        <p:spPr>
          <a:xfrm>
            <a:off x="6943411" y="6753396"/>
            <a:ext cx="1587147" cy="2436631"/>
          </a:xfrm>
          <a:prstGeom prst="rect">
            <a:avLst/>
          </a:prstGeom>
        </p:spPr>
      </p:pic>
      <p:pic>
        <p:nvPicPr>
          <p:cNvPr id="79" name="Picture 78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6389" b="87870" l="33500" r="46800"/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942" t="76389" r="51501" b="12500"/>
          <a:stretch/>
        </p:blipFill>
        <p:spPr>
          <a:xfrm>
            <a:off x="7046603" y="9052374"/>
            <a:ext cx="1379337" cy="999693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1852" b="48426" l="9600" r="24600">
                        <a14:foregroundMark x1="15500" y1="32963" x2="15800" y2="40093"/>
                        <a14:foregroundMark x1="12200" y1="37222" x2="20100" y2="37037"/>
                        <a14:foregroundMark x1="20000" y1="43889" x2="20000" y2="46389"/>
                        <a14:foregroundMark x1="11400" y1="42685" x2="11800" y2="44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00" t="30741" r="76475" b="51666"/>
          <a:stretch/>
        </p:blipFill>
        <p:spPr>
          <a:xfrm>
            <a:off x="9246385" y="7478496"/>
            <a:ext cx="1222338" cy="1711719"/>
          </a:xfrm>
          <a:prstGeom prst="rect">
            <a:avLst/>
          </a:prstGeom>
        </p:spPr>
      </p:pic>
      <p:pic>
        <p:nvPicPr>
          <p:cNvPr id="81" name="Picture 80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8889" b="88519" l="10200" r="25300">
                        <a14:foregroundMark x1="12700" y1="79722" x2="20100" y2="79722"/>
                        <a14:foregroundMark x1="12000" y1="80648" x2="13000" y2="81389"/>
                        <a14:foregroundMark x1="11900" y1="80185" x2="11700" y2="81019"/>
                        <a14:foregroundMark x1="13000" y1="81481" x2="13900" y2="81481"/>
                        <a14:foregroundMark x1="14500" y1="80556" x2="17200" y2="81759"/>
                        <a14:foregroundMark x1="17500" y1="80648" x2="20600" y2="81944"/>
                        <a14:foregroundMark x1="21200" y1="80463" x2="21600" y2="80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0" t="79239" r="76959" b="11481"/>
          <a:stretch/>
        </p:blipFill>
        <p:spPr>
          <a:xfrm>
            <a:off x="9273113" y="9143262"/>
            <a:ext cx="1095470" cy="947968"/>
          </a:xfrm>
          <a:prstGeom prst="rect">
            <a:avLst/>
          </a:prstGeom>
        </p:spPr>
      </p:pic>
      <p:sp>
        <p:nvSpPr>
          <p:cNvPr id="143" name="Rounded Rectangle 142">
            <a:hlinkClick r:id="rId12" action="ppaction://hlinksldjump"/>
          </p:cNvPr>
          <p:cNvSpPr/>
          <p:nvPr/>
        </p:nvSpPr>
        <p:spPr>
          <a:xfrm>
            <a:off x="755707" y="6077096"/>
            <a:ext cx="1972979" cy="5977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Trở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44" name="Google Shape;1031;p37"/>
          <p:cNvGrpSpPr/>
          <p:nvPr/>
        </p:nvGrpSpPr>
        <p:grpSpPr>
          <a:xfrm flipH="1">
            <a:off x="14642" y="5357129"/>
            <a:ext cx="1376330" cy="1485904"/>
            <a:chOff x="2013650" y="1733325"/>
            <a:chExt cx="407750" cy="445875"/>
          </a:xfrm>
        </p:grpSpPr>
        <p:sp>
          <p:nvSpPr>
            <p:cNvPr id="145" name="Google Shape;1032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46" name="Google Shape;1033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EC206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47" name="Google Shape;1034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48" name="Google Shape;1035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49" name="Google Shape;1036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0" name="Google Shape;1037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1" name="Google Shape;1038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2" name="Google Shape;1039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3" name="Google Shape;1040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4" name="Google Shape;1041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5" name="Google Shape;1042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6" name="Google Shape;1043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7" name="Google Shape;1044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8" name="Google Shape;1045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9" name="Google Shape;1046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0" name="Google Shape;1047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1" name="Google Shape;1048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FE67BE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E5573056-F7B0-4AB4-8BCA-8AA7BBEEE65E}"/>
              </a:ext>
            </a:extLst>
          </p:cNvPr>
          <p:cNvGrpSpPr/>
          <p:nvPr/>
        </p:nvGrpSpPr>
        <p:grpSpPr>
          <a:xfrm>
            <a:off x="2209063" y="2836680"/>
            <a:ext cx="8516087" cy="2843867"/>
            <a:chOff x="5667646" y="720179"/>
            <a:chExt cx="8321880" cy="2677063"/>
          </a:xfrm>
        </p:grpSpPr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A05030DC-9C38-48EB-BC88-B5D528D48325}"/>
                </a:ext>
              </a:extLst>
            </p:cNvPr>
            <p:cNvSpPr/>
            <p:nvPr/>
          </p:nvSpPr>
          <p:spPr>
            <a:xfrm>
              <a:off x="6145081" y="1924156"/>
              <a:ext cx="7844445" cy="1473086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86699" tIns="43349" rIns="86699" bIns="43349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   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Bạn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nhỏ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đùa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nghịch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trong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bếp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không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an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toàn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,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dễ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bị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bỏng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bếp ga, nồi đang nóng, ấm điện hoặc phích nước.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82" name="Google Shape;1012;p37">
              <a:extLst>
                <a:ext uri="{FF2B5EF4-FFF2-40B4-BE49-F238E27FC236}">
                  <a16:creationId xmlns:a16="http://schemas.microsoft.com/office/drawing/2014/main" id="{EF02C829-21AA-4B9D-8DB1-9A31D68A8309}"/>
                </a:ext>
              </a:extLst>
            </p:cNvPr>
            <p:cNvGrpSpPr/>
            <p:nvPr/>
          </p:nvGrpSpPr>
          <p:grpSpPr>
            <a:xfrm>
              <a:off x="5667646" y="720179"/>
              <a:ext cx="1455282" cy="1508052"/>
              <a:chOff x="5949775" y="2481625"/>
              <a:chExt cx="400600" cy="445825"/>
            </a:xfrm>
          </p:grpSpPr>
          <p:sp>
            <p:nvSpPr>
              <p:cNvPr id="84" name="Google Shape;1013;p37">
                <a:extLst>
                  <a:ext uri="{FF2B5EF4-FFF2-40B4-BE49-F238E27FC236}">
                    <a16:creationId xmlns:a16="http://schemas.microsoft.com/office/drawing/2014/main" id="{F4F9665D-1092-40F2-94B1-6BFAC335BA83}"/>
                  </a:ext>
                </a:extLst>
              </p:cNvPr>
              <p:cNvSpPr/>
              <p:nvPr/>
            </p:nvSpPr>
            <p:spPr>
              <a:xfrm>
                <a:off x="5949775" y="2746875"/>
                <a:ext cx="7292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2917" h="1688" extrusionOk="0">
                    <a:moveTo>
                      <a:pt x="2916" y="0"/>
                    </a:moveTo>
                    <a:lnTo>
                      <a:pt x="1" y="849"/>
                    </a:lnTo>
                    <a:lnTo>
                      <a:pt x="2916" y="1687"/>
                    </a:lnTo>
                    <a:lnTo>
                      <a:pt x="2916" y="0"/>
                    </a:lnTo>
                    <a:close/>
                  </a:path>
                </a:pathLst>
              </a:custGeom>
              <a:solidFill>
                <a:srgbClr val="84004C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5" name="Google Shape;1014;p37">
                <a:extLst>
                  <a:ext uri="{FF2B5EF4-FFF2-40B4-BE49-F238E27FC236}">
                    <a16:creationId xmlns:a16="http://schemas.microsoft.com/office/drawing/2014/main" id="{62C71F46-2003-4B37-A4EC-F1BDBD944E0A}"/>
                  </a:ext>
                </a:extLst>
              </p:cNvPr>
              <p:cNvSpPr/>
              <p:nvPr/>
            </p:nvSpPr>
            <p:spPr>
              <a:xfrm>
                <a:off x="6061400" y="2481625"/>
                <a:ext cx="176625" cy="179175"/>
              </a:xfrm>
              <a:custGeom>
                <a:avLst/>
                <a:gdLst/>
                <a:ahLst/>
                <a:cxnLst/>
                <a:rect l="l" t="t" r="r" b="b"/>
                <a:pathLst>
                  <a:path w="7065" h="7167" extrusionOk="0">
                    <a:moveTo>
                      <a:pt x="3451" y="1"/>
                    </a:moveTo>
                    <a:cubicBezTo>
                      <a:pt x="3204" y="1"/>
                      <a:pt x="2945" y="49"/>
                      <a:pt x="2675" y="154"/>
                    </a:cubicBezTo>
                    <a:cubicBezTo>
                      <a:pt x="1" y="1187"/>
                      <a:pt x="1206" y="3781"/>
                      <a:pt x="2158" y="5112"/>
                    </a:cubicBezTo>
                    <a:cubicBezTo>
                      <a:pt x="2858" y="6065"/>
                      <a:pt x="5085" y="7167"/>
                      <a:pt x="5085" y="7167"/>
                    </a:cubicBezTo>
                    <a:cubicBezTo>
                      <a:pt x="7064" y="4719"/>
                      <a:pt x="5876" y="1"/>
                      <a:pt x="3451" y="1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6" name="Google Shape;1015;p37">
                <a:extLst>
                  <a:ext uri="{FF2B5EF4-FFF2-40B4-BE49-F238E27FC236}">
                    <a16:creationId xmlns:a16="http://schemas.microsoft.com/office/drawing/2014/main" id="{99505371-AA22-4C99-8446-49742BAEFFF3}"/>
                  </a:ext>
                </a:extLst>
              </p:cNvPr>
              <p:cNvSpPr/>
              <p:nvPr/>
            </p:nvSpPr>
            <p:spPr>
              <a:xfrm>
                <a:off x="6060875" y="2857825"/>
                <a:ext cx="34425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2480" extrusionOk="0">
                    <a:moveTo>
                      <a:pt x="954" y="0"/>
                    </a:moveTo>
                    <a:cubicBezTo>
                      <a:pt x="814" y="0"/>
                      <a:pt x="670" y="71"/>
                      <a:pt x="607" y="233"/>
                    </a:cubicBezTo>
                    <a:cubicBezTo>
                      <a:pt x="377" y="819"/>
                      <a:pt x="182" y="1427"/>
                      <a:pt x="56" y="2047"/>
                    </a:cubicBezTo>
                    <a:cubicBezTo>
                      <a:pt x="1" y="2309"/>
                      <a:pt x="219" y="2480"/>
                      <a:pt x="422" y="2480"/>
                    </a:cubicBezTo>
                    <a:cubicBezTo>
                      <a:pt x="557" y="2480"/>
                      <a:pt x="685" y="2404"/>
                      <a:pt x="722" y="2230"/>
                    </a:cubicBezTo>
                    <a:cubicBezTo>
                      <a:pt x="859" y="1611"/>
                      <a:pt x="1043" y="1002"/>
                      <a:pt x="1273" y="417"/>
                    </a:cubicBezTo>
                    <a:cubicBezTo>
                      <a:pt x="1377" y="166"/>
                      <a:pt x="1169" y="0"/>
                      <a:pt x="9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7" name="Google Shape;1016;p37">
                <a:extLst>
                  <a:ext uri="{FF2B5EF4-FFF2-40B4-BE49-F238E27FC236}">
                    <a16:creationId xmlns:a16="http://schemas.microsoft.com/office/drawing/2014/main" id="{D3C65DB8-1321-4E9B-AF9A-22F5CCB42F7E}"/>
                  </a:ext>
                </a:extLst>
              </p:cNvPr>
              <p:cNvSpPr/>
              <p:nvPr/>
            </p:nvSpPr>
            <p:spPr>
              <a:xfrm>
                <a:off x="6123225" y="2865225"/>
                <a:ext cx="20400" cy="622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2489" extrusionOk="0">
                    <a:moveTo>
                      <a:pt x="473" y="0"/>
                    </a:moveTo>
                    <a:cubicBezTo>
                      <a:pt x="299" y="0"/>
                      <a:pt x="121" y="109"/>
                      <a:pt x="110" y="327"/>
                    </a:cubicBezTo>
                    <a:cubicBezTo>
                      <a:pt x="87" y="936"/>
                      <a:pt x="53" y="1544"/>
                      <a:pt x="18" y="2152"/>
                    </a:cubicBezTo>
                    <a:cubicBezTo>
                      <a:pt x="1" y="2376"/>
                      <a:pt x="164" y="2488"/>
                      <a:pt x="337" y="2488"/>
                    </a:cubicBezTo>
                    <a:cubicBezTo>
                      <a:pt x="509" y="2488"/>
                      <a:pt x="690" y="2376"/>
                      <a:pt x="707" y="2152"/>
                    </a:cubicBezTo>
                    <a:cubicBezTo>
                      <a:pt x="741" y="1544"/>
                      <a:pt x="776" y="936"/>
                      <a:pt x="810" y="327"/>
                    </a:cubicBezTo>
                    <a:cubicBezTo>
                      <a:pt x="816" y="109"/>
                      <a:pt x="646" y="0"/>
                      <a:pt x="4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8" name="Google Shape;1017;p37">
                <a:extLst>
                  <a:ext uri="{FF2B5EF4-FFF2-40B4-BE49-F238E27FC236}">
                    <a16:creationId xmlns:a16="http://schemas.microsoft.com/office/drawing/2014/main" id="{A268DD1B-5DFD-497B-A8D2-41E0D38E1351}"/>
                  </a:ext>
                </a:extLst>
              </p:cNvPr>
              <p:cNvSpPr/>
              <p:nvPr/>
            </p:nvSpPr>
            <p:spPr>
              <a:xfrm>
                <a:off x="6197975" y="2865225"/>
                <a:ext cx="24825" cy="6212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2485" extrusionOk="0">
                    <a:moveTo>
                      <a:pt x="344" y="0"/>
                    </a:moveTo>
                    <a:cubicBezTo>
                      <a:pt x="170" y="0"/>
                      <a:pt x="1" y="109"/>
                      <a:pt x="12" y="327"/>
                    </a:cubicBezTo>
                    <a:cubicBezTo>
                      <a:pt x="35" y="970"/>
                      <a:pt x="127" y="1613"/>
                      <a:pt x="265" y="2244"/>
                    </a:cubicBezTo>
                    <a:cubicBezTo>
                      <a:pt x="305" y="2412"/>
                      <a:pt x="434" y="2485"/>
                      <a:pt x="568" y="2485"/>
                    </a:cubicBezTo>
                    <a:cubicBezTo>
                      <a:pt x="774" y="2485"/>
                      <a:pt x="993" y="2313"/>
                      <a:pt x="930" y="2049"/>
                    </a:cubicBezTo>
                    <a:cubicBezTo>
                      <a:pt x="804" y="1487"/>
                      <a:pt x="724" y="913"/>
                      <a:pt x="701" y="327"/>
                    </a:cubicBezTo>
                    <a:cubicBezTo>
                      <a:pt x="695" y="109"/>
                      <a:pt x="517" y="0"/>
                      <a:pt x="3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9" name="Google Shape;1018;p37">
                <a:extLst>
                  <a:ext uri="{FF2B5EF4-FFF2-40B4-BE49-F238E27FC236}">
                    <a16:creationId xmlns:a16="http://schemas.microsoft.com/office/drawing/2014/main" id="{4408853D-495F-4F14-83E6-FE5E005F64BB}"/>
                  </a:ext>
                </a:extLst>
              </p:cNvPr>
              <p:cNvSpPr/>
              <p:nvPr/>
            </p:nvSpPr>
            <p:spPr>
              <a:xfrm>
                <a:off x="6246675" y="2860325"/>
                <a:ext cx="35175" cy="56050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2242" extrusionOk="0">
                    <a:moveTo>
                      <a:pt x="465" y="0"/>
                    </a:moveTo>
                    <a:cubicBezTo>
                      <a:pt x="244" y="0"/>
                      <a:pt x="1" y="252"/>
                      <a:pt x="119" y="535"/>
                    </a:cubicBezTo>
                    <a:cubicBezTo>
                      <a:pt x="325" y="1006"/>
                      <a:pt x="509" y="1499"/>
                      <a:pt x="658" y="1993"/>
                    </a:cubicBezTo>
                    <a:cubicBezTo>
                      <a:pt x="708" y="2167"/>
                      <a:pt x="847" y="2242"/>
                      <a:pt x="986" y="2242"/>
                    </a:cubicBezTo>
                    <a:cubicBezTo>
                      <a:pt x="1195" y="2242"/>
                      <a:pt x="1407" y="2071"/>
                      <a:pt x="1324" y="1809"/>
                    </a:cubicBezTo>
                    <a:cubicBezTo>
                      <a:pt x="1152" y="1258"/>
                      <a:pt x="956" y="707"/>
                      <a:pt x="715" y="179"/>
                    </a:cubicBezTo>
                    <a:cubicBezTo>
                      <a:pt x="661" y="53"/>
                      <a:pt x="565" y="0"/>
                      <a:pt x="46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0" name="Google Shape;1019;p37">
                <a:extLst>
                  <a:ext uri="{FF2B5EF4-FFF2-40B4-BE49-F238E27FC236}">
                    <a16:creationId xmlns:a16="http://schemas.microsoft.com/office/drawing/2014/main" id="{C5E11E05-01CF-4615-B7EF-66342A01BA7F}"/>
                  </a:ext>
                </a:extLst>
              </p:cNvPr>
              <p:cNvSpPr/>
              <p:nvPr/>
            </p:nvSpPr>
            <p:spPr>
              <a:xfrm>
                <a:off x="6096700" y="2834375"/>
                <a:ext cx="76625" cy="48225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192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26" y="586"/>
                      <a:pt x="299" y="1171"/>
                      <a:pt x="494" y="1734"/>
                    </a:cubicBezTo>
                    <a:cubicBezTo>
                      <a:pt x="953" y="1871"/>
                      <a:pt x="1423" y="1929"/>
                      <a:pt x="1894" y="1929"/>
                    </a:cubicBezTo>
                    <a:lnTo>
                      <a:pt x="3065" y="1929"/>
                    </a:lnTo>
                    <a:cubicBezTo>
                      <a:pt x="2881" y="1401"/>
                      <a:pt x="2743" y="873"/>
                      <a:pt x="2629" y="322"/>
                    </a:cubicBezTo>
                    <a:cubicBezTo>
                      <a:pt x="1745" y="288"/>
                      <a:pt x="873" y="173"/>
                      <a:pt x="0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1" name="Google Shape;1020;p37">
                <a:extLst>
                  <a:ext uri="{FF2B5EF4-FFF2-40B4-BE49-F238E27FC236}">
                    <a16:creationId xmlns:a16="http://schemas.microsoft.com/office/drawing/2014/main" id="{57647260-E9AB-4F18-A3C9-1B8F3EB95A15}"/>
                  </a:ext>
                </a:extLst>
              </p:cNvPr>
              <p:cNvSpPr/>
              <p:nvPr/>
            </p:nvSpPr>
            <p:spPr>
              <a:xfrm>
                <a:off x="6081200" y="2625200"/>
                <a:ext cx="88975" cy="217225"/>
              </a:xfrm>
              <a:custGeom>
                <a:avLst/>
                <a:gdLst/>
                <a:ahLst/>
                <a:cxnLst/>
                <a:rect l="l" t="t" r="r" b="b"/>
                <a:pathLst>
                  <a:path w="3559" h="8689" extrusionOk="0">
                    <a:moveTo>
                      <a:pt x="2514" y="1"/>
                    </a:moveTo>
                    <a:cubicBezTo>
                      <a:pt x="2009" y="1"/>
                      <a:pt x="1493" y="81"/>
                      <a:pt x="1010" y="230"/>
                    </a:cubicBezTo>
                    <a:cubicBezTo>
                      <a:pt x="138" y="2859"/>
                      <a:pt x="0" y="5670"/>
                      <a:pt x="609" y="8368"/>
                    </a:cubicBezTo>
                    <a:cubicBezTo>
                      <a:pt x="1481" y="8540"/>
                      <a:pt x="2365" y="8655"/>
                      <a:pt x="3249" y="8689"/>
                    </a:cubicBezTo>
                    <a:cubicBezTo>
                      <a:pt x="2663" y="5889"/>
                      <a:pt x="2916" y="2847"/>
                      <a:pt x="3558" y="1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2" name="Google Shape;1021;p37">
                <a:extLst>
                  <a:ext uri="{FF2B5EF4-FFF2-40B4-BE49-F238E27FC236}">
                    <a16:creationId xmlns:a16="http://schemas.microsoft.com/office/drawing/2014/main" id="{CF82B884-53DB-4CA3-B0A3-FCBF245E7AEA}"/>
                  </a:ext>
                </a:extLst>
              </p:cNvPr>
              <p:cNvSpPr/>
              <p:nvPr/>
            </p:nvSpPr>
            <p:spPr>
              <a:xfrm>
                <a:off x="6031550" y="2816025"/>
                <a:ext cx="77500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2468" extrusionOk="0">
                    <a:moveTo>
                      <a:pt x="1" y="0"/>
                    </a:moveTo>
                    <a:cubicBezTo>
                      <a:pt x="667" y="1205"/>
                      <a:pt x="1780" y="2089"/>
                      <a:pt x="3100" y="2468"/>
                    </a:cubicBezTo>
                    <a:cubicBezTo>
                      <a:pt x="2893" y="1905"/>
                      <a:pt x="2732" y="1320"/>
                      <a:pt x="2595" y="735"/>
                    </a:cubicBezTo>
                    <a:cubicBezTo>
                      <a:pt x="1711" y="562"/>
                      <a:pt x="850" y="310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3" name="Google Shape;1022;p37">
                <a:extLst>
                  <a:ext uri="{FF2B5EF4-FFF2-40B4-BE49-F238E27FC236}">
                    <a16:creationId xmlns:a16="http://schemas.microsoft.com/office/drawing/2014/main" id="{4C02FD81-1B24-42DC-929E-AA3E4A5F1E34}"/>
                  </a:ext>
                </a:extLst>
              </p:cNvPr>
              <p:cNvSpPr/>
              <p:nvPr/>
            </p:nvSpPr>
            <p:spPr>
              <a:xfrm>
                <a:off x="6015500" y="2630950"/>
                <a:ext cx="90975" cy="203450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8138" extrusionOk="0">
                    <a:moveTo>
                      <a:pt x="3638" y="0"/>
                    </a:moveTo>
                    <a:lnTo>
                      <a:pt x="3638" y="0"/>
                    </a:lnTo>
                    <a:cubicBezTo>
                      <a:pt x="1481" y="677"/>
                      <a:pt x="0" y="2663"/>
                      <a:pt x="0" y="4924"/>
                    </a:cubicBezTo>
                    <a:cubicBezTo>
                      <a:pt x="0" y="5796"/>
                      <a:pt x="218" y="6646"/>
                      <a:pt x="643" y="7403"/>
                    </a:cubicBezTo>
                    <a:cubicBezTo>
                      <a:pt x="1492" y="7713"/>
                      <a:pt x="2353" y="7965"/>
                      <a:pt x="3237" y="8138"/>
                    </a:cubicBezTo>
                    <a:cubicBezTo>
                      <a:pt x="2628" y="5440"/>
                      <a:pt x="2766" y="2629"/>
                      <a:pt x="36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4" name="Google Shape;1023;p37">
                <a:extLst>
                  <a:ext uri="{FF2B5EF4-FFF2-40B4-BE49-F238E27FC236}">
                    <a16:creationId xmlns:a16="http://schemas.microsoft.com/office/drawing/2014/main" id="{5E130EED-CEF1-4F1A-9574-1FE0A82A80FF}"/>
                  </a:ext>
                </a:extLst>
              </p:cNvPr>
              <p:cNvSpPr/>
              <p:nvPr/>
            </p:nvSpPr>
            <p:spPr>
              <a:xfrm>
                <a:off x="6162400" y="2838400"/>
                <a:ext cx="864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3456" h="1768" extrusionOk="0">
                    <a:moveTo>
                      <a:pt x="3019" y="0"/>
                    </a:moveTo>
                    <a:cubicBezTo>
                      <a:pt x="2263" y="122"/>
                      <a:pt x="1500" y="178"/>
                      <a:pt x="736" y="178"/>
                    </a:cubicBezTo>
                    <a:cubicBezTo>
                      <a:pt x="491" y="178"/>
                      <a:pt x="246" y="172"/>
                      <a:pt x="1" y="161"/>
                    </a:cubicBezTo>
                    <a:lnTo>
                      <a:pt x="1" y="161"/>
                    </a:lnTo>
                    <a:cubicBezTo>
                      <a:pt x="104" y="712"/>
                      <a:pt x="253" y="1240"/>
                      <a:pt x="425" y="1768"/>
                    </a:cubicBezTo>
                    <a:lnTo>
                      <a:pt x="2652" y="1768"/>
                    </a:lnTo>
                    <a:cubicBezTo>
                      <a:pt x="2916" y="1768"/>
                      <a:pt x="3191" y="1756"/>
                      <a:pt x="3455" y="1710"/>
                    </a:cubicBezTo>
                    <a:cubicBezTo>
                      <a:pt x="3283" y="1148"/>
                      <a:pt x="3145" y="574"/>
                      <a:pt x="30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5" name="Google Shape;1024;p37">
                <a:extLst>
                  <a:ext uri="{FF2B5EF4-FFF2-40B4-BE49-F238E27FC236}">
                    <a16:creationId xmlns:a16="http://schemas.microsoft.com/office/drawing/2014/main" id="{C7CCA080-6DF3-45D5-8618-1D373E36E980}"/>
                  </a:ext>
                </a:extLst>
              </p:cNvPr>
              <p:cNvSpPr/>
              <p:nvPr/>
            </p:nvSpPr>
            <p:spPr>
              <a:xfrm>
                <a:off x="6147775" y="2625200"/>
                <a:ext cx="93850" cy="217650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8706" extrusionOk="0">
                    <a:moveTo>
                      <a:pt x="884" y="1"/>
                    </a:moveTo>
                    <a:cubicBezTo>
                      <a:pt x="253" y="2836"/>
                      <a:pt x="0" y="5889"/>
                      <a:pt x="574" y="8689"/>
                    </a:cubicBezTo>
                    <a:cubicBezTo>
                      <a:pt x="822" y="8700"/>
                      <a:pt x="1069" y="8706"/>
                      <a:pt x="1316" y="8706"/>
                    </a:cubicBezTo>
                    <a:cubicBezTo>
                      <a:pt x="2086" y="8706"/>
                      <a:pt x="2851" y="8650"/>
                      <a:pt x="3616" y="8528"/>
                    </a:cubicBezTo>
                    <a:cubicBezTo>
                      <a:pt x="3019" y="5739"/>
                      <a:pt x="2973" y="2847"/>
                      <a:pt x="3753" y="35"/>
                    </a:cubicBezTo>
                    <a:cubicBezTo>
                      <a:pt x="3581" y="12"/>
                      <a:pt x="3409" y="1"/>
                      <a:pt x="3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6" name="Google Shape;1025;p37">
                <a:extLst>
                  <a:ext uri="{FF2B5EF4-FFF2-40B4-BE49-F238E27FC236}">
                    <a16:creationId xmlns:a16="http://schemas.microsoft.com/office/drawing/2014/main" id="{9BB5065C-A227-4FD9-8A16-EDA5CB7C721F}"/>
                  </a:ext>
                </a:extLst>
              </p:cNvPr>
              <p:cNvSpPr/>
              <p:nvPr/>
            </p:nvSpPr>
            <p:spPr>
              <a:xfrm>
                <a:off x="6209999" y="2617577"/>
                <a:ext cx="135475" cy="212350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8494" extrusionOk="0">
                    <a:moveTo>
                      <a:pt x="793" y="0"/>
                    </a:moveTo>
                    <a:cubicBezTo>
                      <a:pt x="1" y="2812"/>
                      <a:pt x="47" y="5704"/>
                      <a:pt x="644" y="8493"/>
                    </a:cubicBezTo>
                    <a:cubicBezTo>
                      <a:pt x="2285" y="8241"/>
                      <a:pt x="3834" y="7690"/>
                      <a:pt x="5131" y="6795"/>
                    </a:cubicBezTo>
                    <a:cubicBezTo>
                      <a:pt x="5326" y="6255"/>
                      <a:pt x="5418" y="5693"/>
                      <a:pt x="5418" y="5119"/>
                    </a:cubicBezTo>
                    <a:cubicBezTo>
                      <a:pt x="5407" y="2479"/>
                      <a:pt x="3410" y="264"/>
                      <a:pt x="793" y="0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7" name="Google Shape;1026;p37">
                <a:extLst>
                  <a:ext uri="{FF2B5EF4-FFF2-40B4-BE49-F238E27FC236}">
                    <a16:creationId xmlns:a16="http://schemas.microsoft.com/office/drawing/2014/main" id="{2BBC8D54-EDF5-4C2F-99E2-F5E371AE397F}"/>
                  </a:ext>
                </a:extLst>
              </p:cNvPr>
              <p:cNvSpPr/>
              <p:nvPr/>
            </p:nvSpPr>
            <p:spPr>
              <a:xfrm>
                <a:off x="6238150" y="2795925"/>
                <a:ext cx="112225" cy="85250"/>
              </a:xfrm>
              <a:custGeom>
                <a:avLst/>
                <a:gdLst/>
                <a:ahLst/>
                <a:cxnLst/>
                <a:rect l="l" t="t" r="r" b="b"/>
                <a:pathLst>
                  <a:path w="4489" h="3410" extrusionOk="0">
                    <a:moveTo>
                      <a:pt x="4488" y="1"/>
                    </a:moveTo>
                    <a:lnTo>
                      <a:pt x="4488" y="1"/>
                    </a:lnTo>
                    <a:cubicBezTo>
                      <a:pt x="3180" y="896"/>
                      <a:pt x="1630" y="1447"/>
                      <a:pt x="1" y="1699"/>
                    </a:cubicBezTo>
                    <a:cubicBezTo>
                      <a:pt x="115" y="2273"/>
                      <a:pt x="265" y="2847"/>
                      <a:pt x="425" y="3409"/>
                    </a:cubicBezTo>
                    <a:cubicBezTo>
                      <a:pt x="2307" y="3099"/>
                      <a:pt x="3857" y="1803"/>
                      <a:pt x="4488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8" name="Google Shape;1027;p37">
                <a:extLst>
                  <a:ext uri="{FF2B5EF4-FFF2-40B4-BE49-F238E27FC236}">
                    <a16:creationId xmlns:a16="http://schemas.microsoft.com/office/drawing/2014/main" id="{1192404E-E894-4EF7-A8F0-B25269BD2221}"/>
                  </a:ext>
                </a:extLst>
              </p:cNvPr>
              <p:cNvSpPr/>
              <p:nvPr/>
            </p:nvSpPr>
            <p:spPr>
              <a:xfrm>
                <a:off x="6284050" y="2722175"/>
                <a:ext cx="2930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996" extrusionOk="0">
                    <a:moveTo>
                      <a:pt x="667" y="1"/>
                    </a:moveTo>
                    <a:cubicBezTo>
                      <a:pt x="230" y="1"/>
                      <a:pt x="1" y="529"/>
                      <a:pt x="322" y="850"/>
                    </a:cubicBezTo>
                    <a:cubicBezTo>
                      <a:pt x="422" y="950"/>
                      <a:pt x="546" y="995"/>
                      <a:pt x="668" y="995"/>
                    </a:cubicBezTo>
                    <a:cubicBezTo>
                      <a:pt x="924" y="995"/>
                      <a:pt x="1172" y="798"/>
                      <a:pt x="1172" y="495"/>
                    </a:cubicBezTo>
                    <a:cubicBezTo>
                      <a:pt x="1172" y="219"/>
                      <a:pt x="942" y="1"/>
                      <a:pt x="6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9" name="Google Shape;1028;p37">
                <a:extLst>
                  <a:ext uri="{FF2B5EF4-FFF2-40B4-BE49-F238E27FC236}">
                    <a16:creationId xmlns:a16="http://schemas.microsoft.com/office/drawing/2014/main" id="{D9129B79-DF7D-4C0D-B47B-BA67B770D351}"/>
                  </a:ext>
                </a:extLst>
              </p:cNvPr>
              <p:cNvSpPr/>
              <p:nvPr/>
            </p:nvSpPr>
            <p:spPr>
              <a:xfrm>
                <a:off x="6256525" y="2757775"/>
                <a:ext cx="68300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2336" extrusionOk="0">
                    <a:moveTo>
                      <a:pt x="1561" y="0"/>
                    </a:moveTo>
                    <a:cubicBezTo>
                      <a:pt x="528" y="0"/>
                      <a:pt x="0" y="1251"/>
                      <a:pt x="735" y="1986"/>
                    </a:cubicBezTo>
                    <a:cubicBezTo>
                      <a:pt x="976" y="2227"/>
                      <a:pt x="1271" y="2335"/>
                      <a:pt x="1559" y="2335"/>
                    </a:cubicBezTo>
                    <a:cubicBezTo>
                      <a:pt x="2160" y="2335"/>
                      <a:pt x="2732" y="1865"/>
                      <a:pt x="2732" y="1159"/>
                    </a:cubicBezTo>
                    <a:cubicBezTo>
                      <a:pt x="2732" y="517"/>
                      <a:pt x="2215" y="0"/>
                      <a:pt x="1561" y="0"/>
                    </a:cubicBezTo>
                    <a:close/>
                  </a:path>
                </a:pathLst>
              </a:custGeom>
              <a:solidFill>
                <a:srgbClr val="F78F8F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00" name="Google Shape;1029;p37">
                <a:extLst>
                  <a:ext uri="{FF2B5EF4-FFF2-40B4-BE49-F238E27FC236}">
                    <a16:creationId xmlns:a16="http://schemas.microsoft.com/office/drawing/2014/main" id="{F212BECE-0190-47DE-8D2E-6B194FE9912C}"/>
                  </a:ext>
                </a:extLst>
              </p:cNvPr>
              <p:cNvSpPr/>
              <p:nvPr/>
            </p:nvSpPr>
            <p:spPr>
              <a:xfrm>
                <a:off x="6005725" y="2504325"/>
                <a:ext cx="194025" cy="156475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6259" extrusionOk="0">
                    <a:moveTo>
                      <a:pt x="3454" y="0"/>
                    </a:moveTo>
                    <a:cubicBezTo>
                      <a:pt x="3001" y="0"/>
                      <a:pt x="2551" y="163"/>
                      <a:pt x="2136" y="532"/>
                    </a:cubicBezTo>
                    <a:cubicBezTo>
                      <a:pt x="1" y="2437"/>
                      <a:pt x="2032" y="4445"/>
                      <a:pt x="3398" y="5352"/>
                    </a:cubicBezTo>
                    <a:cubicBezTo>
                      <a:pt x="4374" y="6006"/>
                      <a:pt x="6853" y="6259"/>
                      <a:pt x="6853" y="6259"/>
                    </a:cubicBezTo>
                    <a:cubicBezTo>
                      <a:pt x="7760" y="3546"/>
                      <a:pt x="5570" y="0"/>
                      <a:pt x="3454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01" name="Google Shape;1030;p37">
                <a:extLst>
                  <a:ext uri="{FF2B5EF4-FFF2-40B4-BE49-F238E27FC236}">
                    <a16:creationId xmlns:a16="http://schemas.microsoft.com/office/drawing/2014/main" id="{8A8FF543-C620-487E-9565-E3EDD12F73B0}"/>
                  </a:ext>
                </a:extLst>
              </p:cNvPr>
              <p:cNvSpPr/>
              <p:nvPr/>
            </p:nvSpPr>
            <p:spPr>
              <a:xfrm>
                <a:off x="6197975" y="2535675"/>
                <a:ext cx="1328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477" extrusionOk="0">
                    <a:moveTo>
                      <a:pt x="2847" y="1"/>
                    </a:moveTo>
                    <a:cubicBezTo>
                      <a:pt x="2847" y="1"/>
                      <a:pt x="1573" y="1619"/>
                      <a:pt x="1573" y="1619"/>
                    </a:cubicBezTo>
                    <a:cubicBezTo>
                      <a:pt x="1562" y="1619"/>
                      <a:pt x="1" y="253"/>
                      <a:pt x="1" y="253"/>
                    </a:cubicBezTo>
                    <a:lnTo>
                      <a:pt x="1" y="253"/>
                    </a:lnTo>
                    <a:lnTo>
                      <a:pt x="620" y="4006"/>
                    </a:lnTo>
                    <a:lnTo>
                      <a:pt x="4121" y="4477"/>
                    </a:lnTo>
                    <a:lnTo>
                      <a:pt x="5315" y="1424"/>
                    </a:lnTo>
                    <a:lnTo>
                      <a:pt x="3467" y="1917"/>
                    </a:lnTo>
                    <a:lnTo>
                      <a:pt x="284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102" name="Picture 101">
            <a:extLst>
              <a:ext uri="{FF2B5EF4-FFF2-40B4-BE49-F238E27FC236}">
                <a16:creationId xmlns:a16="http://schemas.microsoft.com/office/drawing/2014/main" id="{D0589DD9-B97B-4474-9B31-064271474B1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196012" y="0"/>
            <a:ext cx="4543425" cy="400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4052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8"/>
            <a:ext cx="12192000" cy="6857999"/>
          </a:xfrm>
          <a:prstGeom prst="rect">
            <a:avLst/>
          </a:prstGeom>
        </p:spPr>
      </p:pic>
      <p:grpSp>
        <p:nvGrpSpPr>
          <p:cNvPr id="40" name="Google Shape;1049;p37"/>
          <p:cNvGrpSpPr/>
          <p:nvPr/>
        </p:nvGrpSpPr>
        <p:grpSpPr>
          <a:xfrm flipH="1">
            <a:off x="9662874" y="9774416"/>
            <a:ext cx="512912" cy="560869"/>
            <a:chOff x="2013650" y="1733325"/>
            <a:chExt cx="407750" cy="445875"/>
          </a:xfrm>
        </p:grpSpPr>
        <p:sp>
          <p:nvSpPr>
            <p:cNvPr id="41" name="Google Shape;1050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2" name="Google Shape;1051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3" name="Google Shape;1052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4" name="Google Shape;1053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5" name="Google Shape;1054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6" name="Google Shape;1055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7" name="Google Shape;1056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8" name="Google Shape;1057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9" name="Google Shape;1058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0" name="Google Shape;1059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1" name="Google Shape;1060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2" name="Google Shape;1061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3" name="Google Shape;1062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4" name="Google Shape;1063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5" name="Google Shape;1064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6" name="Google Shape;1065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7" name="Google Shape;1066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80E8ED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65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84536" y="-1701434"/>
            <a:ext cx="577991" cy="577991"/>
          </a:xfrm>
          <a:prstGeom prst="rect">
            <a:avLst/>
          </a:prstGeom>
        </p:spPr>
      </p:pic>
      <p:sp>
        <p:nvSpPr>
          <p:cNvPr id="68" name="Rounded Rectangle 67"/>
          <p:cNvSpPr/>
          <p:nvPr/>
        </p:nvSpPr>
        <p:spPr>
          <a:xfrm>
            <a:off x="11185993" y="6290497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5284437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7423093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9545392" y="10079056"/>
            <a:ext cx="628338" cy="4541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74" name="Picture 7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3340" b="40701" l="65000" r="82800">
                        <a14:foregroundMark x1="70200" y1="28627" x2="70200" y2="28627"/>
                        <a14:foregroundMark x1="75100" y1="20058" x2="75100" y2="20058"/>
                        <a14:foregroundMark x1="80100" y1="32230" x2="80100" y2="32230"/>
                        <a14:foregroundMark x1="74700" y1="29698" x2="74700" y2="29698"/>
                        <a14:foregroundMark x1="74900" y1="24927" x2="75100" y2="390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214" t="12698" r="16093" b="57672"/>
          <a:stretch/>
        </p:blipFill>
        <p:spPr>
          <a:xfrm>
            <a:off x="10755023" y="3277412"/>
            <a:ext cx="1370081" cy="2230363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9444" b="88333" l="78700" r="9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200" t="80015" r="6800" b="11534"/>
          <a:stretch/>
        </p:blipFill>
        <p:spPr>
          <a:xfrm>
            <a:off x="10679888" y="5354703"/>
            <a:ext cx="1640547" cy="935795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21" t="12699" r="30473" b="27831"/>
          <a:stretch/>
        </p:blipFill>
        <p:spPr>
          <a:xfrm>
            <a:off x="4897386" y="7010341"/>
            <a:ext cx="1280840" cy="2235503"/>
          </a:xfrm>
          <a:prstGeom prst="rect">
            <a:avLst/>
          </a:prstGeom>
        </p:spPr>
      </p:pic>
      <p:pic>
        <p:nvPicPr>
          <p:cNvPr id="77" name="Picture 76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574" b="27778" l="56900" r="70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700" t="18285" r="30812" b="72429"/>
          <a:stretch/>
        </p:blipFill>
        <p:spPr>
          <a:xfrm>
            <a:off x="4889848" y="9105418"/>
            <a:ext cx="1259886" cy="946650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0604" b="66504" l="30200" r="47200">
                        <a14:foregroundMark x1="35900" y1="44109" x2="35900" y2="44109"/>
                        <a14:foregroundMark x1="33600" y1="43817" x2="33600" y2="43817"/>
                        <a14:foregroundMark x1="35400" y1="45472" x2="35400" y2="45472"/>
                        <a14:foregroundMark x1="34400" y1="44206" x2="34400" y2="46835"/>
                        <a14:foregroundMark x1="32100" y1="47225" x2="32100" y2="47225"/>
                        <a14:foregroundMark x1="32000" y1="48101" x2="32000" y2="48101"/>
                        <a14:foregroundMark x1="34100" y1="48101" x2="34100" y2="48101"/>
                        <a14:foregroundMark x1="33700" y1="46154" x2="36300" y2="48004"/>
                        <a14:foregroundMark x1="38300" y1="44401" x2="38300" y2="44401"/>
                        <a14:foregroundMark x1="38200" y1="44791" x2="37500" y2="45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21" t="40635" r="52608" b="33697"/>
          <a:stretch/>
        </p:blipFill>
        <p:spPr>
          <a:xfrm>
            <a:off x="6943411" y="6753396"/>
            <a:ext cx="1587147" cy="2436631"/>
          </a:xfrm>
          <a:prstGeom prst="rect">
            <a:avLst/>
          </a:prstGeom>
        </p:spPr>
      </p:pic>
      <p:pic>
        <p:nvPicPr>
          <p:cNvPr id="79" name="Picture 78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6389" b="87870" l="33500" r="46800"/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942" t="76389" r="51501" b="12500"/>
          <a:stretch/>
        </p:blipFill>
        <p:spPr>
          <a:xfrm>
            <a:off x="7046603" y="9052374"/>
            <a:ext cx="1379337" cy="999693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1852" b="48426" l="9600" r="24600">
                        <a14:foregroundMark x1="15500" y1="32963" x2="15800" y2="40093"/>
                        <a14:foregroundMark x1="12200" y1="37222" x2="20100" y2="37037"/>
                        <a14:foregroundMark x1="20000" y1="43889" x2="20000" y2="46389"/>
                        <a14:foregroundMark x1="11400" y1="42685" x2="11800" y2="44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00" t="30741" r="76475" b="51666"/>
          <a:stretch/>
        </p:blipFill>
        <p:spPr>
          <a:xfrm>
            <a:off x="9246385" y="7478496"/>
            <a:ext cx="1222338" cy="1711719"/>
          </a:xfrm>
          <a:prstGeom prst="rect">
            <a:avLst/>
          </a:prstGeom>
        </p:spPr>
      </p:pic>
      <p:pic>
        <p:nvPicPr>
          <p:cNvPr id="81" name="Picture 80">
            <a:hlinkClick r:id="rId18" action="ppaction://hlinksldjump"/>
          </p:cNvPr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8889" b="88519" l="10200" r="25300">
                        <a14:foregroundMark x1="12700" y1="79722" x2="20100" y2="79722"/>
                        <a14:foregroundMark x1="12000" y1="80648" x2="13000" y2="81389"/>
                        <a14:foregroundMark x1="11900" y1="80185" x2="11700" y2="81019"/>
                        <a14:foregroundMark x1="13000" y1="81481" x2="13900" y2="81481"/>
                        <a14:foregroundMark x1="14500" y1="80556" x2="17200" y2="81759"/>
                        <a14:foregroundMark x1="17500" y1="80648" x2="20600" y2="81944"/>
                        <a14:foregroundMark x1="21200" y1="80463" x2="21600" y2="80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0" t="79239" r="76959" b="11481"/>
          <a:stretch/>
        </p:blipFill>
        <p:spPr>
          <a:xfrm>
            <a:off x="9273113" y="9143262"/>
            <a:ext cx="1095470" cy="947968"/>
          </a:xfrm>
          <a:prstGeom prst="rect">
            <a:avLst/>
          </a:prstGeom>
        </p:spPr>
      </p:pic>
      <p:sp>
        <p:nvSpPr>
          <p:cNvPr id="147" name="Rounded Rectangle 146">
            <a:hlinkClick r:id="rId15" action="ppaction://hlinksldjump"/>
          </p:cNvPr>
          <p:cNvSpPr/>
          <p:nvPr/>
        </p:nvSpPr>
        <p:spPr>
          <a:xfrm>
            <a:off x="755707" y="6077096"/>
            <a:ext cx="2422922" cy="5977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92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r>
              <a:rPr kumimoji="0" lang="en-US" sz="3792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Trở</a:t>
            </a:r>
            <a:r>
              <a:rPr kumimoji="0" lang="en-US" sz="3792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792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endParaRPr kumimoji="0" lang="en-US" sz="3792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48" name="Google Shape;1031;p37"/>
          <p:cNvGrpSpPr/>
          <p:nvPr/>
        </p:nvGrpSpPr>
        <p:grpSpPr>
          <a:xfrm flipH="1">
            <a:off x="14642" y="5357129"/>
            <a:ext cx="1376330" cy="1485904"/>
            <a:chOff x="2013650" y="1733325"/>
            <a:chExt cx="407750" cy="445875"/>
          </a:xfrm>
        </p:grpSpPr>
        <p:sp>
          <p:nvSpPr>
            <p:cNvPr id="149" name="Google Shape;1032;p37"/>
            <p:cNvSpPr/>
            <p:nvPr/>
          </p:nvSpPr>
          <p:spPr>
            <a:xfrm>
              <a:off x="2013650" y="1998550"/>
              <a:ext cx="72900" cy="42200"/>
            </a:xfrm>
            <a:custGeom>
              <a:avLst/>
              <a:gdLst/>
              <a:ahLst/>
              <a:cxnLst/>
              <a:rect l="l" t="t" r="r" b="b"/>
              <a:pathLst>
                <a:path w="2916" h="1688" extrusionOk="0">
                  <a:moveTo>
                    <a:pt x="2916" y="0"/>
                  </a:moveTo>
                  <a:lnTo>
                    <a:pt x="0" y="838"/>
                  </a:lnTo>
                  <a:lnTo>
                    <a:pt x="2916" y="1688"/>
                  </a:lnTo>
                  <a:lnTo>
                    <a:pt x="2916" y="0"/>
                  </a:lnTo>
                  <a:close/>
                </a:path>
              </a:pathLst>
            </a:custGeom>
            <a:solidFill>
              <a:srgbClr val="84004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0" name="Google Shape;1033;p37"/>
            <p:cNvSpPr/>
            <p:nvPr/>
          </p:nvSpPr>
          <p:spPr>
            <a:xfrm>
              <a:off x="2124975" y="1733325"/>
              <a:ext cx="176625" cy="179450"/>
            </a:xfrm>
            <a:custGeom>
              <a:avLst/>
              <a:gdLst/>
              <a:ahLst/>
              <a:cxnLst/>
              <a:rect l="l" t="t" r="r" b="b"/>
              <a:pathLst>
                <a:path w="7065" h="7178" extrusionOk="0">
                  <a:moveTo>
                    <a:pt x="3453" y="0"/>
                  </a:moveTo>
                  <a:cubicBezTo>
                    <a:pt x="3206" y="0"/>
                    <a:pt x="2946" y="49"/>
                    <a:pt x="2675" y="154"/>
                  </a:cubicBezTo>
                  <a:cubicBezTo>
                    <a:pt x="1" y="1198"/>
                    <a:pt x="1206" y="3792"/>
                    <a:pt x="2170" y="5112"/>
                  </a:cubicBezTo>
                  <a:cubicBezTo>
                    <a:pt x="2858" y="6064"/>
                    <a:pt x="5085" y="7178"/>
                    <a:pt x="5085" y="7178"/>
                  </a:cubicBezTo>
                  <a:cubicBezTo>
                    <a:pt x="7065" y="4719"/>
                    <a:pt x="5885" y="0"/>
                    <a:pt x="3453" y="0"/>
                  </a:cubicBezTo>
                  <a:close/>
                </a:path>
              </a:pathLst>
            </a:custGeom>
            <a:solidFill>
              <a:srgbClr val="EC206C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1" name="Google Shape;1034;p37"/>
            <p:cNvSpPr/>
            <p:nvPr/>
          </p:nvSpPr>
          <p:spPr>
            <a:xfrm>
              <a:off x="2124450" y="2109350"/>
              <a:ext cx="34550" cy="62175"/>
            </a:xfrm>
            <a:custGeom>
              <a:avLst/>
              <a:gdLst/>
              <a:ahLst/>
              <a:cxnLst/>
              <a:rect l="l" t="t" r="r" b="b"/>
              <a:pathLst>
                <a:path w="1382" h="2487" extrusionOk="0">
                  <a:moveTo>
                    <a:pt x="961" y="1"/>
                  </a:moveTo>
                  <a:cubicBezTo>
                    <a:pt x="823" y="1"/>
                    <a:pt x="682" y="70"/>
                    <a:pt x="618" y="228"/>
                  </a:cubicBezTo>
                  <a:cubicBezTo>
                    <a:pt x="377" y="825"/>
                    <a:pt x="194" y="1433"/>
                    <a:pt x="56" y="2053"/>
                  </a:cubicBezTo>
                  <a:cubicBezTo>
                    <a:pt x="1" y="2315"/>
                    <a:pt x="219" y="2486"/>
                    <a:pt x="425" y="2486"/>
                  </a:cubicBezTo>
                  <a:cubicBezTo>
                    <a:pt x="561" y="2486"/>
                    <a:pt x="692" y="2411"/>
                    <a:pt x="733" y="2237"/>
                  </a:cubicBezTo>
                  <a:cubicBezTo>
                    <a:pt x="859" y="1617"/>
                    <a:pt x="1043" y="1009"/>
                    <a:pt x="1284" y="423"/>
                  </a:cubicBezTo>
                  <a:cubicBezTo>
                    <a:pt x="1382" y="166"/>
                    <a:pt x="1175" y="1"/>
                    <a:pt x="9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2" name="Google Shape;1035;p37"/>
            <p:cNvSpPr/>
            <p:nvPr/>
          </p:nvSpPr>
          <p:spPr>
            <a:xfrm>
              <a:off x="2186950" y="2116975"/>
              <a:ext cx="20550" cy="62225"/>
            </a:xfrm>
            <a:custGeom>
              <a:avLst/>
              <a:gdLst/>
              <a:ahLst/>
              <a:cxnLst/>
              <a:rect l="l" t="t" r="r" b="b"/>
              <a:pathLst>
                <a:path w="822" h="2489" extrusionOk="0">
                  <a:moveTo>
                    <a:pt x="478" y="1"/>
                  </a:moveTo>
                  <a:cubicBezTo>
                    <a:pt x="305" y="1"/>
                    <a:pt x="127" y="113"/>
                    <a:pt x="116" y="336"/>
                  </a:cubicBezTo>
                  <a:cubicBezTo>
                    <a:pt x="93" y="945"/>
                    <a:pt x="58" y="1553"/>
                    <a:pt x="12" y="2161"/>
                  </a:cubicBezTo>
                  <a:cubicBezTo>
                    <a:pt x="1" y="2379"/>
                    <a:pt x="167" y="2488"/>
                    <a:pt x="341" y="2488"/>
                  </a:cubicBezTo>
                  <a:cubicBezTo>
                    <a:pt x="514" y="2488"/>
                    <a:pt x="695" y="2379"/>
                    <a:pt x="712" y="2161"/>
                  </a:cubicBezTo>
                  <a:cubicBezTo>
                    <a:pt x="747" y="1553"/>
                    <a:pt x="781" y="945"/>
                    <a:pt x="816" y="336"/>
                  </a:cubicBezTo>
                  <a:cubicBezTo>
                    <a:pt x="821" y="113"/>
                    <a:pt x="652" y="1"/>
                    <a:pt x="4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3" name="Google Shape;1036;p37"/>
            <p:cNvSpPr/>
            <p:nvPr/>
          </p:nvSpPr>
          <p:spPr>
            <a:xfrm>
              <a:off x="2261850" y="2116975"/>
              <a:ext cx="24800" cy="62025"/>
            </a:xfrm>
            <a:custGeom>
              <a:avLst/>
              <a:gdLst/>
              <a:ahLst/>
              <a:cxnLst/>
              <a:rect l="l" t="t" r="r" b="b"/>
              <a:pathLst>
                <a:path w="992" h="2481" extrusionOk="0">
                  <a:moveTo>
                    <a:pt x="343" y="1"/>
                  </a:moveTo>
                  <a:cubicBezTo>
                    <a:pt x="170" y="1"/>
                    <a:pt x="0" y="113"/>
                    <a:pt x="12" y="336"/>
                  </a:cubicBezTo>
                  <a:cubicBezTo>
                    <a:pt x="35" y="968"/>
                    <a:pt x="115" y="1610"/>
                    <a:pt x="264" y="2230"/>
                  </a:cubicBezTo>
                  <a:cubicBezTo>
                    <a:pt x="306" y="2405"/>
                    <a:pt x="438" y="2480"/>
                    <a:pt x="574" y="2480"/>
                  </a:cubicBezTo>
                  <a:cubicBezTo>
                    <a:pt x="778" y="2480"/>
                    <a:pt x="992" y="2312"/>
                    <a:pt x="930" y="2058"/>
                  </a:cubicBezTo>
                  <a:cubicBezTo>
                    <a:pt x="804" y="1484"/>
                    <a:pt x="723" y="910"/>
                    <a:pt x="700" y="336"/>
                  </a:cubicBezTo>
                  <a:cubicBezTo>
                    <a:pt x="695" y="113"/>
                    <a:pt x="517" y="1"/>
                    <a:pt x="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4" name="Google Shape;1037;p37"/>
            <p:cNvSpPr/>
            <p:nvPr/>
          </p:nvSpPr>
          <p:spPr>
            <a:xfrm>
              <a:off x="2310350" y="2112000"/>
              <a:ext cx="35200" cy="56075"/>
            </a:xfrm>
            <a:custGeom>
              <a:avLst/>
              <a:gdLst/>
              <a:ahLst/>
              <a:cxnLst/>
              <a:rect l="l" t="t" r="r" b="b"/>
              <a:pathLst>
                <a:path w="1408" h="2243" extrusionOk="0">
                  <a:moveTo>
                    <a:pt x="465" y="1"/>
                  </a:moveTo>
                  <a:cubicBezTo>
                    <a:pt x="242" y="1"/>
                    <a:pt x="0" y="252"/>
                    <a:pt x="126" y="535"/>
                  </a:cubicBezTo>
                  <a:cubicBezTo>
                    <a:pt x="333" y="1006"/>
                    <a:pt x="505" y="1499"/>
                    <a:pt x="654" y="1993"/>
                  </a:cubicBezTo>
                  <a:cubicBezTo>
                    <a:pt x="709" y="2167"/>
                    <a:pt x="848" y="2242"/>
                    <a:pt x="987" y="2242"/>
                  </a:cubicBezTo>
                  <a:cubicBezTo>
                    <a:pt x="1197" y="2242"/>
                    <a:pt x="1407" y="2071"/>
                    <a:pt x="1331" y="1809"/>
                  </a:cubicBezTo>
                  <a:cubicBezTo>
                    <a:pt x="1159" y="1258"/>
                    <a:pt x="953" y="707"/>
                    <a:pt x="723" y="180"/>
                  </a:cubicBezTo>
                  <a:cubicBezTo>
                    <a:pt x="665" y="53"/>
                    <a:pt x="567" y="1"/>
                    <a:pt x="46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5" name="Google Shape;1038;p37"/>
            <p:cNvSpPr/>
            <p:nvPr/>
          </p:nvSpPr>
          <p:spPr>
            <a:xfrm>
              <a:off x="2160550" y="2086050"/>
              <a:ext cx="76650" cy="48250"/>
            </a:xfrm>
            <a:custGeom>
              <a:avLst/>
              <a:gdLst/>
              <a:ahLst/>
              <a:cxnLst/>
              <a:rect l="l" t="t" r="r" b="b"/>
              <a:pathLst>
                <a:path w="3066" h="1930" extrusionOk="0">
                  <a:moveTo>
                    <a:pt x="1" y="1"/>
                  </a:moveTo>
                  <a:lnTo>
                    <a:pt x="1" y="1"/>
                  </a:lnTo>
                  <a:cubicBezTo>
                    <a:pt x="127" y="586"/>
                    <a:pt x="288" y="1172"/>
                    <a:pt x="494" y="1734"/>
                  </a:cubicBezTo>
                  <a:cubicBezTo>
                    <a:pt x="953" y="1872"/>
                    <a:pt x="1424" y="1929"/>
                    <a:pt x="1895" y="1929"/>
                  </a:cubicBezTo>
                  <a:lnTo>
                    <a:pt x="3065" y="1929"/>
                  </a:lnTo>
                  <a:cubicBezTo>
                    <a:pt x="2882" y="1401"/>
                    <a:pt x="2744" y="873"/>
                    <a:pt x="2629" y="322"/>
                  </a:cubicBezTo>
                  <a:cubicBezTo>
                    <a:pt x="1745" y="288"/>
                    <a:pt x="862" y="173"/>
                    <a:pt x="1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6" name="Google Shape;1039;p37"/>
            <p:cNvSpPr/>
            <p:nvPr/>
          </p:nvSpPr>
          <p:spPr>
            <a:xfrm>
              <a:off x="2145075" y="1876900"/>
              <a:ext cx="88675" cy="217225"/>
            </a:xfrm>
            <a:custGeom>
              <a:avLst/>
              <a:gdLst/>
              <a:ahLst/>
              <a:cxnLst/>
              <a:rect l="l" t="t" r="r" b="b"/>
              <a:pathLst>
                <a:path w="3547" h="8689" extrusionOk="0">
                  <a:moveTo>
                    <a:pt x="2514" y="0"/>
                  </a:moveTo>
                  <a:cubicBezTo>
                    <a:pt x="2009" y="0"/>
                    <a:pt x="1492" y="80"/>
                    <a:pt x="999" y="230"/>
                  </a:cubicBezTo>
                  <a:cubicBezTo>
                    <a:pt x="126" y="2858"/>
                    <a:pt x="0" y="5670"/>
                    <a:pt x="608" y="8367"/>
                  </a:cubicBezTo>
                  <a:cubicBezTo>
                    <a:pt x="1481" y="8539"/>
                    <a:pt x="2364" y="8654"/>
                    <a:pt x="3248" y="8688"/>
                  </a:cubicBezTo>
                  <a:cubicBezTo>
                    <a:pt x="2663" y="5888"/>
                    <a:pt x="2915" y="2835"/>
                    <a:pt x="3547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7" name="Google Shape;1040;p37"/>
            <p:cNvSpPr/>
            <p:nvPr/>
          </p:nvSpPr>
          <p:spPr>
            <a:xfrm>
              <a:off x="2095425" y="2067700"/>
              <a:ext cx="77500" cy="61700"/>
            </a:xfrm>
            <a:custGeom>
              <a:avLst/>
              <a:gdLst/>
              <a:ahLst/>
              <a:cxnLst/>
              <a:rect l="l" t="t" r="r" b="b"/>
              <a:pathLst>
                <a:path w="3100" h="2468" extrusionOk="0">
                  <a:moveTo>
                    <a:pt x="0" y="0"/>
                  </a:moveTo>
                  <a:lnTo>
                    <a:pt x="0" y="0"/>
                  </a:lnTo>
                  <a:cubicBezTo>
                    <a:pt x="666" y="1206"/>
                    <a:pt x="1779" y="2089"/>
                    <a:pt x="3099" y="2468"/>
                  </a:cubicBezTo>
                  <a:cubicBezTo>
                    <a:pt x="2893" y="1906"/>
                    <a:pt x="2732" y="1320"/>
                    <a:pt x="2594" y="735"/>
                  </a:cubicBezTo>
                  <a:cubicBezTo>
                    <a:pt x="1711" y="563"/>
                    <a:pt x="838" y="31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8" name="Google Shape;1041;p37"/>
            <p:cNvSpPr/>
            <p:nvPr/>
          </p:nvSpPr>
          <p:spPr>
            <a:xfrm>
              <a:off x="2079350" y="1882625"/>
              <a:ext cx="90700" cy="203750"/>
            </a:xfrm>
            <a:custGeom>
              <a:avLst/>
              <a:gdLst/>
              <a:ahLst/>
              <a:cxnLst/>
              <a:rect l="l" t="t" r="r" b="b"/>
              <a:pathLst>
                <a:path w="3628" h="8150" extrusionOk="0">
                  <a:moveTo>
                    <a:pt x="3628" y="1"/>
                  </a:moveTo>
                  <a:lnTo>
                    <a:pt x="3628" y="1"/>
                  </a:lnTo>
                  <a:cubicBezTo>
                    <a:pt x="1470" y="666"/>
                    <a:pt x="1" y="2663"/>
                    <a:pt x="1" y="4936"/>
                  </a:cubicBezTo>
                  <a:cubicBezTo>
                    <a:pt x="1" y="5797"/>
                    <a:pt x="219" y="6657"/>
                    <a:pt x="643" y="7415"/>
                  </a:cubicBezTo>
                  <a:cubicBezTo>
                    <a:pt x="1481" y="7725"/>
                    <a:pt x="2354" y="7977"/>
                    <a:pt x="3237" y="8149"/>
                  </a:cubicBezTo>
                  <a:cubicBezTo>
                    <a:pt x="2618" y="5452"/>
                    <a:pt x="2755" y="2629"/>
                    <a:pt x="36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9" name="Google Shape;1042;p37"/>
            <p:cNvSpPr/>
            <p:nvPr/>
          </p:nvSpPr>
          <p:spPr>
            <a:xfrm>
              <a:off x="2226275" y="2090075"/>
              <a:ext cx="86375" cy="44225"/>
            </a:xfrm>
            <a:custGeom>
              <a:avLst/>
              <a:gdLst/>
              <a:ahLst/>
              <a:cxnLst/>
              <a:rect l="l" t="t" r="r" b="b"/>
              <a:pathLst>
                <a:path w="3455" h="1769" extrusionOk="0">
                  <a:moveTo>
                    <a:pt x="3019" y="1"/>
                  </a:moveTo>
                  <a:cubicBezTo>
                    <a:pt x="2262" y="122"/>
                    <a:pt x="1500" y="178"/>
                    <a:pt x="735" y="178"/>
                  </a:cubicBezTo>
                  <a:cubicBezTo>
                    <a:pt x="490" y="178"/>
                    <a:pt x="245" y="172"/>
                    <a:pt x="0" y="161"/>
                  </a:cubicBezTo>
                  <a:lnTo>
                    <a:pt x="0" y="161"/>
                  </a:lnTo>
                  <a:cubicBezTo>
                    <a:pt x="103" y="712"/>
                    <a:pt x="253" y="1240"/>
                    <a:pt x="425" y="1768"/>
                  </a:cubicBezTo>
                  <a:lnTo>
                    <a:pt x="2651" y="1768"/>
                  </a:lnTo>
                  <a:cubicBezTo>
                    <a:pt x="2915" y="1768"/>
                    <a:pt x="3191" y="1757"/>
                    <a:pt x="3455" y="1711"/>
                  </a:cubicBezTo>
                  <a:cubicBezTo>
                    <a:pt x="3283" y="1148"/>
                    <a:pt x="3145" y="574"/>
                    <a:pt x="301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0" name="Google Shape;1043;p37"/>
            <p:cNvSpPr/>
            <p:nvPr/>
          </p:nvSpPr>
          <p:spPr>
            <a:xfrm>
              <a:off x="2211625" y="1876900"/>
              <a:ext cx="93850" cy="217650"/>
            </a:xfrm>
            <a:custGeom>
              <a:avLst/>
              <a:gdLst/>
              <a:ahLst/>
              <a:cxnLst/>
              <a:rect l="l" t="t" r="r" b="b"/>
              <a:pathLst>
                <a:path w="3754" h="8706" extrusionOk="0">
                  <a:moveTo>
                    <a:pt x="885" y="0"/>
                  </a:moveTo>
                  <a:cubicBezTo>
                    <a:pt x="253" y="2835"/>
                    <a:pt x="1" y="5888"/>
                    <a:pt x="575" y="8688"/>
                  </a:cubicBezTo>
                  <a:cubicBezTo>
                    <a:pt x="822" y="8699"/>
                    <a:pt x="1070" y="8705"/>
                    <a:pt x="1316" y="8705"/>
                  </a:cubicBezTo>
                  <a:cubicBezTo>
                    <a:pt x="2086" y="8705"/>
                    <a:pt x="2851" y="8649"/>
                    <a:pt x="3616" y="8528"/>
                  </a:cubicBezTo>
                  <a:cubicBezTo>
                    <a:pt x="3019" y="5739"/>
                    <a:pt x="2973" y="2846"/>
                    <a:pt x="3754" y="34"/>
                  </a:cubicBezTo>
                  <a:cubicBezTo>
                    <a:pt x="3582" y="12"/>
                    <a:pt x="3410" y="0"/>
                    <a:pt x="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1" name="Google Shape;1044;p37"/>
            <p:cNvSpPr/>
            <p:nvPr/>
          </p:nvSpPr>
          <p:spPr>
            <a:xfrm>
              <a:off x="2285950" y="1877750"/>
              <a:ext cx="135450" cy="212650"/>
            </a:xfrm>
            <a:custGeom>
              <a:avLst/>
              <a:gdLst/>
              <a:ahLst/>
              <a:cxnLst/>
              <a:rect l="l" t="t" r="r" b="b"/>
              <a:pathLst>
                <a:path w="5418" h="8506" extrusionOk="0">
                  <a:moveTo>
                    <a:pt x="781" y="0"/>
                  </a:moveTo>
                  <a:cubicBezTo>
                    <a:pt x="0" y="2824"/>
                    <a:pt x="46" y="5705"/>
                    <a:pt x="643" y="8505"/>
                  </a:cubicBezTo>
                  <a:cubicBezTo>
                    <a:pt x="2273" y="8253"/>
                    <a:pt x="3822" y="7702"/>
                    <a:pt x="5131" y="6806"/>
                  </a:cubicBezTo>
                  <a:cubicBezTo>
                    <a:pt x="5326" y="6267"/>
                    <a:pt x="5418" y="5693"/>
                    <a:pt x="5418" y="5131"/>
                  </a:cubicBezTo>
                  <a:cubicBezTo>
                    <a:pt x="5406" y="2480"/>
                    <a:pt x="3409" y="276"/>
                    <a:pt x="781" y="0"/>
                  </a:cubicBezTo>
                  <a:close/>
                </a:path>
              </a:pathLst>
            </a:custGeom>
            <a:solidFill>
              <a:srgbClr val="FFDB45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2" name="Google Shape;1045;p37"/>
            <p:cNvSpPr/>
            <p:nvPr/>
          </p:nvSpPr>
          <p:spPr>
            <a:xfrm>
              <a:off x="2302025" y="2047600"/>
              <a:ext cx="112200" cy="85250"/>
            </a:xfrm>
            <a:custGeom>
              <a:avLst/>
              <a:gdLst/>
              <a:ahLst/>
              <a:cxnLst/>
              <a:rect l="l" t="t" r="r" b="b"/>
              <a:pathLst>
                <a:path w="4488" h="3410" extrusionOk="0">
                  <a:moveTo>
                    <a:pt x="4488" y="1"/>
                  </a:moveTo>
                  <a:lnTo>
                    <a:pt x="4488" y="1"/>
                  </a:lnTo>
                  <a:cubicBezTo>
                    <a:pt x="3179" y="896"/>
                    <a:pt x="1630" y="1447"/>
                    <a:pt x="0" y="1700"/>
                  </a:cubicBezTo>
                  <a:cubicBezTo>
                    <a:pt x="115" y="2273"/>
                    <a:pt x="264" y="2847"/>
                    <a:pt x="425" y="3410"/>
                  </a:cubicBezTo>
                  <a:cubicBezTo>
                    <a:pt x="2296" y="3100"/>
                    <a:pt x="3856" y="1803"/>
                    <a:pt x="4488" y="1"/>
                  </a:cubicBezTo>
                  <a:close/>
                </a:path>
              </a:pathLst>
            </a:custGeom>
            <a:solidFill>
              <a:srgbClr val="FFA5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3" name="Google Shape;1046;p37"/>
            <p:cNvSpPr/>
            <p:nvPr/>
          </p:nvSpPr>
          <p:spPr>
            <a:xfrm>
              <a:off x="2347925" y="1973875"/>
              <a:ext cx="29000" cy="24875"/>
            </a:xfrm>
            <a:custGeom>
              <a:avLst/>
              <a:gdLst/>
              <a:ahLst/>
              <a:cxnLst/>
              <a:rect l="l" t="t" r="r" b="b"/>
              <a:pathLst>
                <a:path w="1160" h="995" extrusionOk="0">
                  <a:moveTo>
                    <a:pt x="666" y="0"/>
                  </a:moveTo>
                  <a:cubicBezTo>
                    <a:pt x="219" y="0"/>
                    <a:pt x="0" y="528"/>
                    <a:pt x="310" y="850"/>
                  </a:cubicBezTo>
                  <a:cubicBezTo>
                    <a:pt x="414" y="950"/>
                    <a:pt x="539" y="995"/>
                    <a:pt x="662" y="995"/>
                  </a:cubicBezTo>
                  <a:cubicBezTo>
                    <a:pt x="918" y="995"/>
                    <a:pt x="1160" y="797"/>
                    <a:pt x="1160" y="494"/>
                  </a:cubicBezTo>
                  <a:cubicBezTo>
                    <a:pt x="1160" y="218"/>
                    <a:pt x="942" y="0"/>
                    <a:pt x="6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4" name="Google Shape;1047;p37"/>
            <p:cNvSpPr/>
            <p:nvPr/>
          </p:nvSpPr>
          <p:spPr>
            <a:xfrm>
              <a:off x="2330425" y="2009450"/>
              <a:ext cx="58275" cy="58275"/>
            </a:xfrm>
            <a:custGeom>
              <a:avLst/>
              <a:gdLst/>
              <a:ahLst/>
              <a:cxnLst/>
              <a:rect l="l" t="t" r="r" b="b"/>
              <a:pathLst>
                <a:path w="2331" h="2331" extrusionOk="0">
                  <a:moveTo>
                    <a:pt x="1160" y="1"/>
                  </a:moveTo>
                  <a:cubicBezTo>
                    <a:pt x="517" y="1"/>
                    <a:pt x="0" y="517"/>
                    <a:pt x="0" y="1160"/>
                  </a:cubicBezTo>
                  <a:cubicBezTo>
                    <a:pt x="0" y="1814"/>
                    <a:pt x="517" y="2330"/>
                    <a:pt x="1160" y="2330"/>
                  </a:cubicBezTo>
                  <a:cubicBezTo>
                    <a:pt x="1802" y="2330"/>
                    <a:pt x="2330" y="1814"/>
                    <a:pt x="2330" y="1160"/>
                  </a:cubicBezTo>
                  <a:cubicBezTo>
                    <a:pt x="2330" y="517"/>
                    <a:pt x="1802" y="1"/>
                    <a:pt x="1160" y="1"/>
                  </a:cubicBezTo>
                  <a:close/>
                </a:path>
              </a:pathLst>
            </a:custGeom>
            <a:solidFill>
              <a:srgbClr val="F78F8F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5" name="Google Shape;1048;p37"/>
            <p:cNvSpPr/>
            <p:nvPr/>
          </p:nvSpPr>
          <p:spPr>
            <a:xfrm>
              <a:off x="2069325" y="1756175"/>
              <a:ext cx="194225" cy="156600"/>
            </a:xfrm>
            <a:custGeom>
              <a:avLst/>
              <a:gdLst/>
              <a:ahLst/>
              <a:cxnLst/>
              <a:rect l="l" t="t" r="r" b="b"/>
              <a:pathLst>
                <a:path w="7769" h="6264" extrusionOk="0">
                  <a:moveTo>
                    <a:pt x="3470" y="0"/>
                  </a:moveTo>
                  <a:cubicBezTo>
                    <a:pt x="3015" y="0"/>
                    <a:pt x="2563" y="164"/>
                    <a:pt x="2146" y="537"/>
                  </a:cubicBezTo>
                  <a:cubicBezTo>
                    <a:pt x="0" y="2442"/>
                    <a:pt x="2043" y="4450"/>
                    <a:pt x="3409" y="5357"/>
                  </a:cubicBezTo>
                  <a:cubicBezTo>
                    <a:pt x="4384" y="6000"/>
                    <a:pt x="6852" y="6264"/>
                    <a:pt x="6852" y="6264"/>
                  </a:cubicBezTo>
                  <a:cubicBezTo>
                    <a:pt x="7768" y="3544"/>
                    <a:pt x="5584" y="0"/>
                    <a:pt x="3470" y="0"/>
                  </a:cubicBezTo>
                  <a:close/>
                </a:path>
              </a:pathLst>
            </a:custGeom>
            <a:solidFill>
              <a:srgbClr val="FE67BE"/>
            </a:solidFill>
            <a:ln>
              <a:noFill/>
            </a:ln>
          </p:spPr>
          <p:txBody>
            <a:bodyPr spcFirstLastPara="1" wrap="square" lIns="86684" tIns="86684" rIns="86684" bIns="86684" anchor="ctr" anchorCtr="0">
              <a:noAutofit/>
            </a:bodyPr>
            <a:lstStyle/>
            <a:p>
              <a:pPr marL="0" marR="0" lvl="0" indent="0" algn="l" defTabSz="8669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0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D945D4D4-D31C-4A67-8572-3190E175FA72}"/>
              </a:ext>
            </a:extLst>
          </p:cNvPr>
          <p:cNvGrpSpPr/>
          <p:nvPr/>
        </p:nvGrpSpPr>
        <p:grpSpPr>
          <a:xfrm>
            <a:off x="1376948" y="3139982"/>
            <a:ext cx="8405924" cy="2768849"/>
            <a:chOff x="5667646" y="720179"/>
            <a:chExt cx="6398085" cy="2768849"/>
          </a:xfrm>
        </p:grpSpPr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24E9D859-9348-45C3-86E6-DC1A7858E8DB}"/>
                </a:ext>
              </a:extLst>
            </p:cNvPr>
            <p:cNvSpPr/>
            <p:nvPr/>
          </p:nvSpPr>
          <p:spPr>
            <a:xfrm>
              <a:off x="6531073" y="1924156"/>
              <a:ext cx="5534658" cy="1564872"/>
            </a:xfrm>
            <a:prstGeom prst="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86699" tIns="43349" rIns="86699" bIns="43349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Bạn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nhỏ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nghịch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bếp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ga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là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tình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huống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không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an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toàn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vì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rất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dễ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" panose="02000000000000000000" pitchFamily="2" charset="0"/>
                  <a:ea typeface="+mn-ea"/>
                  <a:cs typeface="+mn-cs"/>
                </a:rPr>
                <a:t>bị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" panose="02000000000000000000" pitchFamily="2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" panose="02000000000000000000" pitchFamily="2" charset="0"/>
                  <a:ea typeface="+mn-ea"/>
                  <a:cs typeface="+mn-cs"/>
                </a:rPr>
                <a:t>bỏng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" panose="02000000000000000000" pitchFamily="2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" panose="02000000000000000000" pitchFamily="2" charset="0"/>
                  <a:ea typeface="+mn-ea"/>
                  <a:cs typeface="+mn-cs"/>
                </a:rPr>
                <a:t>và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" panose="02000000000000000000" pitchFamily="2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" panose="02000000000000000000" pitchFamily="2" charset="0"/>
                  <a:ea typeface="+mn-ea"/>
                  <a:cs typeface="+mn-cs"/>
                </a:rPr>
                <a:t>dễ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" panose="02000000000000000000" pitchFamily="2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" panose="02000000000000000000" pitchFamily="2" charset="0"/>
                  <a:ea typeface="+mn-ea"/>
                  <a:cs typeface="+mn-cs"/>
                </a:rPr>
                <a:t>gây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" panose="02000000000000000000" pitchFamily="2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" panose="02000000000000000000" pitchFamily="2" charset="0"/>
                  <a:ea typeface="+mn-ea"/>
                  <a:cs typeface="+mn-cs"/>
                </a:rPr>
                <a:t>cháy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" panose="02000000000000000000" pitchFamily="2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" panose="02000000000000000000" pitchFamily="2" charset="0"/>
                  <a:ea typeface="+mn-ea"/>
                  <a:cs typeface="+mn-cs"/>
                </a:rPr>
                <a:t>nổ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" panose="02000000000000000000" pitchFamily="2" charset="0"/>
                  <a:ea typeface="+mn-ea"/>
                  <a:cs typeface="+mn-cs"/>
                </a:rPr>
                <a:t>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85" name="Google Shape;1012;p37">
              <a:extLst>
                <a:ext uri="{FF2B5EF4-FFF2-40B4-BE49-F238E27FC236}">
                  <a16:creationId xmlns:a16="http://schemas.microsoft.com/office/drawing/2014/main" id="{F5B84C55-33B0-409C-BC30-6ED9AF033849}"/>
                </a:ext>
              </a:extLst>
            </p:cNvPr>
            <p:cNvGrpSpPr/>
            <p:nvPr/>
          </p:nvGrpSpPr>
          <p:grpSpPr>
            <a:xfrm>
              <a:off x="5667646" y="720179"/>
              <a:ext cx="1481347" cy="1508052"/>
              <a:chOff x="5949775" y="2481625"/>
              <a:chExt cx="407775" cy="445825"/>
            </a:xfrm>
          </p:grpSpPr>
          <p:sp>
            <p:nvSpPr>
              <p:cNvPr id="86" name="Google Shape;1013;p37">
                <a:extLst>
                  <a:ext uri="{FF2B5EF4-FFF2-40B4-BE49-F238E27FC236}">
                    <a16:creationId xmlns:a16="http://schemas.microsoft.com/office/drawing/2014/main" id="{1C96E4F9-9883-4BA8-A21C-B017FB070A87}"/>
                  </a:ext>
                </a:extLst>
              </p:cNvPr>
              <p:cNvSpPr/>
              <p:nvPr/>
            </p:nvSpPr>
            <p:spPr>
              <a:xfrm>
                <a:off x="5949775" y="2746875"/>
                <a:ext cx="7292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2917" h="1688" extrusionOk="0">
                    <a:moveTo>
                      <a:pt x="2916" y="0"/>
                    </a:moveTo>
                    <a:lnTo>
                      <a:pt x="1" y="849"/>
                    </a:lnTo>
                    <a:lnTo>
                      <a:pt x="2916" y="1687"/>
                    </a:lnTo>
                    <a:lnTo>
                      <a:pt x="2916" y="0"/>
                    </a:lnTo>
                    <a:close/>
                  </a:path>
                </a:pathLst>
              </a:custGeom>
              <a:solidFill>
                <a:srgbClr val="84004C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7" name="Google Shape;1014;p37">
                <a:extLst>
                  <a:ext uri="{FF2B5EF4-FFF2-40B4-BE49-F238E27FC236}">
                    <a16:creationId xmlns:a16="http://schemas.microsoft.com/office/drawing/2014/main" id="{58664226-CC47-4695-9681-2B4DC53F8412}"/>
                  </a:ext>
                </a:extLst>
              </p:cNvPr>
              <p:cNvSpPr/>
              <p:nvPr/>
            </p:nvSpPr>
            <p:spPr>
              <a:xfrm>
                <a:off x="6061400" y="2481625"/>
                <a:ext cx="176625" cy="179175"/>
              </a:xfrm>
              <a:custGeom>
                <a:avLst/>
                <a:gdLst/>
                <a:ahLst/>
                <a:cxnLst/>
                <a:rect l="l" t="t" r="r" b="b"/>
                <a:pathLst>
                  <a:path w="7065" h="7167" extrusionOk="0">
                    <a:moveTo>
                      <a:pt x="3451" y="1"/>
                    </a:moveTo>
                    <a:cubicBezTo>
                      <a:pt x="3204" y="1"/>
                      <a:pt x="2945" y="49"/>
                      <a:pt x="2675" y="154"/>
                    </a:cubicBezTo>
                    <a:cubicBezTo>
                      <a:pt x="1" y="1187"/>
                      <a:pt x="1206" y="3781"/>
                      <a:pt x="2158" y="5112"/>
                    </a:cubicBezTo>
                    <a:cubicBezTo>
                      <a:pt x="2858" y="6065"/>
                      <a:pt x="5085" y="7167"/>
                      <a:pt x="5085" y="7167"/>
                    </a:cubicBezTo>
                    <a:cubicBezTo>
                      <a:pt x="7064" y="4719"/>
                      <a:pt x="5876" y="1"/>
                      <a:pt x="3451" y="1"/>
                    </a:cubicBez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8" name="Google Shape;1015;p37">
                <a:extLst>
                  <a:ext uri="{FF2B5EF4-FFF2-40B4-BE49-F238E27FC236}">
                    <a16:creationId xmlns:a16="http://schemas.microsoft.com/office/drawing/2014/main" id="{DE11DDB8-55DE-40F4-9297-E27DCDB44F40}"/>
                  </a:ext>
                </a:extLst>
              </p:cNvPr>
              <p:cNvSpPr/>
              <p:nvPr/>
            </p:nvSpPr>
            <p:spPr>
              <a:xfrm>
                <a:off x="6060875" y="2857825"/>
                <a:ext cx="34425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2480" extrusionOk="0">
                    <a:moveTo>
                      <a:pt x="954" y="0"/>
                    </a:moveTo>
                    <a:cubicBezTo>
                      <a:pt x="814" y="0"/>
                      <a:pt x="670" y="71"/>
                      <a:pt x="607" y="233"/>
                    </a:cubicBezTo>
                    <a:cubicBezTo>
                      <a:pt x="377" y="819"/>
                      <a:pt x="182" y="1427"/>
                      <a:pt x="56" y="2047"/>
                    </a:cubicBezTo>
                    <a:cubicBezTo>
                      <a:pt x="1" y="2309"/>
                      <a:pt x="219" y="2480"/>
                      <a:pt x="422" y="2480"/>
                    </a:cubicBezTo>
                    <a:cubicBezTo>
                      <a:pt x="557" y="2480"/>
                      <a:pt x="685" y="2404"/>
                      <a:pt x="722" y="2230"/>
                    </a:cubicBezTo>
                    <a:cubicBezTo>
                      <a:pt x="859" y="1611"/>
                      <a:pt x="1043" y="1002"/>
                      <a:pt x="1273" y="417"/>
                    </a:cubicBezTo>
                    <a:cubicBezTo>
                      <a:pt x="1377" y="166"/>
                      <a:pt x="1169" y="0"/>
                      <a:pt x="9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9" name="Google Shape;1016;p37">
                <a:extLst>
                  <a:ext uri="{FF2B5EF4-FFF2-40B4-BE49-F238E27FC236}">
                    <a16:creationId xmlns:a16="http://schemas.microsoft.com/office/drawing/2014/main" id="{FF50AD08-6D2B-47D6-857C-32A018EF8590}"/>
                  </a:ext>
                </a:extLst>
              </p:cNvPr>
              <p:cNvSpPr/>
              <p:nvPr/>
            </p:nvSpPr>
            <p:spPr>
              <a:xfrm>
                <a:off x="6123225" y="2865225"/>
                <a:ext cx="20400" cy="6222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2489" extrusionOk="0">
                    <a:moveTo>
                      <a:pt x="473" y="0"/>
                    </a:moveTo>
                    <a:cubicBezTo>
                      <a:pt x="299" y="0"/>
                      <a:pt x="121" y="109"/>
                      <a:pt x="110" y="327"/>
                    </a:cubicBezTo>
                    <a:cubicBezTo>
                      <a:pt x="87" y="936"/>
                      <a:pt x="53" y="1544"/>
                      <a:pt x="18" y="2152"/>
                    </a:cubicBezTo>
                    <a:cubicBezTo>
                      <a:pt x="1" y="2376"/>
                      <a:pt x="164" y="2488"/>
                      <a:pt x="337" y="2488"/>
                    </a:cubicBezTo>
                    <a:cubicBezTo>
                      <a:pt x="509" y="2488"/>
                      <a:pt x="690" y="2376"/>
                      <a:pt x="707" y="2152"/>
                    </a:cubicBezTo>
                    <a:cubicBezTo>
                      <a:pt x="741" y="1544"/>
                      <a:pt x="776" y="936"/>
                      <a:pt x="810" y="327"/>
                    </a:cubicBezTo>
                    <a:cubicBezTo>
                      <a:pt x="816" y="109"/>
                      <a:pt x="646" y="0"/>
                      <a:pt x="47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0" name="Google Shape;1017;p37">
                <a:extLst>
                  <a:ext uri="{FF2B5EF4-FFF2-40B4-BE49-F238E27FC236}">
                    <a16:creationId xmlns:a16="http://schemas.microsoft.com/office/drawing/2014/main" id="{742917EA-178C-48AF-9223-DF10B10C2949}"/>
                  </a:ext>
                </a:extLst>
              </p:cNvPr>
              <p:cNvSpPr/>
              <p:nvPr/>
            </p:nvSpPr>
            <p:spPr>
              <a:xfrm>
                <a:off x="6197975" y="2865225"/>
                <a:ext cx="24825" cy="6212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2485" extrusionOk="0">
                    <a:moveTo>
                      <a:pt x="344" y="0"/>
                    </a:moveTo>
                    <a:cubicBezTo>
                      <a:pt x="170" y="0"/>
                      <a:pt x="1" y="109"/>
                      <a:pt x="12" y="327"/>
                    </a:cubicBezTo>
                    <a:cubicBezTo>
                      <a:pt x="35" y="970"/>
                      <a:pt x="127" y="1613"/>
                      <a:pt x="265" y="2244"/>
                    </a:cubicBezTo>
                    <a:cubicBezTo>
                      <a:pt x="305" y="2412"/>
                      <a:pt x="434" y="2485"/>
                      <a:pt x="568" y="2485"/>
                    </a:cubicBezTo>
                    <a:cubicBezTo>
                      <a:pt x="774" y="2485"/>
                      <a:pt x="993" y="2313"/>
                      <a:pt x="930" y="2049"/>
                    </a:cubicBezTo>
                    <a:cubicBezTo>
                      <a:pt x="804" y="1487"/>
                      <a:pt x="724" y="913"/>
                      <a:pt x="701" y="327"/>
                    </a:cubicBezTo>
                    <a:cubicBezTo>
                      <a:pt x="695" y="109"/>
                      <a:pt x="517" y="0"/>
                      <a:pt x="34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1" name="Google Shape;1018;p37">
                <a:extLst>
                  <a:ext uri="{FF2B5EF4-FFF2-40B4-BE49-F238E27FC236}">
                    <a16:creationId xmlns:a16="http://schemas.microsoft.com/office/drawing/2014/main" id="{60366F0A-3834-4D5F-AEA1-7B69E6A147C7}"/>
                  </a:ext>
                </a:extLst>
              </p:cNvPr>
              <p:cNvSpPr/>
              <p:nvPr/>
            </p:nvSpPr>
            <p:spPr>
              <a:xfrm>
                <a:off x="6246675" y="2860325"/>
                <a:ext cx="35175" cy="56050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2242" extrusionOk="0">
                    <a:moveTo>
                      <a:pt x="465" y="0"/>
                    </a:moveTo>
                    <a:cubicBezTo>
                      <a:pt x="244" y="0"/>
                      <a:pt x="1" y="252"/>
                      <a:pt x="119" y="535"/>
                    </a:cubicBezTo>
                    <a:cubicBezTo>
                      <a:pt x="325" y="1006"/>
                      <a:pt x="509" y="1499"/>
                      <a:pt x="658" y="1993"/>
                    </a:cubicBezTo>
                    <a:cubicBezTo>
                      <a:pt x="708" y="2167"/>
                      <a:pt x="847" y="2242"/>
                      <a:pt x="986" y="2242"/>
                    </a:cubicBezTo>
                    <a:cubicBezTo>
                      <a:pt x="1195" y="2242"/>
                      <a:pt x="1407" y="2071"/>
                      <a:pt x="1324" y="1809"/>
                    </a:cubicBezTo>
                    <a:cubicBezTo>
                      <a:pt x="1152" y="1258"/>
                      <a:pt x="956" y="707"/>
                      <a:pt x="715" y="179"/>
                    </a:cubicBezTo>
                    <a:cubicBezTo>
                      <a:pt x="661" y="53"/>
                      <a:pt x="565" y="0"/>
                      <a:pt x="46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2" name="Google Shape;1019;p37">
                <a:extLst>
                  <a:ext uri="{FF2B5EF4-FFF2-40B4-BE49-F238E27FC236}">
                    <a16:creationId xmlns:a16="http://schemas.microsoft.com/office/drawing/2014/main" id="{FBDD889D-5C0B-46C4-A713-436FBF54A908}"/>
                  </a:ext>
                </a:extLst>
              </p:cNvPr>
              <p:cNvSpPr/>
              <p:nvPr/>
            </p:nvSpPr>
            <p:spPr>
              <a:xfrm>
                <a:off x="6096700" y="2834375"/>
                <a:ext cx="76625" cy="48225"/>
              </a:xfrm>
              <a:custGeom>
                <a:avLst/>
                <a:gdLst/>
                <a:ahLst/>
                <a:cxnLst/>
                <a:rect l="l" t="t" r="r" b="b"/>
                <a:pathLst>
                  <a:path w="3065" h="192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26" y="586"/>
                      <a:pt x="299" y="1171"/>
                      <a:pt x="494" y="1734"/>
                    </a:cubicBezTo>
                    <a:cubicBezTo>
                      <a:pt x="953" y="1871"/>
                      <a:pt x="1423" y="1929"/>
                      <a:pt x="1894" y="1929"/>
                    </a:cubicBezTo>
                    <a:lnTo>
                      <a:pt x="3065" y="1929"/>
                    </a:lnTo>
                    <a:cubicBezTo>
                      <a:pt x="2881" y="1401"/>
                      <a:pt x="2743" y="873"/>
                      <a:pt x="2629" y="322"/>
                    </a:cubicBezTo>
                    <a:cubicBezTo>
                      <a:pt x="1745" y="288"/>
                      <a:pt x="873" y="173"/>
                      <a:pt x="0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3" name="Google Shape;1020;p37">
                <a:extLst>
                  <a:ext uri="{FF2B5EF4-FFF2-40B4-BE49-F238E27FC236}">
                    <a16:creationId xmlns:a16="http://schemas.microsoft.com/office/drawing/2014/main" id="{D4D2F820-2DEC-468B-8826-A447CD23B34A}"/>
                  </a:ext>
                </a:extLst>
              </p:cNvPr>
              <p:cNvSpPr/>
              <p:nvPr/>
            </p:nvSpPr>
            <p:spPr>
              <a:xfrm>
                <a:off x="6081200" y="2625200"/>
                <a:ext cx="88975" cy="217225"/>
              </a:xfrm>
              <a:custGeom>
                <a:avLst/>
                <a:gdLst/>
                <a:ahLst/>
                <a:cxnLst/>
                <a:rect l="l" t="t" r="r" b="b"/>
                <a:pathLst>
                  <a:path w="3559" h="8689" extrusionOk="0">
                    <a:moveTo>
                      <a:pt x="2514" y="1"/>
                    </a:moveTo>
                    <a:cubicBezTo>
                      <a:pt x="2009" y="1"/>
                      <a:pt x="1493" y="81"/>
                      <a:pt x="1010" y="230"/>
                    </a:cubicBezTo>
                    <a:cubicBezTo>
                      <a:pt x="138" y="2859"/>
                      <a:pt x="0" y="5670"/>
                      <a:pt x="609" y="8368"/>
                    </a:cubicBezTo>
                    <a:cubicBezTo>
                      <a:pt x="1481" y="8540"/>
                      <a:pt x="2365" y="8655"/>
                      <a:pt x="3249" y="8689"/>
                    </a:cubicBezTo>
                    <a:cubicBezTo>
                      <a:pt x="2663" y="5889"/>
                      <a:pt x="2916" y="2847"/>
                      <a:pt x="3558" y="1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4" name="Google Shape;1021;p37">
                <a:extLst>
                  <a:ext uri="{FF2B5EF4-FFF2-40B4-BE49-F238E27FC236}">
                    <a16:creationId xmlns:a16="http://schemas.microsoft.com/office/drawing/2014/main" id="{8D353620-2883-4790-879B-9A951EC3DD0C}"/>
                  </a:ext>
                </a:extLst>
              </p:cNvPr>
              <p:cNvSpPr/>
              <p:nvPr/>
            </p:nvSpPr>
            <p:spPr>
              <a:xfrm>
                <a:off x="6031550" y="2816025"/>
                <a:ext cx="77500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3100" h="2468" extrusionOk="0">
                    <a:moveTo>
                      <a:pt x="1" y="0"/>
                    </a:moveTo>
                    <a:cubicBezTo>
                      <a:pt x="667" y="1205"/>
                      <a:pt x="1780" y="2089"/>
                      <a:pt x="3100" y="2468"/>
                    </a:cubicBezTo>
                    <a:cubicBezTo>
                      <a:pt x="2893" y="1905"/>
                      <a:pt x="2732" y="1320"/>
                      <a:pt x="2595" y="735"/>
                    </a:cubicBezTo>
                    <a:cubicBezTo>
                      <a:pt x="1711" y="562"/>
                      <a:pt x="850" y="310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5" name="Google Shape;1022;p37">
                <a:extLst>
                  <a:ext uri="{FF2B5EF4-FFF2-40B4-BE49-F238E27FC236}">
                    <a16:creationId xmlns:a16="http://schemas.microsoft.com/office/drawing/2014/main" id="{A413EE6C-DBFF-431A-813A-3B9BC5E9B64D}"/>
                  </a:ext>
                </a:extLst>
              </p:cNvPr>
              <p:cNvSpPr/>
              <p:nvPr/>
            </p:nvSpPr>
            <p:spPr>
              <a:xfrm>
                <a:off x="6015500" y="2630950"/>
                <a:ext cx="90975" cy="203450"/>
              </a:xfrm>
              <a:custGeom>
                <a:avLst/>
                <a:gdLst/>
                <a:ahLst/>
                <a:cxnLst/>
                <a:rect l="l" t="t" r="r" b="b"/>
                <a:pathLst>
                  <a:path w="3639" h="8138" extrusionOk="0">
                    <a:moveTo>
                      <a:pt x="3638" y="0"/>
                    </a:moveTo>
                    <a:lnTo>
                      <a:pt x="3638" y="0"/>
                    </a:lnTo>
                    <a:cubicBezTo>
                      <a:pt x="1481" y="677"/>
                      <a:pt x="0" y="2663"/>
                      <a:pt x="0" y="4924"/>
                    </a:cubicBezTo>
                    <a:cubicBezTo>
                      <a:pt x="0" y="5796"/>
                      <a:pt x="218" y="6646"/>
                      <a:pt x="643" y="7403"/>
                    </a:cubicBezTo>
                    <a:cubicBezTo>
                      <a:pt x="1492" y="7713"/>
                      <a:pt x="2353" y="7965"/>
                      <a:pt x="3237" y="8138"/>
                    </a:cubicBezTo>
                    <a:cubicBezTo>
                      <a:pt x="2628" y="5440"/>
                      <a:pt x="2766" y="2629"/>
                      <a:pt x="36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6" name="Google Shape;1023;p37">
                <a:extLst>
                  <a:ext uri="{FF2B5EF4-FFF2-40B4-BE49-F238E27FC236}">
                    <a16:creationId xmlns:a16="http://schemas.microsoft.com/office/drawing/2014/main" id="{C138D568-1BAA-4BED-8F8D-927540D4A909}"/>
                  </a:ext>
                </a:extLst>
              </p:cNvPr>
              <p:cNvSpPr/>
              <p:nvPr/>
            </p:nvSpPr>
            <p:spPr>
              <a:xfrm>
                <a:off x="6162400" y="2838400"/>
                <a:ext cx="864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3456" h="1768" extrusionOk="0">
                    <a:moveTo>
                      <a:pt x="3019" y="0"/>
                    </a:moveTo>
                    <a:cubicBezTo>
                      <a:pt x="2263" y="122"/>
                      <a:pt x="1500" y="178"/>
                      <a:pt x="736" y="178"/>
                    </a:cubicBezTo>
                    <a:cubicBezTo>
                      <a:pt x="491" y="178"/>
                      <a:pt x="246" y="172"/>
                      <a:pt x="1" y="161"/>
                    </a:cubicBezTo>
                    <a:lnTo>
                      <a:pt x="1" y="161"/>
                    </a:lnTo>
                    <a:cubicBezTo>
                      <a:pt x="104" y="712"/>
                      <a:pt x="253" y="1240"/>
                      <a:pt x="425" y="1768"/>
                    </a:cubicBezTo>
                    <a:lnTo>
                      <a:pt x="2652" y="1768"/>
                    </a:lnTo>
                    <a:cubicBezTo>
                      <a:pt x="2916" y="1768"/>
                      <a:pt x="3191" y="1756"/>
                      <a:pt x="3455" y="1710"/>
                    </a:cubicBezTo>
                    <a:cubicBezTo>
                      <a:pt x="3283" y="1148"/>
                      <a:pt x="3145" y="574"/>
                      <a:pt x="30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7" name="Google Shape;1024;p37">
                <a:extLst>
                  <a:ext uri="{FF2B5EF4-FFF2-40B4-BE49-F238E27FC236}">
                    <a16:creationId xmlns:a16="http://schemas.microsoft.com/office/drawing/2014/main" id="{E80F1F5F-9A79-4134-BB92-93F1AF4C5E57}"/>
                  </a:ext>
                </a:extLst>
              </p:cNvPr>
              <p:cNvSpPr/>
              <p:nvPr/>
            </p:nvSpPr>
            <p:spPr>
              <a:xfrm>
                <a:off x="6147775" y="2625200"/>
                <a:ext cx="93850" cy="217650"/>
              </a:xfrm>
              <a:custGeom>
                <a:avLst/>
                <a:gdLst/>
                <a:ahLst/>
                <a:cxnLst/>
                <a:rect l="l" t="t" r="r" b="b"/>
                <a:pathLst>
                  <a:path w="3754" h="8706" extrusionOk="0">
                    <a:moveTo>
                      <a:pt x="884" y="1"/>
                    </a:moveTo>
                    <a:cubicBezTo>
                      <a:pt x="253" y="2836"/>
                      <a:pt x="0" y="5889"/>
                      <a:pt x="574" y="8689"/>
                    </a:cubicBezTo>
                    <a:cubicBezTo>
                      <a:pt x="822" y="8700"/>
                      <a:pt x="1069" y="8706"/>
                      <a:pt x="1316" y="8706"/>
                    </a:cubicBezTo>
                    <a:cubicBezTo>
                      <a:pt x="2086" y="8706"/>
                      <a:pt x="2851" y="8650"/>
                      <a:pt x="3616" y="8528"/>
                    </a:cubicBezTo>
                    <a:cubicBezTo>
                      <a:pt x="3019" y="5739"/>
                      <a:pt x="2973" y="2847"/>
                      <a:pt x="3753" y="35"/>
                    </a:cubicBezTo>
                    <a:cubicBezTo>
                      <a:pt x="3581" y="12"/>
                      <a:pt x="3409" y="1"/>
                      <a:pt x="3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8" name="Google Shape;1025;p37">
                <a:extLst>
                  <a:ext uri="{FF2B5EF4-FFF2-40B4-BE49-F238E27FC236}">
                    <a16:creationId xmlns:a16="http://schemas.microsoft.com/office/drawing/2014/main" id="{89D44E13-7391-484C-BB14-35D91934A1B5}"/>
                  </a:ext>
                </a:extLst>
              </p:cNvPr>
              <p:cNvSpPr/>
              <p:nvPr/>
            </p:nvSpPr>
            <p:spPr>
              <a:xfrm>
                <a:off x="6222075" y="2626075"/>
                <a:ext cx="135475" cy="212350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8494" extrusionOk="0">
                    <a:moveTo>
                      <a:pt x="793" y="0"/>
                    </a:moveTo>
                    <a:cubicBezTo>
                      <a:pt x="1" y="2812"/>
                      <a:pt x="47" y="5704"/>
                      <a:pt x="644" y="8493"/>
                    </a:cubicBezTo>
                    <a:cubicBezTo>
                      <a:pt x="2285" y="8241"/>
                      <a:pt x="3834" y="7690"/>
                      <a:pt x="5131" y="6795"/>
                    </a:cubicBezTo>
                    <a:cubicBezTo>
                      <a:pt x="5326" y="6255"/>
                      <a:pt x="5418" y="5693"/>
                      <a:pt x="5418" y="5119"/>
                    </a:cubicBezTo>
                    <a:cubicBezTo>
                      <a:pt x="5407" y="2479"/>
                      <a:pt x="3410" y="264"/>
                      <a:pt x="793" y="0"/>
                    </a:cubicBezTo>
                    <a:close/>
                  </a:path>
                </a:pathLst>
              </a:custGeom>
              <a:solidFill>
                <a:srgbClr val="FFDB45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9" name="Google Shape;1026;p37">
                <a:extLst>
                  <a:ext uri="{FF2B5EF4-FFF2-40B4-BE49-F238E27FC236}">
                    <a16:creationId xmlns:a16="http://schemas.microsoft.com/office/drawing/2014/main" id="{CCFC6081-FC5D-4F85-9691-8FC17859CCFD}"/>
                  </a:ext>
                </a:extLst>
              </p:cNvPr>
              <p:cNvSpPr/>
              <p:nvPr/>
            </p:nvSpPr>
            <p:spPr>
              <a:xfrm>
                <a:off x="6238150" y="2795925"/>
                <a:ext cx="112225" cy="85250"/>
              </a:xfrm>
              <a:custGeom>
                <a:avLst/>
                <a:gdLst/>
                <a:ahLst/>
                <a:cxnLst/>
                <a:rect l="l" t="t" r="r" b="b"/>
                <a:pathLst>
                  <a:path w="4489" h="3410" extrusionOk="0">
                    <a:moveTo>
                      <a:pt x="4488" y="1"/>
                    </a:moveTo>
                    <a:lnTo>
                      <a:pt x="4488" y="1"/>
                    </a:lnTo>
                    <a:cubicBezTo>
                      <a:pt x="3180" y="896"/>
                      <a:pt x="1630" y="1447"/>
                      <a:pt x="1" y="1699"/>
                    </a:cubicBezTo>
                    <a:cubicBezTo>
                      <a:pt x="115" y="2273"/>
                      <a:pt x="265" y="2847"/>
                      <a:pt x="425" y="3409"/>
                    </a:cubicBezTo>
                    <a:cubicBezTo>
                      <a:pt x="2307" y="3099"/>
                      <a:pt x="3857" y="1803"/>
                      <a:pt x="4488" y="1"/>
                    </a:cubicBezTo>
                    <a:close/>
                  </a:path>
                </a:pathLst>
              </a:custGeom>
              <a:solidFill>
                <a:srgbClr val="FFA5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00" name="Google Shape;1027;p37">
                <a:extLst>
                  <a:ext uri="{FF2B5EF4-FFF2-40B4-BE49-F238E27FC236}">
                    <a16:creationId xmlns:a16="http://schemas.microsoft.com/office/drawing/2014/main" id="{593EE521-9FD8-4898-879D-6CB53680C725}"/>
                  </a:ext>
                </a:extLst>
              </p:cNvPr>
              <p:cNvSpPr/>
              <p:nvPr/>
            </p:nvSpPr>
            <p:spPr>
              <a:xfrm>
                <a:off x="6284050" y="2722175"/>
                <a:ext cx="29300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996" extrusionOk="0">
                    <a:moveTo>
                      <a:pt x="667" y="1"/>
                    </a:moveTo>
                    <a:cubicBezTo>
                      <a:pt x="230" y="1"/>
                      <a:pt x="1" y="529"/>
                      <a:pt x="322" y="850"/>
                    </a:cubicBezTo>
                    <a:cubicBezTo>
                      <a:pt x="422" y="950"/>
                      <a:pt x="546" y="995"/>
                      <a:pt x="668" y="995"/>
                    </a:cubicBezTo>
                    <a:cubicBezTo>
                      <a:pt x="924" y="995"/>
                      <a:pt x="1172" y="798"/>
                      <a:pt x="1172" y="495"/>
                    </a:cubicBezTo>
                    <a:cubicBezTo>
                      <a:pt x="1172" y="219"/>
                      <a:pt x="942" y="1"/>
                      <a:pt x="6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01" name="Google Shape;1028;p37">
                <a:extLst>
                  <a:ext uri="{FF2B5EF4-FFF2-40B4-BE49-F238E27FC236}">
                    <a16:creationId xmlns:a16="http://schemas.microsoft.com/office/drawing/2014/main" id="{E6A951D6-2652-4D80-93EC-01D1C0A1EE88}"/>
                  </a:ext>
                </a:extLst>
              </p:cNvPr>
              <p:cNvSpPr/>
              <p:nvPr/>
            </p:nvSpPr>
            <p:spPr>
              <a:xfrm>
                <a:off x="6256525" y="2757775"/>
                <a:ext cx="68300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2336" extrusionOk="0">
                    <a:moveTo>
                      <a:pt x="1561" y="0"/>
                    </a:moveTo>
                    <a:cubicBezTo>
                      <a:pt x="528" y="0"/>
                      <a:pt x="0" y="1251"/>
                      <a:pt x="735" y="1986"/>
                    </a:cubicBezTo>
                    <a:cubicBezTo>
                      <a:pt x="976" y="2227"/>
                      <a:pt x="1271" y="2335"/>
                      <a:pt x="1559" y="2335"/>
                    </a:cubicBezTo>
                    <a:cubicBezTo>
                      <a:pt x="2160" y="2335"/>
                      <a:pt x="2732" y="1865"/>
                      <a:pt x="2732" y="1159"/>
                    </a:cubicBezTo>
                    <a:cubicBezTo>
                      <a:pt x="2732" y="517"/>
                      <a:pt x="2215" y="0"/>
                      <a:pt x="1561" y="0"/>
                    </a:cubicBezTo>
                    <a:close/>
                  </a:path>
                </a:pathLst>
              </a:custGeom>
              <a:solidFill>
                <a:srgbClr val="F78F8F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02" name="Google Shape;1029;p37">
                <a:extLst>
                  <a:ext uri="{FF2B5EF4-FFF2-40B4-BE49-F238E27FC236}">
                    <a16:creationId xmlns:a16="http://schemas.microsoft.com/office/drawing/2014/main" id="{C11C6AF8-8FC1-4994-A529-06F144D5B152}"/>
                  </a:ext>
                </a:extLst>
              </p:cNvPr>
              <p:cNvSpPr/>
              <p:nvPr/>
            </p:nvSpPr>
            <p:spPr>
              <a:xfrm>
                <a:off x="6005725" y="2504325"/>
                <a:ext cx="194025" cy="156475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6259" extrusionOk="0">
                    <a:moveTo>
                      <a:pt x="3454" y="0"/>
                    </a:moveTo>
                    <a:cubicBezTo>
                      <a:pt x="3001" y="0"/>
                      <a:pt x="2551" y="163"/>
                      <a:pt x="2136" y="532"/>
                    </a:cubicBezTo>
                    <a:cubicBezTo>
                      <a:pt x="1" y="2437"/>
                      <a:pt x="2032" y="4445"/>
                      <a:pt x="3398" y="5352"/>
                    </a:cubicBezTo>
                    <a:cubicBezTo>
                      <a:pt x="4374" y="6006"/>
                      <a:pt x="6853" y="6259"/>
                      <a:pt x="6853" y="6259"/>
                    </a:cubicBezTo>
                    <a:cubicBezTo>
                      <a:pt x="7760" y="3546"/>
                      <a:pt x="5570" y="0"/>
                      <a:pt x="3454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03" name="Google Shape;1030;p37">
                <a:extLst>
                  <a:ext uri="{FF2B5EF4-FFF2-40B4-BE49-F238E27FC236}">
                    <a16:creationId xmlns:a16="http://schemas.microsoft.com/office/drawing/2014/main" id="{AA6B98E4-14E3-4ED0-9541-D6BA31243268}"/>
                  </a:ext>
                </a:extLst>
              </p:cNvPr>
              <p:cNvSpPr/>
              <p:nvPr/>
            </p:nvSpPr>
            <p:spPr>
              <a:xfrm>
                <a:off x="6197975" y="2535675"/>
                <a:ext cx="132875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5315" h="4477" extrusionOk="0">
                    <a:moveTo>
                      <a:pt x="2847" y="1"/>
                    </a:moveTo>
                    <a:cubicBezTo>
                      <a:pt x="2847" y="1"/>
                      <a:pt x="1573" y="1619"/>
                      <a:pt x="1573" y="1619"/>
                    </a:cubicBezTo>
                    <a:cubicBezTo>
                      <a:pt x="1562" y="1619"/>
                      <a:pt x="1" y="253"/>
                      <a:pt x="1" y="253"/>
                    </a:cubicBezTo>
                    <a:lnTo>
                      <a:pt x="1" y="253"/>
                    </a:lnTo>
                    <a:lnTo>
                      <a:pt x="620" y="4006"/>
                    </a:lnTo>
                    <a:lnTo>
                      <a:pt x="4121" y="4477"/>
                    </a:lnTo>
                    <a:lnTo>
                      <a:pt x="5315" y="1424"/>
                    </a:lnTo>
                    <a:lnTo>
                      <a:pt x="3467" y="1917"/>
                    </a:lnTo>
                    <a:lnTo>
                      <a:pt x="284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86684" tIns="86684" rIns="86684" bIns="86684" anchor="ctr" anchorCtr="0">
                <a:noAutofit/>
              </a:bodyPr>
              <a:lstStyle/>
              <a:p>
                <a:pPr marL="0" marR="0" lvl="0" indent="0" algn="l" defTabSz="866943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707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104" name="Picture 103">
            <a:extLst>
              <a:ext uri="{FF2B5EF4-FFF2-40B4-BE49-F238E27FC236}">
                <a16:creationId xmlns:a16="http://schemas.microsoft.com/office/drawing/2014/main" id="{37751D99-0113-497C-8143-4CCF13C12C10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876925" y="0"/>
            <a:ext cx="4495800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8759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je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355</Words>
  <Application>Microsoft Office PowerPoint</Application>
  <PresentationFormat>Widescreen</PresentationFormat>
  <Paragraphs>56</Paragraphs>
  <Slides>16</Slides>
  <Notes>11</Notes>
  <HiddenSlides>0</HiddenSlides>
  <MMClips>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等线</vt:lpstr>
      <vt:lpstr>微软雅黑</vt:lpstr>
      <vt:lpstr>Arial</vt:lpstr>
      <vt:lpstr>Calibri</vt:lpstr>
      <vt:lpstr>Calibri Light</vt:lpstr>
      <vt:lpstr>Roboto</vt:lpstr>
      <vt:lpstr>Office 主题​​</vt:lpstr>
      <vt:lpstr>2_jeppt.com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Vũ Kim Ngân</cp:lastModifiedBy>
  <cp:revision>20</cp:revision>
  <dcterms:created xsi:type="dcterms:W3CDTF">2022-09-21T08:21:50Z</dcterms:created>
  <dcterms:modified xsi:type="dcterms:W3CDTF">2024-02-26T08:48:35Z</dcterms:modified>
</cp:coreProperties>
</file>