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85" r:id="rId3"/>
    <p:sldId id="256" r:id="rId4"/>
    <p:sldId id="286" r:id="rId5"/>
    <p:sldId id="287" r:id="rId6"/>
    <p:sldId id="27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4" r:id="rId5"/>
    <p:sldLayoutId id="2147483673" r:id="rId6"/>
    <p:sldLayoutId id="214748367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xmlns="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E24529-0241-4BE4-B934-38EE8B290654}"/>
              </a:ext>
            </a:extLst>
          </p:cNvPr>
          <p:cNvSpPr txBox="1"/>
          <p:nvPr/>
        </p:nvSpPr>
        <p:spPr>
          <a:xfrm>
            <a:off x="3219718" y="538371"/>
            <a:ext cx="9105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  <a:p>
            <a:pPr algn="ctr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4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CBE243-66D4-47B7-B005-14470F016536}"/>
              </a:ext>
            </a:extLst>
          </p:cNvPr>
          <p:cNvSpPr txBox="1"/>
          <p:nvPr/>
        </p:nvSpPr>
        <p:spPr>
          <a:xfrm>
            <a:off x="238538" y="1197596"/>
            <a:ext cx="11850757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em thích làm cùng người thân là việc gì?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làm việc đó với ai? Thường làm lúc nào? Khi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đó diễn ra như thế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nghĩ của em khi được làm việc cùng người đó?</a:t>
            </a:r>
          </a:p>
        </p:txBody>
      </p:sp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8700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110</Words>
  <Application>Microsoft Office PowerPoint</Application>
  <PresentationFormat>Custom</PresentationFormat>
  <Paragraphs>14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</cp:lastModifiedBy>
  <cp:revision>4</cp:revision>
  <dcterms:created xsi:type="dcterms:W3CDTF">2022-08-10T06:16:35Z</dcterms:created>
  <dcterms:modified xsi:type="dcterms:W3CDTF">2022-11-09T03:46:06Z</dcterms:modified>
</cp:coreProperties>
</file>