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60" r:id="rId3"/>
    <p:sldMasterId id="2147483681" r:id="rId4"/>
  </p:sldMasterIdLst>
  <p:notesMasterIdLst>
    <p:notesMasterId r:id="rId18"/>
  </p:notesMasterIdLst>
  <p:sldIdLst>
    <p:sldId id="309" r:id="rId5"/>
    <p:sldId id="310" r:id="rId6"/>
    <p:sldId id="268" r:id="rId7"/>
    <p:sldId id="270" r:id="rId8"/>
    <p:sldId id="272" r:id="rId9"/>
    <p:sldId id="271" r:id="rId10"/>
    <p:sldId id="257" r:id="rId11"/>
    <p:sldId id="304" r:id="rId12"/>
    <p:sldId id="305" r:id="rId13"/>
    <p:sldId id="306" r:id="rId14"/>
    <p:sldId id="307" r:id="rId15"/>
    <p:sldId id="308" r:id="rId16"/>
    <p:sldId id="282"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09/11/2022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extLst>
      <p:ext uri="{BB962C8B-B14F-4D97-AF65-F5344CB8AC3E}">
        <p14:creationId xmlns:p14="http://schemas.microsoft.com/office/powerpoint/2010/main" val="114878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96325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
        <p:nvSpPr>
          <p:cNvPr id="8" name="Title 7">
            <a:extLst>
              <a:ext uri="{FF2B5EF4-FFF2-40B4-BE49-F238E27FC236}">
                <a16:creationId xmlns="" xmlns:a16="http://schemas.microsoft.com/office/drawing/2014/main" id="{7ABE6B35-457E-4A46-B1E1-0BDDF8F46465}"/>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 xmlns:a16="http://schemas.microsoft.com/office/drawing/2014/main" id="{0CD65D15-80F4-4C92-AB8A-621A44C1A14F}"/>
              </a:ext>
            </a:extLst>
          </p:cNvPr>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10" name="Footer Placeholder 9">
            <a:extLst>
              <a:ext uri="{FF2B5EF4-FFF2-40B4-BE49-F238E27FC236}">
                <a16:creationId xmlns="" xmlns:a16="http://schemas.microsoft.com/office/drawing/2014/main" id="{570BBB61-8569-40B1-A2B8-854751BC536C}"/>
              </a:ext>
            </a:extLst>
          </p:cNvPr>
          <p:cNvSpPr>
            <a:spLocks noGrp="1"/>
          </p:cNvSpPr>
          <p:nvPr>
            <p:ph type="ftr" sz="quarter" idx="11"/>
          </p:nvPr>
        </p:nvSpPr>
        <p:spPr/>
        <p:txBody>
          <a:bodyPr/>
          <a:lstStyle/>
          <a:p>
            <a:endParaRPr lang="zh-CN" altLang="en-US"/>
          </a:p>
        </p:txBody>
      </p:sp>
      <p:sp>
        <p:nvSpPr>
          <p:cNvPr id="11" name="Slide Number Placeholder 10">
            <a:extLst>
              <a:ext uri="{FF2B5EF4-FFF2-40B4-BE49-F238E27FC236}">
                <a16:creationId xmlns="" xmlns:a16="http://schemas.microsoft.com/office/drawing/2014/main" id="{508BEBC2-242C-42EC-98ED-F5EF7A3C5563}"/>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29B20F-40F4-4BCF-BCE3-9BF9CD2B0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108820-903A-49F7-A186-B8E61481E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4C15C48-6DF8-47AC-846D-6EED9A4D449F}"/>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618E3EB0-A878-42B5-96CA-0FBFA1E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2FF80F6-DA38-4FF6-BE75-E58C7BED0F0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3235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19CDA9-0B26-4B36-8266-64AA0A166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716E709-5747-47F4-AA7F-8EF8F79B2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91927D-B7E4-4D78-948B-6D09979C004F}"/>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8EC6FD30-0365-4092-829D-32ED5D57E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EBF78B-BBC8-433C-8BD8-B1A81E2B746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5397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E0C588-581E-4F2D-9A5E-3806C1A3F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0B1ACAF-A260-4114-AA44-18775C98E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D5B4FD3-2992-4FB8-BC89-494C0E1C94EE}"/>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A94CDB66-9EDE-4114-B877-FC064530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3C3384-1344-4FD8-8FB0-F477149AA77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91129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1CF668-47A1-47FF-A12E-50B1E3EC6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5A3623-27FA-46FD-A8EB-6C0EE486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F9A1D49-4068-4BEF-A268-2CDEEC5A7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3B5984-F321-4AA0-AE4B-EE7ACE53B61D}"/>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6" name="Footer Placeholder 5">
            <a:extLst>
              <a:ext uri="{FF2B5EF4-FFF2-40B4-BE49-F238E27FC236}">
                <a16:creationId xmlns="" xmlns:a16="http://schemas.microsoft.com/office/drawing/2014/main" id="{47C053E2-9770-4C7C-BC10-AF32CCC1F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2A7B1D6-1108-4693-A9D7-3DD8428A1E0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35932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54D1B0-90AC-43A3-A5BC-B3057609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F7783FC-C527-4453-9CD0-DC84F9C1A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4A66AFF-E786-433E-8D0D-26A66E8C7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4DAC010-C82A-47D2-960E-D34645B0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5F033CD-741F-4F1C-8CE6-24FD5529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7408C0-9FDB-4105-AFF9-A3D8FCDC15AE}"/>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8" name="Footer Placeholder 7">
            <a:extLst>
              <a:ext uri="{FF2B5EF4-FFF2-40B4-BE49-F238E27FC236}">
                <a16:creationId xmlns="" xmlns:a16="http://schemas.microsoft.com/office/drawing/2014/main" id="{4CD19FF2-A3D2-45AC-B8C7-DB38FCB5B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9CCA065-061D-4A3B-9571-84C36D565BC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441692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1F9416-AC9D-414E-8FED-B704CE3FB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885400B-E33D-4D03-A664-8F3D8179ECAE}"/>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4" name="Footer Placeholder 3">
            <a:extLst>
              <a:ext uri="{FF2B5EF4-FFF2-40B4-BE49-F238E27FC236}">
                <a16:creationId xmlns="" xmlns:a16="http://schemas.microsoft.com/office/drawing/2014/main" id="{EB416786-4AA1-41C9-BF3C-5EF2A3E62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0A34E20-C64D-4F37-8A8E-D6A89062545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28824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4161FF-8D9B-48D8-A2B4-B58304D91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B5798B8-F471-4510-A2BC-D3870F448773}"/>
              </a:ext>
            </a:extLst>
          </p:cNvPr>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4" name="Footer Placeholder 3">
            <a:extLst>
              <a:ext uri="{FF2B5EF4-FFF2-40B4-BE49-F238E27FC236}">
                <a16:creationId xmlns="" xmlns:a16="http://schemas.microsoft.com/office/drawing/2014/main" id="{0319D5F0-754E-4BED-8414-AD4CFFA6780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 xmlns:a16="http://schemas.microsoft.com/office/drawing/2014/main" id="{3F89259A-18D1-44FC-A371-0DC2038B5325}"/>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16470262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CBEB4D3-6DDC-4B32-985D-4B8AC461DF04}"/>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3" name="Footer Placeholder 2">
            <a:extLst>
              <a:ext uri="{FF2B5EF4-FFF2-40B4-BE49-F238E27FC236}">
                <a16:creationId xmlns="" xmlns:a16="http://schemas.microsoft.com/office/drawing/2014/main" id="{66316BAA-B2B1-43B2-B31A-BB3043D86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1D46390-EF4D-44FD-9EC1-872BF726E01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30616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884460-1F78-497F-AF73-4F3B4361A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B633D7-C040-4DC6-8A49-23F23407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8E3CC14-80A7-410F-9C4E-BD2794B63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FA0087-17BB-4BD3-8F17-60239A6656FB}"/>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6" name="Footer Placeholder 5">
            <a:extLst>
              <a:ext uri="{FF2B5EF4-FFF2-40B4-BE49-F238E27FC236}">
                <a16:creationId xmlns="" xmlns:a16="http://schemas.microsoft.com/office/drawing/2014/main" id="{3FB4C996-ACC6-4248-8BF5-F98888B2D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5D4F699-82A0-4F6B-959F-A7F65F23A7CF}"/>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06270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3AFD9-2E52-4729-BE10-670008C2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C4D5E82-A4DF-4BA1-A431-E84C321FC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EE60578-C468-44FC-AD8F-48BA759E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6D0E82-BB56-4D51-AF28-9BF8E3AF2254}"/>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6" name="Footer Placeholder 5">
            <a:extLst>
              <a:ext uri="{FF2B5EF4-FFF2-40B4-BE49-F238E27FC236}">
                <a16:creationId xmlns="" xmlns:a16="http://schemas.microsoft.com/office/drawing/2014/main" id="{04FD2BA3-5CEC-448B-AB14-F04B2F425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6E4F395-0772-42D6-9365-147F67A1129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9200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5E4741-0A7B-4293-83DD-3FA97C655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99D0DE1-DE90-4696-8E55-6B0CD2B63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8D0A06-4B57-4137-96E9-ABCE004BCB9B}"/>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870E4557-9142-4D46-B97E-0380F283E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EC8599-BD6F-4647-BBE8-229E5C546159}"/>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53596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1B1B8-A31F-4CD6-8597-5DE58F1AE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85F8327-6D8E-46AE-AD98-BCEE92287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157999-4ACE-4B53-84C8-71AB85FEC0B3}"/>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835A6D8D-F139-49C2-897B-B60B5F1E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42E169-967B-4932-834C-246A56F7EC7D}"/>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4114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94BF07-CE9B-4008-AC49-78970195D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2944456-60BE-4D02-976F-D75937A5E0BD}"/>
              </a:ext>
            </a:extLst>
          </p:cNvPr>
          <p:cNvSpPr>
            <a:spLocks noGrp="1"/>
          </p:cNvSpPr>
          <p:nvPr>
            <p:ph type="dt" sz="half" idx="10"/>
          </p:nvPr>
        </p:nvSpPr>
        <p:spPr/>
        <p:txBody>
          <a:bodyPr/>
          <a:lstStyle/>
          <a:p>
            <a:fld id="{3A5D6360-2BD7-4B84-BD69-85918FA20B57}" type="datetimeFigureOut">
              <a:rPr lang="en-US" smtClean="0"/>
              <a:t>09/11/2022</a:t>
            </a:fld>
            <a:endParaRPr lang="en-US"/>
          </a:p>
        </p:txBody>
      </p:sp>
      <p:sp>
        <p:nvSpPr>
          <p:cNvPr id="4" name="Footer Placeholder 3">
            <a:extLst>
              <a:ext uri="{FF2B5EF4-FFF2-40B4-BE49-F238E27FC236}">
                <a16:creationId xmlns="" xmlns:a16="http://schemas.microsoft.com/office/drawing/2014/main" id="{EDD79F60-EB00-4F60-AF19-FC8BFFE97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8F56C29-95F4-4DD6-982A-4EBD0BCDD603}"/>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84366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09/11/2022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09/11/2022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09/11/2022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09/11/2022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577669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09/11/2022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970347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94175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079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6" name="Footer Placeholder 5">
            <a:extLst>
              <a:ext uri="{FF2B5EF4-FFF2-40B4-BE49-F238E27FC236}">
                <a16:creationId xmlns=""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53619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8" name="Footer Placeholder 7">
            <a:extLst>
              <a:ext uri="{FF2B5EF4-FFF2-40B4-BE49-F238E27FC236}">
                <a16:creationId xmlns=""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95424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4" name="Footer Placeholder 3">
            <a:extLst>
              <a:ext uri="{FF2B5EF4-FFF2-40B4-BE49-F238E27FC236}">
                <a16:creationId xmlns=""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1001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3" name="Footer Placeholder 2">
            <a:extLst>
              <a:ext uri="{FF2B5EF4-FFF2-40B4-BE49-F238E27FC236}">
                <a16:creationId xmlns=""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466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6" name="Footer Placeholder 5">
            <a:extLst>
              <a:ext uri="{FF2B5EF4-FFF2-40B4-BE49-F238E27FC236}">
                <a16:creationId xmlns=""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18185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6" name="Footer Placeholder 5">
            <a:extLst>
              <a:ext uri="{FF2B5EF4-FFF2-40B4-BE49-F238E27FC236}">
                <a16:creationId xmlns=""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497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02398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698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tags" Target="../tags/tag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0" r:id="rId2"/>
    <p:sldLayoutId id="2147483666"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9E1D9D-EF88-46C8-9495-2ACC45A4A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2A30CD-9018-45ED-803A-58BA08E95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F3310C6-0CF4-4129-9BF5-71A55A822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D6360-2BD7-4B84-BD69-85918FA20B57}" type="datetimeFigureOut">
              <a:rPr lang="en-US" smtClean="0"/>
              <a:t>09/11/2022</a:t>
            </a:fld>
            <a:endParaRPr lang="en-US"/>
          </a:p>
        </p:txBody>
      </p:sp>
      <p:sp>
        <p:nvSpPr>
          <p:cNvPr id="5" name="Footer Placeholder 4">
            <a:extLst>
              <a:ext uri="{FF2B5EF4-FFF2-40B4-BE49-F238E27FC236}">
                <a16:creationId xmlns="" xmlns:a16="http://schemas.microsoft.com/office/drawing/2014/main" id="{5335102E-5C36-450B-9627-DEC8EAFEC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B878C0A-AEBD-472C-AFDC-AC66BD481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5678-1280-45B6-905C-F27C470FEACB}" type="slidenum">
              <a:rPr lang="en-US" smtClean="0"/>
              <a:t>‹#›</a:t>
            </a:fld>
            <a:endParaRPr lang="en-US"/>
          </a:p>
        </p:txBody>
      </p:sp>
    </p:spTree>
    <p:extLst>
      <p:ext uri="{BB962C8B-B14F-4D97-AF65-F5344CB8AC3E}">
        <p14:creationId xmlns:p14="http://schemas.microsoft.com/office/powerpoint/2010/main" val="16078442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09/11/2022</a:t>
            </a:fld>
            <a:endParaRPr lang="en-US"/>
          </a:p>
        </p:txBody>
      </p:sp>
      <p:sp>
        <p:nvSpPr>
          <p:cNvPr id="5" name="Footer Placeholder 4">
            <a:extLst>
              <a:ext uri="{FF2B5EF4-FFF2-40B4-BE49-F238E27FC236}">
                <a16:creationId xmlns=""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572628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5.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microsoft.com/office/2007/relationships/media" Target="../media/media3.mp4"/><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18.emf"/><Relationship Id="rId10" Type="http://schemas.openxmlformats.org/officeDocument/2006/relationships/image" Target="../media/image14.png"/><Relationship Id="rId4" Type="http://schemas.openxmlformats.org/officeDocument/2006/relationships/video" Target="../media/media3.mp4"/><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openxmlformats.org/officeDocument/2006/relationships/video" Target="NULL" TargetMode="Externa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20.png"/><Relationship Id="rId10" Type="http://schemas.openxmlformats.org/officeDocument/2006/relationships/image" Target="../media/image14.png"/><Relationship Id="rId4" Type="http://schemas.microsoft.com/office/2007/relationships/media" Target="../media/media4.mp4"/><Relationship Id="rId9" Type="http://schemas.openxmlformats.org/officeDocument/2006/relationships/image" Target="../media/image13.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microsoft.com/office/2007/relationships/media" Target="../media/media5.mp4"/><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video" Target="../media/media5.mp4"/><Relationship Id="rId9" Type="http://schemas.openxmlformats.org/officeDocument/2006/relationships/image" Target="../media/image13.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audio" Target="../media/media6.mp3"/><Relationship Id="rId16" Type="http://schemas.openxmlformats.org/officeDocument/2006/relationships/image" Target="../media/image32.png"/><Relationship Id="rId1" Type="http://schemas.microsoft.com/office/2007/relationships/media" Target="../media/media6.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notesSlide" Target="../notesSlides/notesSlide2.xml"/><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1784555" y="1002891"/>
            <a:ext cx="9011264" cy="2919052"/>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sym typeface="+mn-ea"/>
              </a:rPr>
              <a:t>TRƯỜNG TIỂU HỌC ÁI MỘ B</a:t>
            </a:r>
            <a:br>
              <a:rPr lang="en-US" sz="4800" b="1" dirty="0">
                <a:solidFill>
                  <a:srgbClr val="FF0000"/>
                </a:solidFill>
                <a:latin typeface="Times New Roman" panose="02020603050405020304" pitchFamily="18" charset="0"/>
                <a:cs typeface="Times New Roman" panose="02020603050405020304" pitchFamily="18" charset="0"/>
                <a:sym typeface="+mn-ea"/>
              </a:rPr>
            </a:br>
            <a:r>
              <a:rPr lang="en-US" altLang="vi-VN" sz="4800" b="1" dirty="0">
                <a:solidFill>
                  <a:srgbClr val="FF0000"/>
                </a:solidFill>
                <a:latin typeface="Times New Roman" panose="02020603050405020304" pitchFamily="18" charset="0"/>
                <a:cs typeface="Times New Roman" panose="02020603050405020304" pitchFamily="18" charset="0"/>
                <a:sym typeface="+mn-ea"/>
              </a:rPr>
              <a:t/>
            </a:r>
            <a:br>
              <a:rPr lang="en-US" altLang="vi-VN" sz="4800" b="1" dirty="0">
                <a:solidFill>
                  <a:srgbClr val="FF0000"/>
                </a:solidFill>
                <a:latin typeface="Times New Roman" panose="02020603050405020304" pitchFamily="18" charset="0"/>
                <a:cs typeface="Times New Roman" panose="02020603050405020304" pitchFamily="18" charset="0"/>
                <a:sym typeface="+mn-ea"/>
              </a:rPr>
            </a:br>
            <a:r>
              <a:rPr lang="en-US" altLang="vi-VN" sz="4800" b="1" dirty="0" err="1" smtClean="0">
                <a:solidFill>
                  <a:srgbClr val="FF0000"/>
                </a:solidFill>
                <a:latin typeface="Times New Roman" panose="02020603050405020304" pitchFamily="18" charset="0"/>
                <a:cs typeface="Times New Roman" panose="02020603050405020304" pitchFamily="18" charset="0"/>
                <a:sym typeface="+mn-ea"/>
              </a:rPr>
              <a:t>TIẾNG</a:t>
            </a:r>
            <a:r>
              <a:rPr lang="en-US" altLang="vi-VN" sz="4800" b="1" dirty="0" smtClean="0">
                <a:solidFill>
                  <a:srgbClr val="FF0000"/>
                </a:solidFill>
                <a:latin typeface="Times New Roman" panose="02020603050405020304" pitchFamily="18" charset="0"/>
                <a:cs typeface="Times New Roman" panose="02020603050405020304" pitchFamily="18" charset="0"/>
                <a:sym typeface="+mn-ea"/>
              </a:rPr>
              <a:t> </a:t>
            </a:r>
            <a:r>
              <a:rPr lang="en-US" altLang="vi-VN" sz="4800" b="1" dirty="0" err="1" smtClean="0">
                <a:solidFill>
                  <a:srgbClr val="FF0000"/>
                </a:solidFill>
                <a:latin typeface="Times New Roman" panose="02020603050405020304" pitchFamily="18" charset="0"/>
                <a:cs typeface="Times New Roman" panose="02020603050405020304" pitchFamily="18" charset="0"/>
                <a:sym typeface="+mn-ea"/>
              </a:rPr>
              <a:t>VIỆT</a:t>
            </a:r>
            <a:r>
              <a:rPr lang="en-US" altLang="vi-VN" sz="4800" b="1" smtClean="0">
                <a:solidFill>
                  <a:srgbClr val="FF0000"/>
                </a:solidFill>
                <a:latin typeface="Times New Roman" panose="02020603050405020304" pitchFamily="18" charset="0"/>
                <a:cs typeface="Times New Roman" panose="02020603050405020304" pitchFamily="18" charset="0"/>
                <a:sym typeface="+mn-ea"/>
              </a:rPr>
              <a:t> -  </a:t>
            </a:r>
            <a:r>
              <a:rPr lang="en-US" altLang="vi-VN" sz="4800" b="1" dirty="0" err="1">
                <a:solidFill>
                  <a:srgbClr val="FF0000"/>
                </a:solidFill>
                <a:latin typeface="Times New Roman" panose="02020603050405020304" pitchFamily="18" charset="0"/>
                <a:cs typeface="Times New Roman" panose="02020603050405020304" pitchFamily="18" charset="0"/>
                <a:sym typeface="+mn-ea"/>
              </a:rPr>
              <a:t>LỚP</a:t>
            </a:r>
            <a:r>
              <a:rPr lang="en-US" altLang="vi-VN" sz="4800" b="1" dirty="0">
                <a:solidFill>
                  <a:srgbClr val="FF0000"/>
                </a:solidFill>
                <a:latin typeface="Times New Roman" panose="02020603050405020304" pitchFamily="18" charset="0"/>
                <a:cs typeface="Times New Roman" panose="02020603050405020304" pitchFamily="18" charset="0"/>
                <a:sym typeface="+mn-ea"/>
              </a:rPr>
              <a:t> 3</a:t>
            </a:r>
          </a:p>
        </p:txBody>
      </p:sp>
    </p:spTree>
    <p:extLst>
      <p:ext uri="{BB962C8B-B14F-4D97-AF65-F5344CB8AC3E}">
        <p14:creationId xmlns:p14="http://schemas.microsoft.com/office/powerpoint/2010/main" val="91479115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3. Dấu hai chấm trong câu sau dùng để làm gì?</a:t>
            </a:r>
          </a:p>
        </p:txBody>
      </p:sp>
      <p:sp>
        <p:nvSpPr>
          <p:cNvPr id="8" name="Text Box 3">
            <a:extLst>
              <a:ext uri="{FF2B5EF4-FFF2-40B4-BE49-F238E27FC236}">
                <a16:creationId xmlns="" xmlns:a16="http://schemas.microsoft.com/office/drawing/2014/main" id="{BCAD84C5-E034-41BE-B295-9874C66AB5E5}"/>
              </a:ext>
            </a:extLst>
          </p:cNvPr>
          <p:cNvSpPr txBox="1"/>
          <p:nvPr/>
        </p:nvSpPr>
        <p:spPr>
          <a:xfrm>
            <a:off x="567055" y="1244600"/>
            <a:ext cx="11057890" cy="1912062"/>
          </a:xfrm>
          <a:prstGeom prst="rect">
            <a:avLst/>
          </a:prstGeom>
          <a:noFill/>
        </p:spPr>
        <p:txBody>
          <a:bodyPr wrap="square" rtlCol="0" anchor="t">
            <a:spAutoFit/>
          </a:bodyPr>
          <a:lstStyle/>
          <a:p>
            <a:pPr indent="457200">
              <a:lnSpc>
                <a:spcPct val="200000"/>
              </a:lnSpc>
            </a:pPr>
            <a:r>
              <a:rPr lang="en-US" sz="3200" b="1" i="1">
                <a:solidFill>
                  <a:srgbClr val="00206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9" name="Text Box 4">
            <a:extLst>
              <a:ext uri="{FF2B5EF4-FFF2-40B4-BE49-F238E27FC236}">
                <a16:creationId xmlns="" xmlns:a16="http://schemas.microsoft.com/office/drawing/2014/main" id="{B3414971-83B9-4DF3-BA28-39E6BEC45B18}"/>
              </a:ext>
            </a:extLst>
          </p:cNvPr>
          <p:cNvSpPr txBox="1"/>
          <p:nvPr/>
        </p:nvSpPr>
        <p:spPr>
          <a:xfrm>
            <a:off x="684530" y="3454400"/>
            <a:ext cx="6008370" cy="2554545"/>
          </a:xfrm>
          <a:prstGeom prst="rect">
            <a:avLst/>
          </a:prstGeom>
          <a:noFill/>
        </p:spPr>
        <p:txBody>
          <a:bodyPr wrap="square" rtlCol="0" anchor="t">
            <a:spAutoFit/>
          </a:bodyPr>
          <a:lstStyle/>
          <a:p>
            <a:r>
              <a:rPr lang="en-US" sz="3200">
                <a:solidFill>
                  <a:srgbClr val="002060"/>
                </a:solidFill>
                <a:latin typeface="Times New Roman" panose="02020603050405020304" pitchFamily="18" charset="0"/>
                <a:cs typeface="Times New Roman" panose="02020603050405020304" pitchFamily="18" charset="0"/>
              </a:rPr>
              <a:t>a. Để báo hiệu lời nói trực tiếp</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Để báo hiệu phần giải thích</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c. Để báo hiệu phần liệt kê</a:t>
            </a:r>
          </a:p>
        </p:txBody>
      </p:sp>
      <p:sp>
        <p:nvSpPr>
          <p:cNvPr id="3" name="Oval 2">
            <a:extLst>
              <a:ext uri="{FF2B5EF4-FFF2-40B4-BE49-F238E27FC236}">
                <a16:creationId xmlns="" xmlns:a16="http://schemas.microsoft.com/office/drawing/2014/main" id="{0BCD54FD-EE73-494B-9946-46B17894E98D}"/>
              </a:ext>
            </a:extLst>
          </p:cNvPr>
          <p:cNvSpPr/>
          <p:nvPr/>
        </p:nvSpPr>
        <p:spPr>
          <a:xfrm>
            <a:off x="567055" y="4439920"/>
            <a:ext cx="611505" cy="568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9">
                                            <p:txEl>
                                              <p:pRg st="0" end="0"/>
                                            </p:txEl>
                                          </p:spTgt>
                                        </p:tgtEl>
                                      </p:cBhvr>
                                    </p:animEffect>
                                    <p:set>
                                      <p:cBhvr>
                                        <p:cTn id="12"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9">
                                            <p:txEl>
                                              <p:pRg st="4" end="4"/>
                                            </p:txEl>
                                          </p:spTgt>
                                        </p:tgtEl>
                                      </p:cBhvr>
                                    </p:animEffect>
                                    <p:set>
                                      <p:cBhvr>
                                        <p:cTn id="17" dur="1" fill="hold">
                                          <p:stCondLst>
                                            <p:cond delay="1999"/>
                                          </p:stCondLst>
                                        </p:cTn>
                                        <p:tgtEl>
                                          <p:spTgt spid="9">
                                            <p:txEl>
                                              <p:pRg st="4" end="4"/>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454F3AE-8632-4540-BC6E-C00E0D6A8DC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CE311E85-35D1-43CE-A0CC-E02CDC9CDB8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3">
            <a:extLst>
              <a:ext uri="{FF2B5EF4-FFF2-40B4-BE49-F238E27FC236}">
                <a16:creationId xmlns="" xmlns:a16="http://schemas.microsoft.com/office/drawing/2014/main" id="{DB788AC8-A190-40B9-B784-6B05DE03E467}"/>
              </a:ext>
            </a:extLst>
          </p:cNvPr>
          <p:cNvSpPr txBox="1"/>
          <p:nvPr/>
        </p:nvSpPr>
        <p:spPr>
          <a:xfrm>
            <a:off x="342264" y="280670"/>
            <a:ext cx="12042775" cy="58477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4. Xác định công dụng của dấu hai chấm trong mỗi câu văn dưới đây:</a:t>
            </a:r>
          </a:p>
        </p:txBody>
      </p:sp>
      <p:pic>
        <p:nvPicPr>
          <p:cNvPr id="5" name="Content Placeholder 99">
            <a:extLst>
              <a:ext uri="{FF2B5EF4-FFF2-40B4-BE49-F238E27FC236}">
                <a16:creationId xmlns="" xmlns:a16="http://schemas.microsoft.com/office/drawing/2014/main" id="{5E7CE506-1DBC-4CB3-B91E-596E93D6DC57}"/>
              </a:ext>
            </a:extLst>
          </p:cNvPr>
          <p:cNvPicPr>
            <a:picLocks/>
          </p:cNvPicPr>
          <p:nvPr/>
        </p:nvPicPr>
        <p:blipFill>
          <a:blip r:embed="rId2"/>
          <a:stretch>
            <a:fillRect/>
          </a:stretch>
        </p:blipFill>
        <p:spPr>
          <a:xfrm>
            <a:off x="927100" y="1016906"/>
            <a:ext cx="10069195" cy="1573530"/>
          </a:xfrm>
          <a:prstGeom prst="rect">
            <a:avLst/>
          </a:prstGeom>
          <a:noFill/>
          <a:ln w="9525">
            <a:noFill/>
          </a:ln>
        </p:spPr>
      </p:pic>
      <p:sp>
        <p:nvSpPr>
          <p:cNvPr id="6" name="Text Box 5">
            <a:extLst>
              <a:ext uri="{FF2B5EF4-FFF2-40B4-BE49-F238E27FC236}">
                <a16:creationId xmlns="" xmlns:a16="http://schemas.microsoft.com/office/drawing/2014/main" id="{9CB68BEE-9058-45FA-81AA-1D48395D1787}"/>
              </a:ext>
            </a:extLst>
          </p:cNvPr>
          <p:cNvSpPr txBox="1"/>
          <p:nvPr/>
        </p:nvSpPr>
        <p:spPr>
          <a:xfrm>
            <a:off x="338772" y="2741897"/>
            <a:ext cx="11721148" cy="4031873"/>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 Chú sóc có bộ lông khá đẹp: lưng xám nhưng bụng và chóp đuôi lại đỏ rực.</a:t>
            </a:r>
          </a:p>
        </p:txBody>
      </p:sp>
    </p:spTree>
    <p:extLst>
      <p:ext uri="{BB962C8B-B14F-4D97-AF65-F5344CB8AC3E}">
        <p14:creationId xmlns:p14="http://schemas.microsoft.com/office/powerpoint/2010/main" val="202746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2EF03486-8247-45A2-8F16-0CE739D89DDD}"/>
              </a:ext>
            </a:extLst>
          </p:cNvPr>
          <p:cNvSpPr/>
          <p:nvPr/>
        </p:nvSpPr>
        <p:spPr>
          <a:xfrm>
            <a:off x="617552" y="273545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Left Brace 2">
            <a:extLst>
              <a:ext uri="{FF2B5EF4-FFF2-40B4-BE49-F238E27FC236}">
                <a16:creationId xmlns="" xmlns:a16="http://schemas.microsoft.com/office/drawing/2014/main" id="{C38BA9A4-61FE-441A-885E-F51E1C282EE5}"/>
              </a:ext>
            </a:extLst>
          </p:cNvPr>
          <p:cNvSpPr/>
          <p:nvPr/>
        </p:nvSpPr>
        <p:spPr>
          <a:xfrm>
            <a:off x="3808426" y="257352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 xmlns:a16="http://schemas.microsoft.com/office/drawing/2014/main" id="{593B8A43-097B-4E33-BB51-D750E2C635EB}"/>
              </a:ext>
            </a:extLst>
          </p:cNvPr>
          <p:cNvSpPr/>
          <p:nvPr/>
        </p:nvSpPr>
        <p:spPr>
          <a:xfrm>
            <a:off x="4246573" y="201631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 xmlns:a16="http://schemas.microsoft.com/office/drawing/2014/main" id="{06C311F6-F0FF-4959-97C7-A15E957941FF}"/>
              </a:ext>
            </a:extLst>
          </p:cNvPr>
          <p:cNvSpPr/>
          <p:nvPr/>
        </p:nvSpPr>
        <p:spPr>
          <a:xfrm>
            <a:off x="4246573" y="4911915"/>
            <a:ext cx="3109267"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085F72A2-A32A-41DE-91A0-18C9B691487F}"/>
              </a:ext>
            </a:extLst>
          </p:cNvPr>
          <p:cNvCxnSpPr>
            <a:cxnSpLocks/>
            <a:stCxn id="4" idx="3"/>
            <a:endCxn id="7" idx="1"/>
          </p:cNvCxnSpPr>
          <p:nvPr/>
        </p:nvCxnSpPr>
        <p:spPr>
          <a:xfrm flipV="1">
            <a:off x="6494476" y="1294765"/>
            <a:ext cx="762304" cy="1378775"/>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7" name="Rectangle 6">
            <a:extLst>
              <a:ext uri="{FF2B5EF4-FFF2-40B4-BE49-F238E27FC236}">
                <a16:creationId xmlns="" xmlns:a16="http://schemas.microsoft.com/office/drawing/2014/main" id="{43C1C144-03D5-4B07-981B-11AA6D341B9E}"/>
              </a:ext>
            </a:extLst>
          </p:cNvPr>
          <p:cNvSpPr/>
          <p:nvPr/>
        </p:nvSpPr>
        <p:spPr>
          <a:xfrm>
            <a:off x="7256780" y="75819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8" name="Straight Connector 7">
            <a:extLst>
              <a:ext uri="{FF2B5EF4-FFF2-40B4-BE49-F238E27FC236}">
                <a16:creationId xmlns="" xmlns:a16="http://schemas.microsoft.com/office/drawing/2014/main" id="{2689CE15-EDA6-4BF8-A2E7-D9E7E83A925C}"/>
              </a:ext>
            </a:extLst>
          </p:cNvPr>
          <p:cNvCxnSpPr/>
          <p:nvPr/>
        </p:nvCxnSpPr>
        <p:spPr>
          <a:xfrm>
            <a:off x="6494476" y="272592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9" name="Rectangle 8">
            <a:extLst>
              <a:ext uri="{FF2B5EF4-FFF2-40B4-BE49-F238E27FC236}">
                <a16:creationId xmlns="" xmlns:a16="http://schemas.microsoft.com/office/drawing/2014/main" id="{3A58CACA-6585-46A8-9426-49106B816BF6}"/>
              </a:ext>
            </a:extLst>
          </p:cNvPr>
          <p:cNvSpPr/>
          <p:nvPr/>
        </p:nvSpPr>
        <p:spPr>
          <a:xfrm>
            <a:off x="7256780" y="217805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921FE1C4-E5D4-4F09-8151-CC0C15B6D0EA}"/>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5FF60413-002C-490E-91CC-286B1E716730}"/>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21048378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đẹp.</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0446" y="-130013"/>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2" name="TextBox 21"/>
          <p:cNvSpPr txBox="1"/>
          <p:nvPr/>
        </p:nvSpPr>
        <p:spPr>
          <a:xfrm>
            <a:off x="3536848" y="982688"/>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848152" y="1912366"/>
            <a:ext cx="7291070" cy="1754326"/>
          </a:xfrm>
          <a:prstGeom prst="rect">
            <a:avLst/>
          </a:prstGeom>
          <a:noFill/>
        </p:spPr>
        <p:txBody>
          <a:bodyPr wrap="square" rtlCol="0">
            <a:spAutoFit/>
          </a:bodyPr>
          <a:lstStyle/>
          <a:p>
            <a:pPr algn="ctr"/>
            <a:r>
              <a:rPr lang="en-US" sz="5400">
                <a:solidFill>
                  <a:schemeClr val="bg1"/>
                </a:solidFill>
                <a:latin typeface="Coiny" panose="02000903060500060000" pitchFamily="2" charset="0"/>
              </a:rPr>
              <a:t>Mở </a:t>
            </a:r>
            <a:r>
              <a:rPr lang="en-US" sz="5400" dirty="0">
                <a:solidFill>
                  <a:schemeClr val="bg1"/>
                </a:solidFill>
                <a:latin typeface="Coiny" panose="02000903060500060000" pitchFamily="2" charset="0"/>
              </a:rPr>
              <a:t>rộng vốn từ về người thân. Dấu hai chấm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75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69CBF778-161C-48CE-8531-369D5DC2B5C5}"/>
              </a:ext>
            </a:extLst>
          </p:cNvPr>
          <p:cNvSpPr txBox="1"/>
          <p:nvPr/>
        </p:nvSpPr>
        <p:spPr>
          <a:xfrm>
            <a:off x="81280" y="375914"/>
            <a:ext cx="12110720" cy="630942"/>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p>
        </p:txBody>
      </p:sp>
      <p:sp>
        <p:nvSpPr>
          <p:cNvPr id="9" name="TextBox 8">
            <a:extLst>
              <a:ext uri="{FF2B5EF4-FFF2-40B4-BE49-F238E27FC236}">
                <a16:creationId xmlns="" xmlns:a16="http://schemas.microsoft.com/office/drawing/2014/main" id="{0D5EDF34-312B-4581-A073-CC6784E34EC3}"/>
              </a:ext>
            </a:extLst>
          </p:cNvPr>
          <p:cNvSpPr txBox="1"/>
          <p:nvPr/>
        </p:nvSpPr>
        <p:spPr>
          <a:xfrm>
            <a:off x="185390" y="1120382"/>
            <a:ext cx="11884690" cy="2554545"/>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1">
            <a:extLst>
              <a:ext uri="{FF2B5EF4-FFF2-40B4-BE49-F238E27FC236}">
                <a16:creationId xmlns="" xmlns:a16="http://schemas.microsoft.com/office/drawing/2014/main" id="{E178B49F-385B-4BF0-AF01-2169D8930C7D}"/>
              </a:ext>
            </a:extLst>
          </p:cNvPr>
          <p:cNvSpPr txBox="1"/>
          <p:nvPr/>
        </p:nvSpPr>
        <p:spPr>
          <a:xfrm>
            <a:off x="368248" y="4248920"/>
            <a:ext cx="11285272" cy="1323439"/>
          </a:xfrm>
          <a:prstGeom prst="rect">
            <a:avLst/>
          </a:prstGeom>
          <a:noFill/>
        </p:spPr>
        <p:txBody>
          <a:bodyPr wrap="square" rtlCol="0" anchor="t">
            <a:spAutoFit/>
          </a:bodyPr>
          <a:lstStyle/>
          <a:p>
            <a:r>
              <a:rPr lang="en-US" sz="4000">
                <a:solidFill>
                  <a:srgbClr val="C0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p>
        </p:txBody>
      </p: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2. Tìm thêm từ ngữ chỉ những người thân bên nội và bên ngoại.</a:t>
            </a:r>
          </a:p>
        </p:txBody>
      </p:sp>
      <p:graphicFrame>
        <p:nvGraphicFramePr>
          <p:cNvPr id="2" name="Table 1">
            <a:extLst>
              <a:ext uri="{FF2B5EF4-FFF2-40B4-BE49-F238E27FC236}">
                <a16:creationId xmlns="" xmlns:a16="http://schemas.microsoft.com/office/drawing/2014/main" id="{F3F763D4-4459-4003-AD6A-4E0B11F3279A}"/>
              </a:ext>
            </a:extLst>
          </p:cNvPr>
          <p:cNvGraphicFramePr>
            <a:graphicFrameLocks noGrp="1"/>
          </p:cNvGraphicFramePr>
          <p:nvPr>
            <p:extLst>
              <p:ext uri="{D42A27DB-BD31-4B8C-83A1-F6EECF244321}">
                <p14:modId xmlns:p14="http://schemas.microsoft.com/office/powerpoint/2010/main" val="4054650508"/>
              </p:ext>
            </p:extLst>
          </p:nvPr>
        </p:nvGraphicFramePr>
        <p:xfrm>
          <a:off x="701992" y="2215515"/>
          <a:ext cx="10301288" cy="1828800"/>
        </p:xfrm>
        <a:graphic>
          <a:graphicData uri="http://schemas.openxmlformats.org/drawingml/2006/table">
            <a:tbl>
              <a:tblPr firstRow="1" firstCol="1" bandRow="1">
                <a:tableStyleId>{93296810-A885-4BE3-A3E7-6D5BEEA58F35}</a:tableStyleId>
              </a:tblPr>
              <a:tblGrid>
                <a:gridCol w="5149231">
                  <a:extLst>
                    <a:ext uri="{9D8B030D-6E8A-4147-A177-3AD203B41FA5}">
                      <a16:colId xmlns="" xmlns:a16="http://schemas.microsoft.com/office/drawing/2014/main" val="223727039"/>
                    </a:ext>
                  </a:extLst>
                </a:gridCol>
                <a:gridCol w="5152057">
                  <a:extLst>
                    <a:ext uri="{9D8B030D-6E8A-4147-A177-3AD203B41FA5}">
                      <a16:colId xmlns="" xmlns:a16="http://schemas.microsoft.com/office/drawing/2014/main" val="1502829690"/>
                    </a:ext>
                  </a:extLst>
                </a:gridCol>
              </a:tblGrid>
              <a:tr h="0">
                <a:tc>
                  <a:txBody>
                    <a:bodyPr/>
                    <a:lstStyle/>
                    <a:p>
                      <a:pPr algn="ctr"/>
                      <a:r>
                        <a:rPr lang="nl-NL" sz="4000">
                          <a:solidFill>
                            <a:srgbClr val="002060"/>
                          </a:solidFill>
                          <a:effectLst/>
                        </a:rPr>
                        <a:t>Người thân bên nội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4000">
                          <a:solidFill>
                            <a:srgbClr val="002060"/>
                          </a:solidFill>
                          <a:effectLst/>
                        </a:rPr>
                        <a:t>Người thân bên ngoại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22119032"/>
                  </a:ext>
                </a:extLst>
              </a:tr>
              <a:tr h="0">
                <a:tc>
                  <a:txBody>
                    <a:bodyPr/>
                    <a:lstStyle/>
                    <a:p>
                      <a:r>
                        <a:rPr lang="nl-NL" sz="4000" b="0">
                          <a:solidFill>
                            <a:srgbClr val="002060"/>
                          </a:solidFill>
                          <a:effectLst/>
                        </a:rPr>
                        <a:t>Chú, thím, cô, bác, chị, em, anh,...</a:t>
                      </a:r>
                      <a:endParaRPr lang="en-US" sz="4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nl-NL" sz="4000">
                          <a:solidFill>
                            <a:srgbClr val="002060"/>
                          </a:solidFill>
                          <a:effectLst/>
                        </a:rPr>
                        <a:t>Bác, dì, cậu, mợ, chị, em, anh,...</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998659045"/>
                  </a:ext>
                </a:extLst>
              </a:tr>
            </a:tbl>
          </a:graphicData>
        </a:graphic>
      </p:graphicFrame>
    </p:spTree>
    <p:extLst>
      <p:ext uri="{BB962C8B-B14F-4D97-AF65-F5344CB8AC3E}">
        <p14:creationId xmlns:p14="http://schemas.microsoft.com/office/powerpoint/2010/main" val="21793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268427"/>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492</Words>
  <Application>Microsoft Office PowerPoint</Application>
  <PresentationFormat>Custom</PresentationFormat>
  <Paragraphs>54</Paragraphs>
  <Slides>13</Slides>
  <Notes>3</Notes>
  <HiddenSlides>0</HiddenSlides>
  <MMClips>8</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Office 主题</vt:lpstr>
      <vt:lpstr>Custom Design</vt:lpstr>
      <vt:lpstr>Office Theme</vt:lpstr>
      <vt:lpstr>1_Office Theme</vt:lpstr>
      <vt:lpstr>TRƯỜNG TIỂU HỌC ÁI MỘ B  TIẾNG VIỆT -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14</cp:revision>
  <dcterms:created xsi:type="dcterms:W3CDTF">2022-06-21T11:25:00Z</dcterms:created>
  <dcterms:modified xsi:type="dcterms:W3CDTF">2022-11-09T03:52:51Z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