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5" r:id="rId3"/>
    <p:sldId id="256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257" r:id="rId12"/>
    <p:sldId id="258" r:id="rId13"/>
    <p:sldId id="260" r:id="rId14"/>
    <p:sldId id="442" r:id="rId15"/>
    <p:sldId id="27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5" r:id="rId4"/>
    <p:sldLayoutId id="2147483674" r:id="rId5"/>
    <p:sldLayoutId id="2147483673" r:id="rId6"/>
    <p:sldLayoutId id="214748367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8.xml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slide" Target="slide9.xml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slide" Target="slide6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D83DC5-C749-4710-8904-B2FA3790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t="60869" r="6087" b="14638"/>
          <a:stretch/>
        </p:blipFill>
        <p:spPr>
          <a:xfrm>
            <a:off x="1" y="496956"/>
            <a:ext cx="12049044" cy="187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2FF425-086B-4075-99E5-373DBD0C4D28}"/>
              </a:ext>
            </a:extLst>
          </p:cNvPr>
          <p:cNvSpPr txBox="1"/>
          <p:nvPr/>
        </p:nvSpPr>
        <p:spPr>
          <a:xfrm>
            <a:off x="695739" y="2613991"/>
            <a:ext cx="1115170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Đó là chuyện gì? Ai kể cho em biết chuyện đó?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Kể lại câu chuyện đó.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C04300-2160-421D-BC1E-A9434A9A958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81E298-6506-432E-8150-9D5FA3C712C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24D19E-9A02-4D22-A44F-5D93737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745" b="18696"/>
          <a:stretch/>
        </p:blipFill>
        <p:spPr>
          <a:xfrm>
            <a:off x="4333461" y="2700542"/>
            <a:ext cx="2713381" cy="4092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F3C0CB-7FB8-4C17-9329-C89F05493D30}"/>
              </a:ext>
            </a:extLst>
          </p:cNvPr>
          <p:cNvSpPr txBox="1"/>
          <p:nvPr/>
        </p:nvSpPr>
        <p:spPr>
          <a:xfrm>
            <a:off x="3518453" y="98176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375424-86DE-4FD5-A854-D4079C5C4A1B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B7F7C2-C1C4-4CA9-8A65-4CA916AFD94E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F891256-733C-40AB-B8E6-6740AAD3187F}"/>
              </a:ext>
            </a:extLst>
          </p:cNvPr>
          <p:cNvCxnSpPr>
            <a:cxnSpLocks/>
          </p:cNvCxnSpPr>
          <p:nvPr/>
        </p:nvCxnSpPr>
        <p:spPr>
          <a:xfrm flipH="1">
            <a:off x="8409504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4C17C72-6269-435E-9EB0-6CB16047EBF8}"/>
              </a:ext>
            </a:extLst>
          </p:cNvPr>
          <p:cNvCxnSpPr>
            <a:cxnSpLocks/>
          </p:cNvCxnSpPr>
          <p:nvPr/>
        </p:nvCxnSpPr>
        <p:spPr>
          <a:xfrm flipH="1">
            <a:off x="9653226" y="532061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4BE2D93-4311-4180-9A1D-8B719143E15D}"/>
              </a:ext>
            </a:extLst>
          </p:cNvPr>
          <p:cNvCxnSpPr>
            <a:cxnSpLocks/>
          </p:cNvCxnSpPr>
          <p:nvPr/>
        </p:nvCxnSpPr>
        <p:spPr>
          <a:xfrm flipH="1">
            <a:off x="9576798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C4DFCCA-1E5A-4C6A-80DE-61D678F70837}"/>
              </a:ext>
            </a:extLst>
          </p:cNvPr>
          <p:cNvCxnSpPr>
            <a:cxnSpLocks/>
          </p:cNvCxnSpPr>
          <p:nvPr/>
        </p:nvCxnSpPr>
        <p:spPr>
          <a:xfrm flipH="1">
            <a:off x="8410051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9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98C2A387-00C7-476F-AD5F-59C0ED11543B}"/>
              </a:ext>
            </a:extLst>
          </p:cNvPr>
          <p:cNvSpPr/>
          <p:nvPr/>
        </p:nvSpPr>
        <p:spPr>
          <a:xfrm>
            <a:off x="223299" y="319190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9B6FB67-B505-4D72-B872-0B4447C40117}"/>
              </a:ext>
            </a:extLst>
          </p:cNvPr>
          <p:cNvSpPr/>
          <p:nvPr/>
        </p:nvSpPr>
        <p:spPr>
          <a:xfrm>
            <a:off x="254227" y="2385849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7C9AA76-EC3C-47EC-AAB8-303245C84161}"/>
              </a:ext>
            </a:extLst>
          </p:cNvPr>
          <p:cNvSpPr/>
          <p:nvPr/>
        </p:nvSpPr>
        <p:spPr>
          <a:xfrm>
            <a:off x="6661426" y="683183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CDC7751F-0AD8-4366-AD39-B43C7E2E2376}"/>
              </a:ext>
            </a:extLst>
          </p:cNvPr>
          <p:cNvSpPr/>
          <p:nvPr/>
        </p:nvSpPr>
        <p:spPr>
          <a:xfrm>
            <a:off x="6732222" y="2608426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722A746-14EF-4868-BE1A-A65F63D893A0}"/>
              </a:ext>
            </a:extLst>
          </p:cNvPr>
          <p:cNvSpPr/>
          <p:nvPr/>
        </p:nvSpPr>
        <p:spPr>
          <a:xfrm>
            <a:off x="6803018" y="4533669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31DF5E63-B5CE-49B7-A505-21EBCCA90688}"/>
              </a:ext>
            </a:extLst>
          </p:cNvPr>
          <p:cNvCxnSpPr>
            <a:cxnSpLocks/>
          </p:cNvCxnSpPr>
          <p:nvPr/>
        </p:nvCxnSpPr>
        <p:spPr>
          <a:xfrm flipH="1">
            <a:off x="8385546" y="489077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D9C29AF-57EB-4DD9-A3DE-F816C2D145EC}"/>
              </a:ext>
            </a:extLst>
          </p:cNvPr>
          <p:cNvCxnSpPr>
            <a:cxnSpLocks/>
          </p:cNvCxnSpPr>
          <p:nvPr/>
        </p:nvCxnSpPr>
        <p:spPr>
          <a:xfrm flipH="1">
            <a:off x="9634008" y="527804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C9FFA37-3374-4EA4-8D57-64F0223DFC02}"/>
              </a:ext>
            </a:extLst>
          </p:cNvPr>
          <p:cNvCxnSpPr>
            <a:cxnSpLocks/>
          </p:cNvCxnSpPr>
          <p:nvPr/>
        </p:nvCxnSpPr>
        <p:spPr>
          <a:xfrm flipH="1">
            <a:off x="9576030" y="571132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4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93F45-7394-49DA-84E0-BA5A7B8DB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1ABD12-C23A-4131-8139-2508991D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5 hình ảnh gia đình hạnh phúc hoạt hình ngộ nghĩnh, dễ thương nhất">
            <a:extLst>
              <a:ext uri="{FF2B5EF4-FFF2-40B4-BE49-F238E27FC236}">
                <a16:creationId xmlns:a16="http://schemas.microsoft.com/office/drawing/2014/main" xmlns="" id="{15F5DD34-9CAE-4777-8008-CC2DFBA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1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E24529-0241-4BE4-B934-38EE8B290654}"/>
              </a:ext>
            </a:extLst>
          </p:cNvPr>
          <p:cNvSpPr txBox="1"/>
          <p:nvPr/>
        </p:nvSpPr>
        <p:spPr>
          <a:xfrm>
            <a:off x="4353338" y="538371"/>
            <a:ext cx="7513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BÀI 19</a:t>
            </a:r>
          </a:p>
          <a:p>
            <a:pPr algn="ctr"/>
            <a:r>
              <a:rPr lang="en-US" sz="6600" b="1"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</p:spTree>
    <p:extLst>
      <p:ext uri="{BB962C8B-B14F-4D97-AF65-F5344CB8AC3E}">
        <p14:creationId xmlns:p14="http://schemas.microsoft.com/office/powerpoint/2010/main" val="28165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xmlns="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xmlns="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8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xmlns="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8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xmlns="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99900" y="2086399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hỏi</a:t>
            </a:r>
            <a:r>
              <a:rPr lang="vi-VN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 </a:t>
            </a:r>
            <a:r>
              <a:rPr lang="nl-NL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đoạn 1 bài “Món quà đặc biệt”</a:t>
            </a:r>
            <a:endParaRPr kumimoji="0" lang="zh-CN" altLang="en-US" sz="4800" i="0" u="none" strike="noStrike" kern="1200" cap="none" spc="-30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2816" y="2030826"/>
            <a:ext cx="9700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</a:t>
            </a:r>
            <a:r>
              <a:rPr lang="vi-VN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hỏi:</a:t>
            </a:r>
            <a:r>
              <a:rPr lang="en-US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spc="-3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Trong bài “Món quà đặc biệt”, </a:t>
            </a:r>
            <a:r>
              <a:rPr lang="nl-NL" altLang="zh-CN" sz="4800" spc="-3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</a:t>
            </a:r>
            <a:r>
              <a:rPr lang="nl-NL" sz="48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 chị em đã viết gì trong tấm thiệp tặng bố?</a:t>
            </a:r>
            <a:endParaRPr lang="en-US" sz="480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22717" y="2292941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hỏi</a:t>
            </a:r>
            <a:r>
              <a:rPr lang="vi-VN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 </a:t>
            </a:r>
            <a:r>
              <a:rPr lang="nl-NL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đoạn 2 bài “Món quà đặc biệt”</a:t>
            </a:r>
            <a:endParaRPr lang="vi-VN" altLang="zh-CN" sz="4800" spc="-3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xmlns="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xmlns="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xmlns="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xmlns="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0157" y="2089028"/>
            <a:ext cx="9372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just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</a:t>
            </a:r>
            <a:r>
              <a:rPr kumimoji="0" lang="vi-VN" altLang="zh-CN" sz="4800" b="0" i="0" u="none" strike="noStrike" kern="1200" cap="none" spc="-300" normalizeH="0" baseline="0" noProof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 </a:t>
            </a:r>
            <a:r>
              <a:rPr kumimoji="0" lang="en-US" altLang="zh-CN" sz="4000" i="0" u="none" strike="noStrike" kern="1200" cap="none" spc="-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Trong bài “Món quà đặc biệt”, </a:t>
            </a:r>
            <a:r>
              <a:rPr kumimoji="0" lang="nl-NL" altLang="zh-CN" sz="4000" i="0" u="none" strike="noStrike" kern="1200" cap="none" spc="-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v</a:t>
            </a:r>
            <a:r>
              <a:rPr lang="nl-NL" sz="40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 sao bố rất vui khi nhận quà mà người chị lại rơm rớm nước mắt?</a:t>
            </a:r>
            <a:endParaRPr lang="en-US" sz="400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xmlns="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xmlns="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xmlns="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xmlns="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8700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552</Words>
  <Application>Microsoft Office PowerPoint</Application>
  <PresentationFormat>Custom</PresentationFormat>
  <Paragraphs>102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Admin</cp:lastModifiedBy>
  <cp:revision>4</cp:revision>
  <dcterms:created xsi:type="dcterms:W3CDTF">2022-08-10T06:16:35Z</dcterms:created>
  <dcterms:modified xsi:type="dcterms:W3CDTF">2022-11-09T03:43:37Z</dcterms:modified>
</cp:coreProperties>
</file>