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1" r:id="rId3"/>
    <p:sldMasterId id="2147483683" r:id="rId4"/>
    <p:sldMasterId id="2147483685" r:id="rId5"/>
    <p:sldMasterId id="2147483687" r:id="rId6"/>
  </p:sldMasterIdLst>
  <p:notesMasterIdLst>
    <p:notesMasterId r:id="rId26"/>
  </p:notesMasterIdLst>
  <p:sldIdLst>
    <p:sldId id="256" r:id="rId7"/>
    <p:sldId id="284" r:id="rId8"/>
    <p:sldId id="291" r:id="rId9"/>
    <p:sldId id="292" r:id="rId10"/>
    <p:sldId id="293" r:id="rId11"/>
    <p:sldId id="294" r:id="rId12"/>
    <p:sldId id="285" r:id="rId13"/>
    <p:sldId id="278" r:id="rId14"/>
    <p:sldId id="280" r:id="rId15"/>
    <p:sldId id="281" r:id="rId16"/>
    <p:sldId id="279" r:id="rId17"/>
    <p:sldId id="282" r:id="rId18"/>
    <p:sldId id="260" r:id="rId19"/>
    <p:sldId id="283" r:id="rId20"/>
    <p:sldId id="261" r:id="rId21"/>
    <p:sldId id="286" r:id="rId22"/>
    <p:sldId id="262" r:id="rId23"/>
    <p:sldId id="287" r:id="rId24"/>
    <p:sldId id="288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等线 Light" panose="02010600030101010101" pitchFamily="2" charset="-122"/>
      <p:regular r:id="rId28"/>
    </p:embeddedFont>
    <p:embeddedFont>
      <p:font typeface="#9Slide03 AmpleSoft Bold" panose="02000000000000000000" pitchFamily="2" charset="0"/>
      <p:regular r:id="rId29"/>
    </p:embeddedFont>
    <p:embeddedFont>
      <p:font typeface="#9Slide05 Aphrodite Pro" panose="02000000000000000000" pitchFamily="2" charset="0"/>
      <p:regular r:id="rId30"/>
    </p:embeddedFont>
    <p:embeddedFont>
      <p:font typeface="#9Slide07 Altus" pitchFamily="2" charset="0"/>
      <p:regular r:id="rId31"/>
    </p:embeddedFont>
    <p:embeddedFont>
      <p:font typeface="#9Slide07 HoneyCream" pitchFamily="2" charset="0"/>
      <p:regular r:id="rId32"/>
    </p:embeddedFont>
    <p:embeddedFont>
      <p:font typeface="#9Slide07 IcielKoni" pitchFamily="2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67" autoAdjust="0"/>
  </p:normalViewPr>
  <p:slideViewPr>
    <p:cSldViewPr snapToGrid="0">
      <p:cViewPr varScale="1">
        <p:scale>
          <a:sx n="115" d="100"/>
          <a:sy n="115" d="100"/>
        </p:scale>
        <p:origin x="7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DC343-94C1-4B25-8BA5-499096BEDAA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84B0-30EB-4FFD-BEAE-38972944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2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84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2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71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369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64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95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82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888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2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65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3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3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6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464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71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049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45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38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25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941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633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23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16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71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994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084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586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15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992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366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47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38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3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5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5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5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Relationship Id="rId27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2467D-A780-4A76-B248-1220D0B21E5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9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1D869-83A6-4AD4-9E6C-DF2CF14B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4BB1-83F1-4696-A110-3F5DB7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91984-FBD0-4391-8836-7D92B33B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0FA7B1-47DD-4757-917E-809B1D7F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3A75-1BE6-49CA-B5E2-87E6BD63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36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04" r:id="rId8"/>
    <p:sldLayoutId id="2147483700" r:id="rId9"/>
    <p:sldLayoutId id="2147483696" r:id="rId10"/>
    <p:sldLayoutId id="2147483693" r:id="rId11"/>
    <p:sldLayoutId id="2147483692" r:id="rId12"/>
    <p:sldLayoutId id="2147483691" r:id="rId13"/>
    <p:sldLayoutId id="2147483676" r:id="rId14"/>
    <p:sldLayoutId id="2147483675" r:id="rId15"/>
    <p:sldLayoutId id="2147483674" r:id="rId16"/>
    <p:sldLayoutId id="2147483673" r:id="rId17"/>
    <p:sldLayoutId id="2147483668" r:id="rId18"/>
    <p:sldLayoutId id="2147483669" r:id="rId19"/>
    <p:sldLayoutId id="2147483670" r:id="rId20"/>
    <p:sldLayoutId id="2147483671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230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9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816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870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508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221" y="1513949"/>
            <a:ext cx="7421880" cy="4462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931D87-AA80-95C6-76F0-2D1DBFF86CB7}"/>
              </a:ext>
            </a:extLst>
          </p:cNvPr>
          <p:cNvSpPr txBox="1"/>
          <p:nvPr/>
        </p:nvSpPr>
        <p:spPr>
          <a:xfrm>
            <a:off x="2888974" y="0"/>
            <a:ext cx="569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2D863D-F9D0-9716-3227-AA1F9B128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5" y="138848"/>
            <a:ext cx="830997" cy="8309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1026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9" name="Group 8"/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6D49FEE-6C76-4A55-BB78-5013130B135A}"/>
              </a:ext>
            </a:extLst>
          </p:cNvPr>
          <p:cNvSpPr txBox="1"/>
          <p:nvPr/>
        </p:nvSpPr>
        <p:spPr>
          <a:xfrm>
            <a:off x="887351" y="3769760"/>
            <a:ext cx="715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33ED75-1B2F-4E88-A24E-3E54D407403B}"/>
              </a:ext>
            </a:extLst>
          </p:cNvPr>
          <p:cNvSpPr txBox="1"/>
          <p:nvPr/>
        </p:nvSpPr>
        <p:spPr>
          <a:xfrm>
            <a:off x="882734" y="4293215"/>
            <a:ext cx="933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FF2649-0EE0-4F61-AAD6-DDA82097046D}"/>
              </a:ext>
            </a:extLst>
          </p:cNvPr>
          <p:cNvSpPr txBox="1"/>
          <p:nvPr/>
        </p:nvSpPr>
        <p:spPr>
          <a:xfrm>
            <a:off x="882734" y="4789813"/>
            <a:ext cx="96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491" y="670218"/>
            <a:ext cx="5499069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26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771270" y="126176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432899" y="1241461"/>
            <a:ext cx="2339546" cy="2229812"/>
            <a:chOff x="2001732" y="1469658"/>
            <a:chExt cx="2339546" cy="2229812"/>
          </a:xfrm>
        </p:grpSpPr>
        <p:grpSp>
          <p:nvGrpSpPr>
            <p:cNvPr id="28" name="Group 27"/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BB8C11B-067C-4A77-8D85-521DB726B078}"/>
              </a:ext>
            </a:extLst>
          </p:cNvPr>
          <p:cNvSpPr txBox="1"/>
          <p:nvPr/>
        </p:nvSpPr>
        <p:spPr>
          <a:xfrm>
            <a:off x="771270" y="36550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4FD68-0044-4DC8-BBB5-A25D266BCA79}"/>
              </a:ext>
            </a:extLst>
          </p:cNvPr>
          <p:cNvSpPr txBox="1"/>
          <p:nvPr/>
        </p:nvSpPr>
        <p:spPr>
          <a:xfrm>
            <a:off x="1269490" y="4140195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1FE866-0F39-416F-98A5-3EA8E973853F}"/>
              </a:ext>
            </a:extLst>
          </p:cNvPr>
          <p:cNvSpPr txBox="1"/>
          <p:nvPr/>
        </p:nvSpPr>
        <p:spPr>
          <a:xfrm>
            <a:off x="1269490" y="462530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279170-836A-4809-93BE-6802B96CD983}"/>
              </a:ext>
            </a:extLst>
          </p:cNvPr>
          <p:cNvSpPr txBox="1"/>
          <p:nvPr/>
        </p:nvSpPr>
        <p:spPr>
          <a:xfrm>
            <a:off x="1269490" y="509143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718" y="-48882"/>
            <a:ext cx="6096528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31" y="396875"/>
            <a:ext cx="3675889" cy="3749407"/>
          </a:xfrm>
          <a:prstGeom prst="rect">
            <a:avLst/>
          </a:prstGeom>
        </p:spPr>
      </p:pic>
      <p:sp>
        <p:nvSpPr>
          <p:cNvPr id="23" name="文本框 17">
            <a:extLst>
              <a:ext uri="{FF2B5EF4-FFF2-40B4-BE49-F238E27FC236}">
                <a16:creationId xmlns:a16="http://schemas.microsoft.com/office/drawing/2014/main" id="{F88CF9E4-E457-4C5F-939C-C87B6A7F7B01}"/>
              </a:ext>
            </a:extLst>
          </p:cNvPr>
          <p:cNvSpPr txBox="1"/>
          <p:nvPr/>
        </p:nvSpPr>
        <p:spPr>
          <a:xfrm>
            <a:off x="569817" y="3982427"/>
            <a:ext cx="5871623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文本框 17">
            <a:extLst>
              <a:ext uri="{FF2B5EF4-FFF2-40B4-BE49-F238E27FC236}">
                <a16:creationId xmlns:a16="http://schemas.microsoft.com/office/drawing/2014/main" id="{96951D81-44D7-4ABC-BF83-2D56AE9097D9}"/>
              </a:ext>
            </a:extLst>
          </p:cNvPr>
          <p:cNvSpPr txBox="1"/>
          <p:nvPr/>
        </p:nvSpPr>
        <p:spPr>
          <a:xfrm>
            <a:off x="7045026" y="3982427"/>
            <a:ext cx="4598334" cy="1421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68" y="1156991"/>
            <a:ext cx="3944020" cy="277655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95440" y="546101"/>
            <a:ext cx="0" cy="570992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56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1" y="546101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400" b="1" spc="3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LIÊN HỆ</a:t>
            </a:r>
            <a:endParaRPr lang="zh-CN" altLang="en-US" sz="2400" b="1" spc="30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A9D879C-E661-4B3C-A883-F5A9F62153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105" y="2552707"/>
            <a:ext cx="4826945" cy="4826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94" y="254000"/>
            <a:ext cx="5913894" cy="4196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4778" y="1651768"/>
            <a:ext cx="516922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3600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3846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814" y="1984126"/>
            <a:ext cx="359085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941428" y="1210860"/>
            <a:ext cx="1067955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Trong các hình dưới đây, hình nào là hình vuông?</a:t>
            </a:r>
            <a:endParaRPr lang="en-US" sz="3600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EE542D-754A-4105-B688-AD55C7905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02"/>
            <a:ext cx="2835797" cy="2835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94" y="352030"/>
            <a:ext cx="1981372" cy="1024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58" t="3597" r="674" b="3015"/>
          <a:stretch/>
        </p:blipFill>
        <p:spPr>
          <a:xfrm>
            <a:off x="1558723" y="1944547"/>
            <a:ext cx="9074553" cy="199084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341966" y="4062714"/>
            <a:ext cx="493831" cy="43983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5144969" y="4062714"/>
            <a:ext cx="493831" cy="43983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8376235" y="4062714"/>
            <a:ext cx="493831" cy="43983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067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451414" y="1210860"/>
            <a:ext cx="1155508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Trong các hình dưới đây, hình nào là hình chữ nhật?</a:t>
            </a:r>
            <a:endParaRPr lang="en-US" sz="3600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EE542D-754A-4105-B688-AD55C7905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02"/>
            <a:ext cx="2835797" cy="2835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94" y="352030"/>
            <a:ext cx="1981372" cy="102421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909888" y="430513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5388038" y="430513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7901673" y="430513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11" y="1780573"/>
            <a:ext cx="10576085" cy="250206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415308" y="4293420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9626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 animBg="1"/>
      <p:bldP spid="12" grpId="1" animBg="1"/>
      <p:bldP spid="14" grpId="0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38625" y="468419"/>
            <a:ext cx="2234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normalizeH="0" baseline="0" noProof="0" dirty="0" err="1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normalizeH="0" noProof="0" dirty="0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2: </a:t>
            </a:r>
            <a:r>
              <a:rPr kumimoji="0" lang="en-US" altLang="zh-CN" sz="3600" b="1" i="0" u="none" strike="noStrike" kern="1200" cap="none" normalizeH="0" noProof="0" dirty="0" err="1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Số</a:t>
            </a:r>
            <a:r>
              <a:rPr kumimoji="0" lang="en-US" altLang="zh-CN" sz="3600" b="1" i="0" u="none" strike="noStrike" kern="1200" cap="none" normalizeH="0" noProof="0" dirty="0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?</a:t>
            </a:r>
            <a:endParaRPr kumimoji="0" lang="zh-CN" altLang="en-US" sz="3600" b="1" i="0" u="none" strike="noStrike" kern="1200" cap="none" normalizeH="0" baseline="0" noProof="0" dirty="0">
              <a:ln w="38100">
                <a:noFill/>
              </a:ln>
              <a:solidFill>
                <a:srgbClr val="FF3399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08F74DD-B8B5-446D-9B3E-B46ABAF014F4}"/>
              </a:ext>
            </a:extLst>
          </p:cNvPr>
          <p:cNvSpPr txBox="1"/>
          <p:nvPr/>
        </p:nvSpPr>
        <p:spPr>
          <a:xfrm>
            <a:off x="546101" y="3918189"/>
            <a:ext cx="1164589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cm;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cm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cm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9966463" y="3977226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32CB85-3C8E-47E5-9D09-BD4C96405ABE}"/>
              </a:ext>
            </a:extLst>
          </p:cNvPr>
          <p:cNvSpPr txBox="1"/>
          <p:nvPr/>
        </p:nvSpPr>
        <p:spPr>
          <a:xfrm>
            <a:off x="720948" y="7989242"/>
            <a:ext cx="4123055" cy="461665"/>
          </a:xfrm>
          <a:prstGeom prst="rect">
            <a:avLst/>
          </a:prstGeom>
          <a:noFill/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有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(      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人在踢足球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09671" y="1194179"/>
            <a:ext cx="3077883" cy="2965720"/>
            <a:chOff x="2001732" y="1469658"/>
            <a:chExt cx="2339546" cy="2229812"/>
          </a:xfrm>
        </p:grpSpPr>
        <p:grpSp>
          <p:nvGrpSpPr>
            <p:cNvPr id="23" name="Group 22"/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32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6072151" y="4658760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sp>
        <p:nvSpPr>
          <p:cNvPr id="33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9691283" y="4658759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sp>
        <p:nvSpPr>
          <p:cNvPr id="34" name="文本框 17">
            <a:extLst>
              <a:ext uri="{FF2B5EF4-FFF2-40B4-BE49-F238E27FC236}">
                <a16:creationId xmlns:a16="http://schemas.microsoft.com/office/drawing/2014/main" id="{96951D81-44D7-4ABC-BF83-2D56AE9097D9}"/>
              </a:ext>
            </a:extLst>
          </p:cNvPr>
          <p:cNvSpPr txBox="1"/>
          <p:nvPr/>
        </p:nvSpPr>
        <p:spPr>
          <a:xfrm>
            <a:off x="1669458" y="5482224"/>
            <a:ext cx="829700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4000" i="1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9968692" y="3979049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pic>
        <p:nvPicPr>
          <p:cNvPr id="4098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567" y="342348"/>
            <a:ext cx="1903971" cy="16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16778" y="-1287109"/>
            <a:ext cx="5044904" cy="5205298"/>
            <a:chOff x="5350791" y="-1548337"/>
            <a:chExt cx="5044904" cy="5205298"/>
          </a:xfrm>
        </p:grpSpPr>
        <p:grpSp>
          <p:nvGrpSpPr>
            <p:cNvPr id="10" name="Group 9"/>
            <p:cNvGrpSpPr/>
            <p:nvPr/>
          </p:nvGrpSpPr>
          <p:grpSpPr>
            <a:xfrm>
              <a:off x="5350791" y="-1548337"/>
              <a:ext cx="5044904" cy="5205298"/>
              <a:chOff x="-347258" y="-1476593"/>
              <a:chExt cx="5044904" cy="520529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-347258" y="-1476593"/>
                <a:ext cx="4411258" cy="4621465"/>
                <a:chOff x="-347258" y="-1476593"/>
                <a:chExt cx="4411258" cy="4621465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2052320" y="1869440"/>
                  <a:ext cx="2011680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052320" y="3117686"/>
                  <a:ext cx="2011680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rot="16200000" flipH="1" flipV="1">
                  <a:off x="374102" y="-2197953"/>
                  <a:ext cx="0" cy="144272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 flipV="1">
                  <a:off x="4064000" y="1864712"/>
                  <a:ext cx="0" cy="128016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1686560" y="1489963"/>
                <a:ext cx="365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331886" y="1510268"/>
                <a:ext cx="365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686560" y="3246735"/>
                <a:ext cx="365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331886" y="3267040"/>
                <a:ext cx="365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</a:t>
                </a:r>
              </a:p>
            </p:txBody>
          </p:sp>
        </p:grpSp>
        <p:cxnSp>
          <p:nvCxnSpPr>
            <p:cNvPr id="41" name="Straight Connector 40"/>
            <p:cNvCxnSpPr/>
            <p:nvPr/>
          </p:nvCxnSpPr>
          <p:spPr>
            <a:xfrm rot="10800000" flipH="1">
              <a:off x="7750369" y="1776566"/>
              <a:ext cx="0" cy="128016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6" descr="How to Read Centimeter Measurements on a Rul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>
            <a:off x="2414682" y="7006482"/>
            <a:ext cx="10410364" cy="16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ow to Read Centimeter Measurements on a Rul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 rot="5400000">
            <a:off x="-6596007" y="3221090"/>
            <a:ext cx="10264998" cy="16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6072151" y="4668225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sp>
        <p:nvSpPr>
          <p:cNvPr id="46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9691283" y="4656907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pic>
        <p:nvPicPr>
          <p:cNvPr id="4102" name="Picture 6" descr="How to Read Centimeter Measurements on a Rul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>
            <a:off x="1789842" y="-1890142"/>
            <a:ext cx="10264998" cy="16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44 L -0.00794 0.523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0.3526 -0.7289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-0.13102 L 0.79388 0.4240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0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32" grpId="0" animBg="1"/>
      <p:bldP spid="33" grpId="0" animBg="1"/>
      <p:bldP spid="34" grpId="0" animBg="1"/>
      <p:bldP spid="34" grpId="1" animBg="1"/>
      <p:bldP spid="35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4098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57" y="4286503"/>
            <a:ext cx="2527025" cy="22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2640" y="374708"/>
            <a:ext cx="6608637" cy="969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7448" y="12998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54417" y="3716772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1154417" y="443857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1154417" y="5160386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154416" y="5882193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D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296" y="1156990"/>
            <a:ext cx="5548244" cy="287551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789842" y="3492345"/>
            <a:ext cx="3068469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775534" y="4156610"/>
            <a:ext cx="2965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775533" y="4919912"/>
            <a:ext cx="2969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PQ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723014" y="5657697"/>
            <a:ext cx="306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</a:t>
            </a:r>
          </a:p>
        </p:txBody>
      </p:sp>
      <p:pic>
        <p:nvPicPr>
          <p:cNvPr id="1026" name="Picture 2" descr="Shears Logo Images | Free Vectors, Stock Photos &amp; PS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9976">
            <a:off x="7261577" y="6679409"/>
            <a:ext cx="3785459" cy="37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/>
          <p:cNvCxnSpPr/>
          <p:nvPr/>
        </p:nvCxnSpPr>
        <p:spPr>
          <a:xfrm>
            <a:off x="8802302" y="1686773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/>
          <a:srcRect t="14918" r="65281" b="16712"/>
          <a:stretch/>
        </p:blipFill>
        <p:spPr>
          <a:xfrm>
            <a:off x="5739085" y="3840481"/>
            <a:ext cx="2033316" cy="196596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>
            <a:off x="7727961" y="3941287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37002" y="389878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6200000">
            <a:off x="6826984" y="3028718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>
            <a:off x="6826984" y="479313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2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5 0.0037 L -0.02877 -1.2092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6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47" grpId="0" animBg="1"/>
      <p:bldP spid="48" grpId="0" animBg="1"/>
      <p:bldP spid="49" grpId="0" animBg="1"/>
      <p:bldP spid="50" grpId="0" animBg="1"/>
      <p:bldP spid="50" grpId="1" animBg="1"/>
      <p:bldP spid="37" grpId="0"/>
      <p:bldP spid="51" grpId="0"/>
      <p:bldP spid="52" grpId="0"/>
      <p:bldP spid="53" grpId="0"/>
      <p:bldP spid="5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AF038A5A-7482-490A-872F-8D39DA9242CB}"/>
              </a:ext>
            </a:extLst>
          </p:cNvPr>
          <p:cNvSpPr/>
          <p:nvPr/>
        </p:nvSpPr>
        <p:spPr>
          <a:xfrm rot="21147058">
            <a:off x="4352079" y="785717"/>
            <a:ext cx="746676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151号-联盟综艺体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Tạm</a:t>
            </a:r>
            <a:r>
              <a:rPr kumimoji="0" lang="en-US" altLang="zh-CN" sz="13800" b="1" i="0" u="none" strike="noStrike" kern="1200" cap="none" spc="0" normalizeH="0" baseline="0" noProof="0" dirty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151号-联盟综艺体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151号-联盟综艺体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biệt</a:t>
            </a:r>
            <a:r>
              <a:rPr kumimoji="0" lang="en-US" altLang="zh-CN" sz="13800" b="1" i="0" u="none" strike="noStrike" kern="1200" cap="none" spc="0" normalizeH="0" noProof="0" dirty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151号-联盟综艺体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noProof="0" dirty="0" err="1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151号-联盟综艺体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13800" b="1" i="0" u="none" strike="noStrike" kern="1200" cap="none" spc="0" normalizeH="0" noProof="0" dirty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151号-联盟综艺体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!</a:t>
            </a:r>
            <a:endParaRPr kumimoji="0" lang="zh-CN" altLang="en-US" sz="13800" b="1" i="0" u="none" strike="noStrike" kern="1200" cap="none" spc="0" normalizeH="0" baseline="0" noProof="0" dirty="0">
              <a:ln w="38100">
                <a:solidFill>
                  <a:srgbClr val="450016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151号-联盟综艺体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990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9603" y="624291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725" y="1925362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4;p10">
            <a:extLst>
              <a:ext uri="{FF2B5EF4-FFF2-40B4-BE49-F238E27FC236}">
                <a16:creationId xmlns:a16="http://schemas.microsoft.com/office/drawing/2014/main" id="{73134E29-7109-4CA8-8802-9B523DBF55DA}"/>
              </a:ext>
            </a:extLst>
          </p:cNvPr>
          <p:cNvSpPr/>
          <p:nvPr/>
        </p:nvSpPr>
        <p:spPr>
          <a:xfrm>
            <a:off x="600399" y="2480931"/>
            <a:ext cx="5474371" cy="15308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3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85;p10">
            <a:extLst>
              <a:ext uri="{FF2B5EF4-FFF2-40B4-BE49-F238E27FC236}">
                <a16:creationId xmlns:a16="http://schemas.microsoft.com/office/drawing/2014/main" id="{5EBA827E-5D89-4A56-AF26-D93E98F3A9F1}"/>
              </a:ext>
            </a:extLst>
          </p:cNvPr>
          <p:cNvSpPr/>
          <p:nvPr/>
        </p:nvSpPr>
        <p:spPr>
          <a:xfrm>
            <a:off x="6158171" y="2480930"/>
            <a:ext cx="5474371" cy="153082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4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555459" y="4607443"/>
            <a:ext cx="5474371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5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87;p10">
            <a:extLst>
              <a:ext uri="{FF2B5EF4-FFF2-40B4-BE49-F238E27FC236}">
                <a16:creationId xmlns:a16="http://schemas.microsoft.com/office/drawing/2014/main" id="{0B2C1C88-1D50-4E68-BF44-66237C2532CC}"/>
              </a:ext>
            </a:extLst>
          </p:cNvPr>
          <p:cNvSpPr/>
          <p:nvPr/>
        </p:nvSpPr>
        <p:spPr>
          <a:xfrm>
            <a:off x="6162179" y="4607442"/>
            <a:ext cx="5474371" cy="173399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92;p10">
            <a:extLst>
              <a:ext uri="{FF2B5EF4-FFF2-40B4-BE49-F238E27FC236}">
                <a16:creationId xmlns:a16="http://schemas.microsoft.com/office/drawing/2014/main" id="{4EA105E4-DF5E-43C8-A937-8909FE62E9BE}"/>
              </a:ext>
            </a:extLst>
          </p:cNvPr>
          <p:cNvSpPr/>
          <p:nvPr/>
        </p:nvSpPr>
        <p:spPr>
          <a:xfrm>
            <a:off x="1554391" y="306915"/>
            <a:ext cx="8786952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b="1" kern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Calibri"/>
                <a:sym typeface="Calibri"/>
              </a:rPr>
              <a:t>1/ </a:t>
            </a:r>
            <a:r>
              <a:rPr lang="en-US" sz="4400" b="1" kern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4400" b="1" kern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Calibri"/>
                <a:sym typeface="Calibri"/>
              </a:rPr>
              <a:t> tam </a:t>
            </a:r>
            <a:r>
              <a:rPr lang="en-US" sz="4400" b="1" kern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r>
              <a:rPr lang="en-US" sz="4400" b="1" kern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400" b="1" kern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4400" b="1" kern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Calibri"/>
                <a:sym typeface="Calibri"/>
              </a:rPr>
              <a:t> …. </a:t>
            </a:r>
            <a:r>
              <a:rPr lang="en-US" sz="4400" b="1" kern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Calibri"/>
                <a:sym typeface="Calibri"/>
              </a:rPr>
              <a:t>cạnh</a:t>
            </a:r>
            <a:endParaRPr sz="4400" b="1" kern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" name="Google Shape;1193;p10">
            <a:hlinkClick r:id="rId2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4;p10">
            <a:extLst>
              <a:ext uri="{FF2B5EF4-FFF2-40B4-BE49-F238E27FC236}">
                <a16:creationId xmlns:a16="http://schemas.microsoft.com/office/drawing/2014/main" id="{73134E29-7109-4CA8-8802-9B523DBF55DA}"/>
              </a:ext>
            </a:extLst>
          </p:cNvPr>
          <p:cNvSpPr/>
          <p:nvPr/>
        </p:nvSpPr>
        <p:spPr>
          <a:xfrm>
            <a:off x="3521497" y="4572690"/>
            <a:ext cx="5474371" cy="1674765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Đúng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Sai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7" name="Google Shape;1192;p10">
            <a:extLst>
              <a:ext uri="{FF2B5EF4-FFF2-40B4-BE49-F238E27FC236}">
                <a16:creationId xmlns:a16="http://schemas.microsoft.com/office/drawing/2014/main" id="{4EA105E4-DF5E-43C8-A937-8909FE62E9BE}"/>
              </a:ext>
            </a:extLst>
          </p:cNvPr>
          <p:cNvSpPr/>
          <p:nvPr/>
        </p:nvSpPr>
        <p:spPr>
          <a:xfrm>
            <a:off x="1554390" y="306915"/>
            <a:ext cx="9205049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2/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tam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4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góc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.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Đúng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hay Sai?</a:t>
            </a:r>
            <a:endParaRPr sz="3600" b="1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" name="Google Shape;1193;p10">
            <a:hlinkClick r:id="rId2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4;p10">
            <a:extLst>
              <a:ext uri="{FF2B5EF4-FFF2-40B4-BE49-F238E27FC236}">
                <a16:creationId xmlns:a16="http://schemas.microsoft.com/office/drawing/2014/main" id="{73134E29-7109-4CA8-8802-9B523DBF55DA}"/>
              </a:ext>
            </a:extLst>
          </p:cNvPr>
          <p:cNvSpPr/>
          <p:nvPr/>
        </p:nvSpPr>
        <p:spPr>
          <a:xfrm>
            <a:off x="6237043" y="2608260"/>
            <a:ext cx="5474371" cy="15308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Tứ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Google Shape;1185;p10">
            <a:extLst>
              <a:ext uri="{FF2B5EF4-FFF2-40B4-BE49-F238E27FC236}">
                <a16:creationId xmlns:a16="http://schemas.microsoft.com/office/drawing/2014/main" id="{5EBA827E-5D89-4A56-AF26-D93E98F3A9F1}"/>
              </a:ext>
            </a:extLst>
          </p:cNvPr>
          <p:cNvSpPr/>
          <p:nvPr/>
        </p:nvSpPr>
        <p:spPr>
          <a:xfrm>
            <a:off x="555459" y="2564714"/>
            <a:ext cx="5474371" cy="153082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Tam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555459" y="4607443"/>
            <a:ext cx="5474371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Ngũ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6" name="Google Shape;1187;p10">
            <a:extLst>
              <a:ext uri="{FF2B5EF4-FFF2-40B4-BE49-F238E27FC236}">
                <a16:creationId xmlns:a16="http://schemas.microsoft.com/office/drawing/2014/main" id="{0B2C1C88-1D50-4E68-BF44-66237C2532CC}"/>
              </a:ext>
            </a:extLst>
          </p:cNvPr>
          <p:cNvSpPr/>
          <p:nvPr/>
        </p:nvSpPr>
        <p:spPr>
          <a:xfrm>
            <a:off x="6162179" y="4607442"/>
            <a:ext cx="5474371" cy="173399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Lục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7" name="Google Shape;1192;p10">
            <a:extLst>
              <a:ext uri="{FF2B5EF4-FFF2-40B4-BE49-F238E27FC236}">
                <a16:creationId xmlns:a16="http://schemas.microsoft.com/office/drawing/2014/main" id="{4EA105E4-DF5E-43C8-A937-8909FE62E9BE}"/>
              </a:ext>
            </a:extLst>
          </p:cNvPr>
          <p:cNvSpPr/>
          <p:nvPr/>
        </p:nvSpPr>
        <p:spPr>
          <a:xfrm>
            <a:off x="1554391" y="306915"/>
            <a:ext cx="8786952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600" b="1" kern="0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3/ </a:t>
            </a:r>
            <a:r>
              <a:rPr lang="en-US" sz="3600" b="1" kern="0" dirty="0" err="1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600" b="1" kern="0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3600" b="1" kern="0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4 </a:t>
            </a:r>
            <a:r>
              <a:rPr lang="en-US" sz="3600" b="1" kern="0" dirty="0" err="1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cạnh</a:t>
            </a:r>
            <a:r>
              <a:rPr lang="en-US" sz="3600" b="1" kern="0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, 4 </a:t>
            </a:r>
            <a:r>
              <a:rPr lang="en-US" sz="3600" b="1" kern="0" dirty="0" err="1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góc</a:t>
            </a:r>
            <a:r>
              <a:rPr lang="en-US" sz="3600" b="1" kern="0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, 4 </a:t>
            </a:r>
            <a:r>
              <a:rPr lang="en-US" sz="3600" b="1" kern="0" dirty="0" err="1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đỉnh</a:t>
            </a:r>
            <a:endParaRPr lang="en-US" sz="3600" b="1" kern="0" dirty="0">
              <a:ln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  <a:p>
            <a:pPr algn="ctr" defTabSz="609630">
              <a:buClr>
                <a:srgbClr val="000000"/>
              </a:buClr>
            </a:pPr>
            <a:r>
              <a:rPr lang="en-US" sz="3600" b="1" kern="0" dirty="0" err="1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gọi</a:t>
            </a:r>
            <a:r>
              <a:rPr lang="en-US" sz="3600" b="1" kern="0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là</a:t>
            </a:r>
            <a:r>
              <a:rPr lang="en-US" sz="3600" b="1" kern="0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600" b="1" kern="0" dirty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….</a:t>
            </a:r>
            <a:endParaRPr sz="3600" b="1" kern="0" dirty="0">
              <a:ln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" name="Google Shape;1193;p10">
            <a:hlinkClick r:id="rId2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898" y="2439777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7801" y="2491100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1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4;p10">
            <a:extLst>
              <a:ext uri="{FF2B5EF4-FFF2-40B4-BE49-F238E27FC236}">
                <a16:creationId xmlns:a16="http://schemas.microsoft.com/office/drawing/2014/main" id="{73134E29-7109-4CA8-8802-9B523DBF55DA}"/>
              </a:ext>
            </a:extLst>
          </p:cNvPr>
          <p:cNvSpPr/>
          <p:nvPr/>
        </p:nvSpPr>
        <p:spPr>
          <a:xfrm>
            <a:off x="6284115" y="4607442"/>
            <a:ext cx="5474371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A,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B</a:t>
            </a:r>
          </a:p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C,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D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85;p10">
            <a:extLst>
              <a:ext uri="{FF2B5EF4-FFF2-40B4-BE49-F238E27FC236}">
                <a16:creationId xmlns:a16="http://schemas.microsoft.com/office/drawing/2014/main" id="{5EBA827E-5D89-4A56-AF26-D93E98F3A9F1}"/>
              </a:ext>
            </a:extLst>
          </p:cNvPr>
          <p:cNvSpPr/>
          <p:nvPr/>
        </p:nvSpPr>
        <p:spPr>
          <a:xfrm>
            <a:off x="6158171" y="2480930"/>
            <a:ext cx="5474371" cy="153082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C,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D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555459" y="4607443"/>
            <a:ext cx="5474371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A,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B,</a:t>
            </a:r>
          </a:p>
          <a:p>
            <a:pPr algn="ctr" defTabSz="609630">
              <a:buClr>
                <a:srgbClr val="000000"/>
              </a:buClr>
            </a:pP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87;p10">
            <a:extLst>
              <a:ext uri="{FF2B5EF4-FFF2-40B4-BE49-F238E27FC236}">
                <a16:creationId xmlns:a16="http://schemas.microsoft.com/office/drawing/2014/main" id="{0B2C1C88-1D50-4E68-BF44-66237C2532CC}"/>
              </a:ext>
            </a:extLst>
          </p:cNvPr>
          <p:cNvSpPr/>
          <p:nvPr/>
        </p:nvSpPr>
        <p:spPr>
          <a:xfrm>
            <a:off x="555459" y="2460376"/>
            <a:ext cx="5474371" cy="1532359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A, </a:t>
            </a: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B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92;p10">
            <a:extLst>
              <a:ext uri="{FF2B5EF4-FFF2-40B4-BE49-F238E27FC236}">
                <a16:creationId xmlns:a16="http://schemas.microsoft.com/office/drawing/2014/main" id="{4EA105E4-DF5E-43C8-A937-8909FE62E9BE}"/>
              </a:ext>
            </a:extLst>
          </p:cNvPr>
          <p:cNvSpPr/>
          <p:nvPr/>
        </p:nvSpPr>
        <p:spPr>
          <a:xfrm>
            <a:off x="1554391" y="306915"/>
            <a:ext cx="8786952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4/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Hình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tứ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giác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ABCD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có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các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đỉnh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nào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  <a:endParaRPr sz="3600" b="1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93;p10">
            <a:hlinkClick r:id="rId2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8307" y="452225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8447" y="2406605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8991" y="468625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5418" y="2454962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368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946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34007" y="1156991"/>
            <a:ext cx="8723986" cy="5311933"/>
            <a:chOff x="1321471" y="1292067"/>
            <a:chExt cx="8723986" cy="53119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74" b="100000" l="4656" r="93388">
                          <a14:foregroundMark x1="26095" y1="41851" x2="17019" y2="49022"/>
                          <a14:foregroundMark x1="45070" y1="50847" x2="42879" y2="62451"/>
                          <a14:foregroundMark x1="70501" y1="32986" x2="74687" y2="62060"/>
                          <a14:backgroundMark x1="34703" y1="69231" x2="35485" y2="78292"/>
                          <a14:backgroundMark x1="25196" y1="79205" x2="24844" y2="84941"/>
                          <a14:backgroundMark x1="41197" y1="94850" x2="49178" y2="95372"/>
                          <a14:backgroundMark x1="52152" y1="83638" x2="52387" y2="85658"/>
                          <a14:backgroundMark x1="72261" y1="81747" x2="71714" y2="86767"/>
                          <a14:backgroundMark x1="65649" y1="41460" x2="65649" y2="41460"/>
                          <a14:backgroundMark x1="77582" y1="63950" x2="77582" y2="639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51894" y="1828532"/>
              <a:ext cx="7957038" cy="4775468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1321471" y="1696647"/>
              <a:ext cx="2441637" cy="809160"/>
            </a:xfrm>
            <a:prstGeom prst="wedgeRoundRectCallout">
              <a:avLst>
                <a:gd name="adj1" fmla="val 38943"/>
                <a:gd name="adj2" fmla="val 9183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endPara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4394382" y="2092167"/>
              <a:ext cx="2441637" cy="809160"/>
            </a:xfrm>
            <a:prstGeom prst="wedgeRoundRectCallout">
              <a:avLst>
                <a:gd name="adj1" fmla="val 3293"/>
                <a:gd name="adj2" fmla="val 168986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khung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7148391" y="1292067"/>
              <a:ext cx="2897066" cy="809160"/>
            </a:xfrm>
            <a:prstGeom prst="wedgeRoundRectCallout">
              <a:avLst>
                <a:gd name="adj1" fmla="val -30394"/>
                <a:gd name="adj2" fmla="val 12769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32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1026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9" name="Group 8"/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411212" y="1132737"/>
            <a:ext cx="5140707" cy="22962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1, 2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399864" y="2164080"/>
            <a:ext cx="696136" cy="426720"/>
          </a:xfrm>
          <a:prstGeom prst="rightArrow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391374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058706" y="3893441"/>
            <a:ext cx="2339546" cy="2229812"/>
            <a:chOff x="2001732" y="1469658"/>
            <a:chExt cx="2339546" cy="2229812"/>
          </a:xfrm>
        </p:grpSpPr>
        <p:grpSp>
          <p:nvGrpSpPr>
            <p:cNvPr id="42" name="Group 41"/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6423740" y="3815615"/>
            <a:ext cx="5140707" cy="2296263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3, 4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2" name="Right Arrow 51"/>
          <p:cNvSpPr/>
          <p:nvPr/>
        </p:nvSpPr>
        <p:spPr>
          <a:xfrm>
            <a:off x="5412392" y="4846958"/>
            <a:ext cx="696136" cy="426720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1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572547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519</Words>
  <Application>Microsoft Office PowerPoint</Application>
  <PresentationFormat>Widescreen</PresentationFormat>
  <Paragraphs>113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等线</vt:lpstr>
      <vt:lpstr>#9Slide05 Aphrodite Pro</vt:lpstr>
      <vt:lpstr>Cambria</vt:lpstr>
      <vt:lpstr>#9Slide07 HoneyCream</vt:lpstr>
      <vt:lpstr>#9Slide03 AmpleSoft Bold</vt:lpstr>
      <vt:lpstr>Arial</vt:lpstr>
      <vt:lpstr>等线 Light</vt:lpstr>
      <vt:lpstr>Times New Roman</vt:lpstr>
      <vt:lpstr>Wingdings</vt:lpstr>
      <vt:lpstr>Calibri</vt:lpstr>
      <vt:lpstr>Calibri Light</vt:lpstr>
      <vt:lpstr>#9Slide07 IcielKoni</vt:lpstr>
      <vt:lpstr>字魂151号-联盟综艺体</vt:lpstr>
      <vt:lpstr>#9Slide07 Altus</vt:lpstr>
      <vt:lpstr>SVN-Newton</vt:lpstr>
      <vt:lpstr>Office Theme</vt:lpstr>
      <vt:lpstr>Office 主题​​</vt:lpstr>
      <vt:lpstr>2_SlidesMania</vt:lpstr>
      <vt:lpstr>3_SlidesMania</vt:lpstr>
      <vt:lpstr>4_SlidesMania</vt:lpstr>
      <vt:lpstr>5_SlidesMania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Vũ Kim Ngân</cp:lastModifiedBy>
  <cp:revision>20</cp:revision>
  <dcterms:created xsi:type="dcterms:W3CDTF">2022-09-27T04:09:48Z</dcterms:created>
  <dcterms:modified xsi:type="dcterms:W3CDTF">2023-10-16T06:56:33Z</dcterms:modified>
</cp:coreProperties>
</file>