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69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83.png"/><Relationship Id="rId1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microsoft.com/office/2007/relationships/hdphoto" Target="../media/hdphoto2.wdp"/><Relationship Id="rId9" Type="http://schemas.openxmlformats.org/officeDocument/2006/relationships/image" Target="../media/image87.png"/><Relationship Id="rId1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11" Type="http://schemas.openxmlformats.org/officeDocument/2006/relationships/image" Target="../media/image82.png"/><Relationship Id="rId5" Type="http://schemas.openxmlformats.org/officeDocument/2006/relationships/image" Target="../media/image90.png"/><Relationship Id="rId10" Type="http://schemas.openxmlformats.org/officeDocument/2006/relationships/image" Target="../media/image72.png"/><Relationship Id="rId4" Type="http://schemas.openxmlformats.org/officeDocument/2006/relationships/image" Target="../media/image19.sv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2.png"/><Relationship Id="rId3" Type="http://schemas.openxmlformats.org/officeDocument/2006/relationships/image" Target="../media/image101.png"/><Relationship Id="rId7" Type="http://schemas.openxmlformats.org/officeDocument/2006/relationships/image" Target="../media/image1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102.svg"/><Relationship Id="rId9" Type="http://schemas.openxmlformats.org/officeDocument/2006/relationships/image" Target="../media/image90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513</Words>
  <Application>Microsoft Office PowerPoint</Application>
  <PresentationFormat>Widescreen</PresentationFormat>
  <Paragraphs>87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23</cp:revision>
  <dcterms:created xsi:type="dcterms:W3CDTF">2022-06-30T08:03:45Z</dcterms:created>
  <dcterms:modified xsi:type="dcterms:W3CDTF">2022-10-12T01:39:15Z</dcterms:modified>
</cp:coreProperties>
</file>