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28" r:id="rId2"/>
    <p:sldId id="3836" r:id="rId3"/>
    <p:sldId id="3795" r:id="rId4"/>
    <p:sldId id="3799" r:id="rId5"/>
    <p:sldId id="3796" r:id="rId6"/>
    <p:sldId id="3798" r:id="rId7"/>
    <p:sldId id="3802" r:id="rId8"/>
    <p:sldId id="3845" r:id="rId9"/>
    <p:sldId id="3829" r:id="rId10"/>
    <p:sldId id="3835" r:id="rId11"/>
    <p:sldId id="3811" r:id="rId12"/>
    <p:sldId id="3846" r:id="rId13"/>
    <p:sldId id="3813" r:id="rId14"/>
    <p:sldId id="3847" r:id="rId15"/>
    <p:sldId id="3848" r:id="rId16"/>
    <p:sldId id="3849" r:id="rId17"/>
    <p:sldId id="3831" r:id="rId18"/>
    <p:sldId id="3814" r:id="rId19"/>
    <p:sldId id="3832" r:id="rId20"/>
    <p:sldId id="3817" r:id="rId21"/>
    <p:sldId id="3818" r:id="rId22"/>
    <p:sldId id="3833" r:id="rId23"/>
    <p:sldId id="3820" r:id="rId24"/>
    <p:sldId id="3834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b="1" kern="0">
                <a:solidFill>
                  <a:srgbClr val="D6F4FF"/>
                </a:solidFill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1</a:t>
              </a:r>
              <a:endParaRPr lang="en-US" sz="3200" b="1" kern="0" dirty="0">
                <a:solidFill>
                  <a:srgbClr val="008DB4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8" y="3800474"/>
            <a:ext cx="4551991" cy="260032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E95530-158E-4769-BC54-D69CB198030B}"/>
              </a:ext>
            </a:extLst>
          </p:cNvPr>
          <p:cNvSpPr/>
          <p:nvPr/>
        </p:nvSpPr>
        <p:spPr>
          <a:xfrm>
            <a:off x="337525" y="646385"/>
            <a:ext cx="10111400" cy="3144566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57278E-6AA4-4D1B-8097-DC483C4483EE}"/>
              </a:ext>
            </a:extLst>
          </p:cNvPr>
          <p:cNvSpPr txBox="1"/>
          <p:nvPr/>
        </p:nvSpPr>
        <p:spPr>
          <a:xfrm>
            <a:off x="434926" y="609600"/>
            <a:ext cx="98520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 chức thi đua giữa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nhóm theo hình thức tiếp sức.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nhóm gồm bốn bạn và lần lượt từng bạn lên thực hiện phép tính.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 nào làm chính xác và nhanh hơn thì thắng.</a:t>
            </a:r>
            <a:endParaRPr lang="en-US" sz="3200" b="1" dirty="0">
              <a:solidFill>
                <a:srgbClr val="FFFF00"/>
              </a:solidFill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2 109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2 051 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2 051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47183" y="2826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pc="600" dirty="0">
                <a:solidFill>
                  <a:prstClr val="white"/>
                </a:solidFill>
                <a:latin typeface="Calibri"/>
              </a:rPr>
              <a:t>0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pc="600" dirty="0">
                <a:solidFill>
                  <a:prstClr val="white"/>
                </a:solidFill>
                <a:latin typeface="Calibri"/>
              </a:rPr>
              <a:t>2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521</Words>
  <Application>Microsoft Office PowerPoint</Application>
  <PresentationFormat>Widescreen</PresentationFormat>
  <Paragraphs>176</Paragraphs>
  <Slides>25</Slides>
  <Notes>15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#9Slide05 SVNClementine</vt:lpstr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M0</cp:lastModifiedBy>
  <cp:revision>45</cp:revision>
  <dcterms:created xsi:type="dcterms:W3CDTF">2022-11-14T12:52:23Z</dcterms:created>
  <dcterms:modified xsi:type="dcterms:W3CDTF">2023-03-01T09:54:12Z</dcterms:modified>
</cp:coreProperties>
</file>