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  <p:sldMasterId id="2147483694" r:id="rId3"/>
  </p:sldMasterIdLst>
  <p:notesMasterIdLst>
    <p:notesMasterId r:id="rId19"/>
  </p:notesMasterIdLst>
  <p:handoutMasterIdLst>
    <p:handoutMasterId r:id="rId20"/>
  </p:handoutMasterIdLst>
  <p:sldIdLst>
    <p:sldId id="256" r:id="rId4"/>
    <p:sldId id="259" r:id="rId5"/>
    <p:sldId id="258" r:id="rId6"/>
    <p:sldId id="262" r:id="rId7"/>
    <p:sldId id="263" r:id="rId8"/>
    <p:sldId id="261" r:id="rId9"/>
    <p:sldId id="264" r:id="rId10"/>
    <p:sldId id="265" r:id="rId11"/>
    <p:sldId id="269" r:id="rId12"/>
    <p:sldId id="270" r:id="rId13"/>
    <p:sldId id="271" r:id="rId14"/>
    <p:sldId id="272" r:id="rId15"/>
    <p:sldId id="273" r:id="rId16"/>
    <p:sldId id="274" r:id="rId17"/>
    <p:sldId id="275" r:id="rId18"/>
  </p:sldIdLst>
  <p:sldSz cx="12192000" cy="6858000"/>
  <p:notesSz cx="6858000" cy="9144000"/>
  <p:embeddedFontLst>
    <p:embeddedFont>
      <p:font typeface="#9Slide07 HoneyCream" pitchFamily="2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91BE"/>
    <a:srgbClr val="2A6842"/>
    <a:srgbClr val="AFDA90"/>
    <a:srgbClr val="E4F7D7"/>
    <a:srgbClr val="2A4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523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178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59E26-7A03-430B-838F-C05501B81029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0896D1-4A9B-4C92-984C-ADD84DA6F1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230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E209C4-FB84-461B-A7CE-BD22F950C6A6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C1E2DF-A75B-4B51-9F05-FDA7222878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775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b781190052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b781190052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38125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b781190052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b781190052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0708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b781190052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b781190052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298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b781190052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b781190052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GV </a:t>
            </a:r>
            <a:r>
              <a:rPr lang="en-GB" dirty="0" err="1"/>
              <a:t>cho</a:t>
            </a:r>
            <a:r>
              <a:rPr lang="en-GB" dirty="0"/>
              <a:t> HS chia </a:t>
            </a:r>
            <a:r>
              <a:rPr lang="en-GB" dirty="0" err="1"/>
              <a:t>sẻ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chốt</a:t>
            </a:r>
            <a:r>
              <a:rPr lang="en-GB" baseline="0" dirty="0"/>
              <a:t> ý.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21989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b781190052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b781190052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GV </a:t>
            </a:r>
            <a:r>
              <a:rPr lang="en-GB" dirty="0" err="1"/>
              <a:t>cho</a:t>
            </a:r>
            <a:r>
              <a:rPr lang="en-GB" dirty="0"/>
              <a:t> HS chia </a:t>
            </a:r>
            <a:r>
              <a:rPr lang="en-GB" dirty="0" err="1"/>
              <a:t>sẻ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chốt</a:t>
            </a:r>
            <a:r>
              <a:rPr lang="en-GB" baseline="0" dirty="0"/>
              <a:t> ý.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7307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b78119005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b78119005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6635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b78119005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b78119005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8185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b7ce0f99af_0_1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4" name="Google Shape;854;gb7ce0f99af_0_1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7594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b781190052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b781190052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5367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b781190052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b781190052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9768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b781190052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b781190052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57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b781190052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b781190052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7473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b781190052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b781190052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5093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F3A4-1059-4161-82D7-76472ECA2778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71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F3A4-1059-4161-82D7-76472ECA2778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57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F3A4-1059-4161-82D7-76472ECA2778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537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F3A4-1059-4161-82D7-76472ECA2778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53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F3A4-1059-4161-82D7-76472ECA2778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45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60000" y="1404400"/>
            <a:ext cx="10272000" cy="47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733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6204665" y="6043201"/>
            <a:ext cx="7193828" cy="3768369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4"/>
          <p:cNvSpPr/>
          <p:nvPr/>
        </p:nvSpPr>
        <p:spPr>
          <a:xfrm>
            <a:off x="9595622" y="6249355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4"/>
          <p:cNvSpPr/>
          <p:nvPr/>
        </p:nvSpPr>
        <p:spPr>
          <a:xfrm>
            <a:off x="8922033" y="5992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4"/>
          <p:cNvSpPr/>
          <p:nvPr/>
        </p:nvSpPr>
        <p:spPr>
          <a:xfrm>
            <a:off x="8052217" y="64244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0235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1_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60000" y="1404400"/>
            <a:ext cx="10272000" cy="47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733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6204665" y="6043201"/>
            <a:ext cx="7193828" cy="3768369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4"/>
          <p:cNvSpPr/>
          <p:nvPr/>
        </p:nvSpPr>
        <p:spPr>
          <a:xfrm>
            <a:off x="9595622" y="6249355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4"/>
          <p:cNvSpPr/>
          <p:nvPr/>
        </p:nvSpPr>
        <p:spPr>
          <a:xfrm>
            <a:off x="8922033" y="5992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4"/>
          <p:cNvSpPr/>
          <p:nvPr/>
        </p:nvSpPr>
        <p:spPr>
          <a:xfrm>
            <a:off x="8052217" y="64244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7535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1_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60000" y="1404400"/>
            <a:ext cx="10272000" cy="47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733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6204665" y="6043201"/>
            <a:ext cx="7193828" cy="3768369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4"/>
          <p:cNvSpPr/>
          <p:nvPr/>
        </p:nvSpPr>
        <p:spPr>
          <a:xfrm>
            <a:off x="9595622" y="6249355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4"/>
          <p:cNvSpPr/>
          <p:nvPr/>
        </p:nvSpPr>
        <p:spPr>
          <a:xfrm>
            <a:off x="8922033" y="5992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4"/>
          <p:cNvSpPr/>
          <p:nvPr/>
        </p:nvSpPr>
        <p:spPr>
          <a:xfrm>
            <a:off x="8052217" y="64244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7088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360">
            <a:off x="2281333" y="1775071"/>
            <a:ext cx="7629200" cy="163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081">
            <a:off x="2281347" y="3388933"/>
            <a:ext cx="7629200" cy="50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-220914">
            <a:off x="5712166" y="6080507"/>
            <a:ext cx="7992359" cy="3425152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493380">
            <a:off x="-3951213" y="5764655"/>
            <a:ext cx="10096713" cy="376823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423022" y="6043206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685233" y="64747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3396117" y="6187263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1" y="5749183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0"/>
                </a:moveTo>
                <a:lnTo>
                  <a:pt x="2293" y="131"/>
                </a:lnTo>
                <a:lnTo>
                  <a:pt x="2118" y="350"/>
                </a:lnTo>
                <a:lnTo>
                  <a:pt x="1922" y="786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6" y="1223"/>
                </a:lnTo>
                <a:lnTo>
                  <a:pt x="481" y="1201"/>
                </a:lnTo>
                <a:lnTo>
                  <a:pt x="262" y="1223"/>
                </a:lnTo>
                <a:lnTo>
                  <a:pt x="0" y="1550"/>
                </a:lnTo>
                <a:lnTo>
                  <a:pt x="22" y="1769"/>
                </a:lnTo>
                <a:lnTo>
                  <a:pt x="153" y="2162"/>
                </a:lnTo>
                <a:lnTo>
                  <a:pt x="546" y="2860"/>
                </a:lnTo>
                <a:lnTo>
                  <a:pt x="1070" y="3493"/>
                </a:lnTo>
                <a:lnTo>
                  <a:pt x="1703" y="4039"/>
                </a:lnTo>
                <a:lnTo>
                  <a:pt x="2053" y="4257"/>
                </a:lnTo>
                <a:lnTo>
                  <a:pt x="2271" y="4345"/>
                </a:lnTo>
                <a:lnTo>
                  <a:pt x="2445" y="4279"/>
                </a:lnTo>
                <a:lnTo>
                  <a:pt x="2576" y="4257"/>
                </a:lnTo>
                <a:lnTo>
                  <a:pt x="2686" y="4192"/>
                </a:lnTo>
                <a:lnTo>
                  <a:pt x="3493" y="3712"/>
                </a:lnTo>
                <a:lnTo>
                  <a:pt x="4629" y="2773"/>
                </a:lnTo>
                <a:lnTo>
                  <a:pt x="4956" y="2183"/>
                </a:lnTo>
                <a:lnTo>
                  <a:pt x="5043" y="1747"/>
                </a:lnTo>
                <a:lnTo>
                  <a:pt x="5021" y="1507"/>
                </a:lnTo>
                <a:lnTo>
                  <a:pt x="4978" y="1354"/>
                </a:lnTo>
                <a:lnTo>
                  <a:pt x="4716" y="1157"/>
                </a:lnTo>
                <a:lnTo>
                  <a:pt x="4585" y="1136"/>
                </a:lnTo>
                <a:lnTo>
                  <a:pt x="4236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319" y="677"/>
                </a:lnTo>
                <a:lnTo>
                  <a:pt x="3100" y="306"/>
                </a:lnTo>
                <a:lnTo>
                  <a:pt x="2948" y="131"/>
                </a:lnTo>
                <a:lnTo>
                  <a:pt x="2795" y="22"/>
                </a:lnTo>
                <a:lnTo>
                  <a:pt x="242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171222" y="6362222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9711117" y="64244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8617017" y="62375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91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 rot="982892">
            <a:off x="-2376064" y="66736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 rot="-156">
            <a:off x="2592398" y="6533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 rot="-156">
            <a:off x="9822131" y="62253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414866" y="64568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1884166" y="62251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968767" y="2612800"/>
            <a:ext cx="82544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5008900" y="1516833"/>
            <a:ext cx="2174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476500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49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1_Section 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 rot="982892">
            <a:off x="-2376064" y="66736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 rot="-156">
            <a:off x="2592398" y="6533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 rot="-156">
            <a:off x="9822131" y="62253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414866" y="64568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1884166" y="62251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968767" y="2612800"/>
            <a:ext cx="82544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5008900" y="1516833"/>
            <a:ext cx="2174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476500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13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F3A4-1059-4161-82D7-76472ECA2778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85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1_Section 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 rot="982892">
            <a:off x="-2376064" y="66736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 rot="-156">
            <a:off x="2592398" y="6533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 rot="-156">
            <a:off x="9822131" y="62253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414866" y="64568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1884166" y="62251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968767" y="2612800"/>
            <a:ext cx="82544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5008900" y="1516833"/>
            <a:ext cx="2174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476500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41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1_Section 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 rot="982892">
            <a:off x="-2376064" y="66736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 rot="-156">
            <a:off x="2592398" y="6533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 rot="-156">
            <a:off x="9822131" y="62253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414866" y="64568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1884166" y="62251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968767" y="2612800"/>
            <a:ext cx="82544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5008900" y="1516833"/>
            <a:ext cx="2174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476500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73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1_Section 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 rot="982892">
            <a:off x="-2376064" y="66736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 rot="-156">
            <a:off x="2592398" y="6533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 rot="-156">
            <a:off x="9822131" y="62253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414866" y="64568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1884166" y="62251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968767" y="2612800"/>
            <a:ext cx="82544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5008900" y="1516833"/>
            <a:ext cx="2174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476500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82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60000" y="1404400"/>
            <a:ext cx="10272000" cy="47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733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6204665" y="6043201"/>
            <a:ext cx="7193828" cy="3768369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4"/>
          <p:cNvSpPr/>
          <p:nvPr/>
        </p:nvSpPr>
        <p:spPr>
          <a:xfrm>
            <a:off x="9595622" y="6249355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4"/>
          <p:cNvSpPr/>
          <p:nvPr/>
        </p:nvSpPr>
        <p:spPr>
          <a:xfrm>
            <a:off x="8922033" y="5992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4"/>
          <p:cNvSpPr/>
          <p:nvPr/>
        </p:nvSpPr>
        <p:spPr>
          <a:xfrm>
            <a:off x="8052217" y="64244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15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/>
          <p:nvPr/>
        </p:nvSpPr>
        <p:spPr>
          <a:xfrm rot="982892">
            <a:off x="-1085048" y="6366027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5"/>
          <p:cNvSpPr/>
          <p:nvPr/>
        </p:nvSpPr>
        <p:spPr>
          <a:xfrm rot="-156">
            <a:off x="7239098" y="6139393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5"/>
          <p:cNvSpPr/>
          <p:nvPr/>
        </p:nvSpPr>
        <p:spPr>
          <a:xfrm>
            <a:off x="2491099" y="63637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5"/>
          <p:cNvSpPr/>
          <p:nvPr/>
        </p:nvSpPr>
        <p:spPr>
          <a:xfrm>
            <a:off x="11470701" y="603143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5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5"/>
          <p:cNvSpPr/>
          <p:nvPr/>
        </p:nvSpPr>
        <p:spPr>
          <a:xfrm>
            <a:off x="549166" y="5950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5"/>
          <p:cNvSpPr txBox="1">
            <a:spLocks noGrp="1"/>
          </p:cNvSpPr>
          <p:nvPr>
            <p:ph type="title"/>
          </p:nvPr>
        </p:nvSpPr>
        <p:spPr>
          <a:xfrm>
            <a:off x="960067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title" idx="2"/>
          </p:nvPr>
        </p:nvSpPr>
        <p:spPr>
          <a:xfrm>
            <a:off x="1559951" y="32444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1559951" y="37736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title" idx="3"/>
          </p:nvPr>
        </p:nvSpPr>
        <p:spPr>
          <a:xfrm>
            <a:off x="7770167" y="32444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4"/>
          </p:nvPr>
        </p:nvSpPr>
        <p:spPr>
          <a:xfrm>
            <a:off x="7770167" y="37736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Rectangle 12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81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/>
          <p:nvPr/>
        </p:nvSpPr>
        <p:spPr>
          <a:xfrm rot="782001">
            <a:off x="-1550239" y="6000657"/>
            <a:ext cx="7222127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1;p6"/>
          <p:cNvSpPr/>
          <p:nvPr/>
        </p:nvSpPr>
        <p:spPr>
          <a:xfrm rot="-189958">
            <a:off x="70871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6"/>
          <p:cNvSpPr/>
          <p:nvPr/>
        </p:nvSpPr>
        <p:spPr>
          <a:xfrm>
            <a:off x="618366" y="59915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6"/>
          <p:cNvSpPr/>
          <p:nvPr/>
        </p:nvSpPr>
        <p:spPr>
          <a:xfrm>
            <a:off x="88879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6"/>
          <p:cNvSpPr/>
          <p:nvPr/>
        </p:nvSpPr>
        <p:spPr>
          <a:xfrm>
            <a:off x="114718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6"/>
          <p:cNvSpPr/>
          <p:nvPr/>
        </p:nvSpPr>
        <p:spPr>
          <a:xfrm>
            <a:off x="10018333" y="5860795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>
            <a:off x="1544168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/>
          <p:nvPr/>
        </p:nvSpPr>
        <p:spPr>
          <a:xfrm>
            <a:off x="3076101" y="62408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90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960000" y="2172967"/>
            <a:ext cx="5136000" cy="14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subTitle" idx="1"/>
          </p:nvPr>
        </p:nvSpPr>
        <p:spPr>
          <a:xfrm>
            <a:off x="971237" y="3582992"/>
            <a:ext cx="4268800" cy="14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"/>
          <p:cNvSpPr/>
          <p:nvPr/>
        </p:nvSpPr>
        <p:spPr>
          <a:xfrm rot="81">
            <a:off x="-1507893" y="5853686"/>
            <a:ext cx="8027925" cy="286045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7"/>
          <p:cNvSpPr/>
          <p:nvPr/>
        </p:nvSpPr>
        <p:spPr>
          <a:xfrm>
            <a:off x="4785633" y="64536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7"/>
          <p:cNvSpPr/>
          <p:nvPr/>
        </p:nvSpPr>
        <p:spPr>
          <a:xfrm>
            <a:off x="960000" y="605871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7"/>
          <p:cNvSpPr/>
          <p:nvPr/>
        </p:nvSpPr>
        <p:spPr>
          <a:xfrm>
            <a:off x="2638600" y="5691729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7"/>
          <p:cNvSpPr/>
          <p:nvPr/>
        </p:nvSpPr>
        <p:spPr>
          <a:xfrm>
            <a:off x="3670399" y="64536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88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223000" y="1711333"/>
            <a:ext cx="5746000" cy="34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 rot="-81" flipH="1">
            <a:off x="-1796502" y="5410757"/>
            <a:ext cx="8012591" cy="286045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8"/>
          <p:cNvSpPr/>
          <p:nvPr/>
        </p:nvSpPr>
        <p:spPr>
          <a:xfrm flipH="1">
            <a:off x="3389973" y="5635219"/>
            <a:ext cx="340991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8"/>
          <p:cNvSpPr/>
          <p:nvPr/>
        </p:nvSpPr>
        <p:spPr>
          <a:xfrm flipH="1">
            <a:off x="4724435" y="6010470"/>
            <a:ext cx="457559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8"/>
          <p:cNvSpPr/>
          <p:nvPr/>
        </p:nvSpPr>
        <p:spPr>
          <a:xfrm flipH="1">
            <a:off x="2294153" y="5929534"/>
            <a:ext cx="645193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8"/>
          <p:cNvSpPr/>
          <p:nvPr/>
        </p:nvSpPr>
        <p:spPr>
          <a:xfrm flipH="1">
            <a:off x="913442" y="5891460"/>
            <a:ext cx="457541" cy="394873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27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"/>
          <p:cNvSpPr txBox="1">
            <a:spLocks noGrp="1"/>
          </p:cNvSpPr>
          <p:nvPr>
            <p:ph type="title"/>
          </p:nvPr>
        </p:nvSpPr>
        <p:spPr>
          <a:xfrm>
            <a:off x="960000" y="2271733"/>
            <a:ext cx="5136000" cy="11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8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1"/>
          </p:nvPr>
        </p:nvSpPr>
        <p:spPr>
          <a:xfrm>
            <a:off x="960000" y="3435400"/>
            <a:ext cx="5136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6" name="Google Shape;76;p9"/>
          <p:cNvSpPr/>
          <p:nvPr/>
        </p:nvSpPr>
        <p:spPr>
          <a:xfrm rot="982892">
            <a:off x="-2370982" y="5972161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9"/>
          <p:cNvSpPr/>
          <p:nvPr/>
        </p:nvSpPr>
        <p:spPr>
          <a:xfrm rot="-156">
            <a:off x="6984031" y="6177793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9"/>
          <p:cNvSpPr/>
          <p:nvPr/>
        </p:nvSpPr>
        <p:spPr>
          <a:xfrm>
            <a:off x="423022" y="5876673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9"/>
          <p:cNvSpPr/>
          <p:nvPr/>
        </p:nvSpPr>
        <p:spPr>
          <a:xfrm>
            <a:off x="3357183" y="64179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9"/>
          <p:cNvSpPr/>
          <p:nvPr/>
        </p:nvSpPr>
        <p:spPr>
          <a:xfrm>
            <a:off x="2052117" y="63676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9"/>
          <p:cNvSpPr/>
          <p:nvPr/>
        </p:nvSpPr>
        <p:spPr>
          <a:xfrm>
            <a:off x="121920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9"/>
          <p:cNvSpPr/>
          <p:nvPr/>
        </p:nvSpPr>
        <p:spPr>
          <a:xfrm>
            <a:off x="10116233" y="631736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9"/>
          <p:cNvSpPr/>
          <p:nvPr/>
        </p:nvSpPr>
        <p:spPr>
          <a:xfrm>
            <a:off x="8281055" y="6417973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36691" y="66391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38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960000" y="985200"/>
            <a:ext cx="5276400" cy="4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564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F3A4-1059-4161-82D7-76472ECA2778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02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 txBox="1">
            <a:spLocks noGrp="1"/>
          </p:cNvSpPr>
          <p:nvPr>
            <p:ph type="title" hasCustomPrompt="1"/>
          </p:nvPr>
        </p:nvSpPr>
        <p:spPr>
          <a:xfrm>
            <a:off x="4220000" y="963384"/>
            <a:ext cx="7012000" cy="1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8" name="Google Shape;88;p11"/>
          <p:cNvSpPr txBox="1">
            <a:spLocks noGrp="1"/>
          </p:cNvSpPr>
          <p:nvPr>
            <p:ph type="subTitle" idx="1"/>
          </p:nvPr>
        </p:nvSpPr>
        <p:spPr>
          <a:xfrm>
            <a:off x="4220000" y="2722584"/>
            <a:ext cx="7012000" cy="7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" name="Rectangle 3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91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136691" y="66391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68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 txBox="1">
            <a:spLocks noGrp="1"/>
          </p:cNvSpPr>
          <p:nvPr>
            <p:ph type="title" hasCustomPrompt="1"/>
          </p:nvPr>
        </p:nvSpPr>
        <p:spPr>
          <a:xfrm>
            <a:off x="1997200" y="1655133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"/>
          </p:nvPr>
        </p:nvSpPr>
        <p:spPr>
          <a:xfrm>
            <a:off x="960000" y="2547933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2"/>
          </p:nvPr>
        </p:nvSpPr>
        <p:spPr>
          <a:xfrm>
            <a:off x="960001" y="3011133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3" hasCustomPrompt="1"/>
          </p:nvPr>
        </p:nvSpPr>
        <p:spPr>
          <a:xfrm>
            <a:off x="4393023" y="3855200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4"/>
          </p:nvPr>
        </p:nvSpPr>
        <p:spPr>
          <a:xfrm>
            <a:off x="3355844" y="4748000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5"/>
          </p:nvPr>
        </p:nvSpPr>
        <p:spPr>
          <a:xfrm>
            <a:off x="3355845" y="5211200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 idx="6" hasCustomPrompt="1"/>
          </p:nvPr>
        </p:nvSpPr>
        <p:spPr>
          <a:xfrm>
            <a:off x="6788844" y="1655133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7"/>
          </p:nvPr>
        </p:nvSpPr>
        <p:spPr>
          <a:xfrm>
            <a:off x="5751689" y="2547933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8"/>
          </p:nvPr>
        </p:nvSpPr>
        <p:spPr>
          <a:xfrm>
            <a:off x="5751691" y="3011133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9" hasCustomPrompt="1"/>
          </p:nvPr>
        </p:nvSpPr>
        <p:spPr>
          <a:xfrm>
            <a:off x="9184667" y="3855200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13"/>
          </p:nvPr>
        </p:nvSpPr>
        <p:spPr>
          <a:xfrm>
            <a:off x="8147533" y="4748000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14"/>
          </p:nvPr>
        </p:nvSpPr>
        <p:spPr>
          <a:xfrm>
            <a:off x="8147535" y="5211200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5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13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13"/>
          <p:cNvSpPr/>
          <p:nvPr/>
        </p:nvSpPr>
        <p:spPr>
          <a:xfrm>
            <a:off x="423022" y="5876673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13"/>
          <p:cNvSpPr/>
          <p:nvPr/>
        </p:nvSpPr>
        <p:spPr>
          <a:xfrm>
            <a:off x="7657033" y="62007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13"/>
          <p:cNvSpPr/>
          <p:nvPr/>
        </p:nvSpPr>
        <p:spPr>
          <a:xfrm>
            <a:off x="2052117" y="63676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13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13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022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4"/>
          <p:cNvSpPr txBox="1">
            <a:spLocks noGrp="1"/>
          </p:cNvSpPr>
          <p:nvPr>
            <p:ph type="title"/>
          </p:nvPr>
        </p:nvSpPr>
        <p:spPr>
          <a:xfrm>
            <a:off x="6096000" y="2640433"/>
            <a:ext cx="4724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subTitle" idx="1"/>
          </p:nvPr>
        </p:nvSpPr>
        <p:spPr>
          <a:xfrm>
            <a:off x="6096000" y="3404033"/>
            <a:ext cx="47244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14"/>
          <p:cNvGrpSpPr/>
          <p:nvPr/>
        </p:nvGrpSpPr>
        <p:grpSpPr>
          <a:xfrm>
            <a:off x="-1634233" y="5750968"/>
            <a:ext cx="8950167" cy="3745073"/>
            <a:chOff x="-1225675" y="4313225"/>
            <a:chExt cx="6712625" cy="2808805"/>
          </a:xfrm>
        </p:grpSpPr>
        <p:sp>
          <p:nvSpPr>
            <p:cNvPr id="115" name="Google Shape;115;p14"/>
            <p:cNvSpPr/>
            <p:nvPr/>
          </p:nvSpPr>
          <p:spPr>
            <a:xfrm rot="356234">
              <a:off x="-1132260" y="4644985"/>
              <a:ext cx="6525794" cy="2145285"/>
            </a:xfrm>
            <a:custGeom>
              <a:avLst/>
              <a:gdLst/>
              <a:ahLst/>
              <a:cxnLst/>
              <a:rect l="l" t="t" r="r" b="b"/>
              <a:pathLst>
                <a:path w="56796" h="58532" extrusionOk="0">
                  <a:moveTo>
                    <a:pt x="24985" y="0"/>
                  </a:moveTo>
                  <a:lnTo>
                    <a:pt x="22627" y="33"/>
                  </a:lnTo>
                  <a:lnTo>
                    <a:pt x="20875" y="262"/>
                  </a:lnTo>
                  <a:lnTo>
                    <a:pt x="19696" y="508"/>
                  </a:lnTo>
                  <a:lnTo>
                    <a:pt x="18550" y="835"/>
                  </a:lnTo>
                  <a:lnTo>
                    <a:pt x="17404" y="1244"/>
                  </a:lnTo>
                  <a:lnTo>
                    <a:pt x="16274" y="1736"/>
                  </a:lnTo>
                  <a:lnTo>
                    <a:pt x="15161" y="2309"/>
                  </a:lnTo>
                  <a:lnTo>
                    <a:pt x="14048" y="2980"/>
                  </a:lnTo>
                  <a:lnTo>
                    <a:pt x="12967" y="3733"/>
                  </a:lnTo>
                  <a:lnTo>
                    <a:pt x="11887" y="4584"/>
                  </a:lnTo>
                  <a:lnTo>
                    <a:pt x="10822" y="5518"/>
                  </a:lnTo>
                  <a:lnTo>
                    <a:pt x="10315" y="6025"/>
                  </a:lnTo>
                  <a:lnTo>
                    <a:pt x="9791" y="6549"/>
                  </a:lnTo>
                  <a:lnTo>
                    <a:pt x="8809" y="7662"/>
                  </a:lnTo>
                  <a:lnTo>
                    <a:pt x="7384" y="9447"/>
                  </a:lnTo>
                  <a:lnTo>
                    <a:pt x="5682" y="12017"/>
                  </a:lnTo>
                  <a:lnTo>
                    <a:pt x="4192" y="14801"/>
                  </a:lnTo>
                  <a:lnTo>
                    <a:pt x="2898" y="17748"/>
                  </a:lnTo>
                  <a:lnTo>
                    <a:pt x="1834" y="20826"/>
                  </a:lnTo>
                  <a:lnTo>
                    <a:pt x="999" y="23986"/>
                  </a:lnTo>
                  <a:lnTo>
                    <a:pt x="410" y="27211"/>
                  </a:lnTo>
                  <a:lnTo>
                    <a:pt x="66" y="30453"/>
                  </a:lnTo>
                  <a:lnTo>
                    <a:pt x="0" y="33662"/>
                  </a:lnTo>
                  <a:lnTo>
                    <a:pt x="197" y="36822"/>
                  </a:lnTo>
                  <a:lnTo>
                    <a:pt x="557" y="39146"/>
                  </a:lnTo>
                  <a:lnTo>
                    <a:pt x="868" y="40653"/>
                  </a:lnTo>
                  <a:lnTo>
                    <a:pt x="1261" y="42126"/>
                  </a:lnTo>
                  <a:lnTo>
                    <a:pt x="1736" y="43551"/>
                  </a:lnTo>
                  <a:lnTo>
                    <a:pt x="2276" y="44942"/>
                  </a:lnTo>
                  <a:lnTo>
                    <a:pt x="2898" y="46285"/>
                  </a:lnTo>
                  <a:lnTo>
                    <a:pt x="3602" y="47578"/>
                  </a:lnTo>
                  <a:lnTo>
                    <a:pt x="4388" y="48823"/>
                  </a:lnTo>
                  <a:lnTo>
                    <a:pt x="5256" y="49985"/>
                  </a:lnTo>
                  <a:lnTo>
                    <a:pt x="6222" y="51098"/>
                  </a:lnTo>
                  <a:lnTo>
                    <a:pt x="6729" y="51622"/>
                  </a:lnTo>
                  <a:lnTo>
                    <a:pt x="7253" y="52130"/>
                  </a:lnTo>
                  <a:lnTo>
                    <a:pt x="8350" y="53096"/>
                  </a:lnTo>
                  <a:lnTo>
                    <a:pt x="9496" y="53963"/>
                  </a:lnTo>
                  <a:lnTo>
                    <a:pt x="10691" y="54766"/>
                  </a:lnTo>
                  <a:lnTo>
                    <a:pt x="11936" y="55470"/>
                  </a:lnTo>
                  <a:lnTo>
                    <a:pt x="13213" y="56108"/>
                  </a:lnTo>
                  <a:lnTo>
                    <a:pt x="14539" y="56665"/>
                  </a:lnTo>
                  <a:lnTo>
                    <a:pt x="15898" y="57156"/>
                  </a:lnTo>
                  <a:lnTo>
                    <a:pt x="17977" y="57762"/>
                  </a:lnTo>
                  <a:lnTo>
                    <a:pt x="20859" y="58286"/>
                  </a:lnTo>
                  <a:lnTo>
                    <a:pt x="23806" y="58531"/>
                  </a:lnTo>
                  <a:lnTo>
                    <a:pt x="26802" y="58515"/>
                  </a:lnTo>
                  <a:lnTo>
                    <a:pt x="29814" y="58220"/>
                  </a:lnTo>
                  <a:lnTo>
                    <a:pt x="32810" y="57680"/>
                  </a:lnTo>
                  <a:lnTo>
                    <a:pt x="35757" y="56894"/>
                  </a:lnTo>
                  <a:lnTo>
                    <a:pt x="38639" y="55863"/>
                  </a:lnTo>
                  <a:lnTo>
                    <a:pt x="41406" y="54618"/>
                  </a:lnTo>
                  <a:lnTo>
                    <a:pt x="44058" y="53145"/>
                  </a:lnTo>
                  <a:lnTo>
                    <a:pt x="46530" y="51459"/>
                  </a:lnTo>
                  <a:lnTo>
                    <a:pt x="48823" y="49576"/>
                  </a:lnTo>
                  <a:lnTo>
                    <a:pt x="49887" y="48544"/>
                  </a:lnTo>
                  <a:lnTo>
                    <a:pt x="50902" y="47496"/>
                  </a:lnTo>
                  <a:lnTo>
                    <a:pt x="52654" y="45352"/>
                  </a:lnTo>
                  <a:lnTo>
                    <a:pt x="54078" y="43109"/>
                  </a:lnTo>
                  <a:lnTo>
                    <a:pt x="55191" y="40816"/>
                  </a:lnTo>
                  <a:lnTo>
                    <a:pt x="56026" y="38475"/>
                  </a:lnTo>
                  <a:lnTo>
                    <a:pt x="56550" y="36101"/>
                  </a:lnTo>
                  <a:lnTo>
                    <a:pt x="56796" y="33678"/>
                  </a:lnTo>
                  <a:lnTo>
                    <a:pt x="56780" y="31255"/>
                  </a:lnTo>
                  <a:lnTo>
                    <a:pt x="56485" y="28832"/>
                  </a:lnTo>
                  <a:lnTo>
                    <a:pt x="55945" y="26392"/>
                  </a:lnTo>
                  <a:lnTo>
                    <a:pt x="55159" y="23986"/>
                  </a:lnTo>
                  <a:lnTo>
                    <a:pt x="54127" y="21612"/>
                  </a:lnTo>
                  <a:lnTo>
                    <a:pt x="52883" y="19270"/>
                  </a:lnTo>
                  <a:lnTo>
                    <a:pt x="51409" y="16978"/>
                  </a:lnTo>
                  <a:lnTo>
                    <a:pt x="49723" y="14735"/>
                  </a:lnTo>
                  <a:lnTo>
                    <a:pt x="47840" y="12574"/>
                  </a:lnTo>
                  <a:lnTo>
                    <a:pt x="46809" y="11526"/>
                  </a:lnTo>
                  <a:lnTo>
                    <a:pt x="45777" y="10511"/>
                  </a:lnTo>
                  <a:lnTo>
                    <a:pt x="43616" y="8563"/>
                  </a:lnTo>
                  <a:lnTo>
                    <a:pt x="41406" y="6795"/>
                  </a:lnTo>
                  <a:lnTo>
                    <a:pt x="39147" y="5174"/>
                  </a:lnTo>
                  <a:lnTo>
                    <a:pt x="36838" y="3749"/>
                  </a:lnTo>
                  <a:lnTo>
                    <a:pt x="34497" y="2521"/>
                  </a:lnTo>
                  <a:lnTo>
                    <a:pt x="32139" y="1523"/>
                  </a:lnTo>
                  <a:lnTo>
                    <a:pt x="29749" y="753"/>
                  </a:lnTo>
                  <a:lnTo>
                    <a:pt x="27375" y="246"/>
                  </a:lnTo>
                  <a:lnTo>
                    <a:pt x="249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4"/>
            <p:cNvSpPr/>
            <p:nvPr/>
          </p:nvSpPr>
          <p:spPr>
            <a:xfrm>
              <a:off x="317266" y="4559904"/>
              <a:ext cx="428092" cy="368249"/>
            </a:xfrm>
            <a:custGeom>
              <a:avLst/>
              <a:gdLst/>
              <a:ahLst/>
              <a:cxnLst/>
              <a:rect l="l" t="t" r="r" b="b"/>
              <a:pathLst>
                <a:path w="8427" h="7249" extrusionOk="0">
                  <a:moveTo>
                    <a:pt x="4235" y="1"/>
                  </a:moveTo>
                  <a:lnTo>
                    <a:pt x="3951" y="88"/>
                  </a:lnTo>
                  <a:lnTo>
                    <a:pt x="3842" y="219"/>
                  </a:lnTo>
                  <a:lnTo>
                    <a:pt x="3580" y="568"/>
                  </a:lnTo>
                  <a:lnTo>
                    <a:pt x="3209" y="1289"/>
                  </a:lnTo>
                  <a:lnTo>
                    <a:pt x="2969" y="2380"/>
                  </a:lnTo>
                  <a:lnTo>
                    <a:pt x="2969" y="3144"/>
                  </a:lnTo>
                  <a:lnTo>
                    <a:pt x="2773" y="2904"/>
                  </a:lnTo>
                  <a:lnTo>
                    <a:pt x="2314" y="2489"/>
                  </a:lnTo>
                  <a:lnTo>
                    <a:pt x="1768" y="2184"/>
                  </a:lnTo>
                  <a:lnTo>
                    <a:pt x="1157" y="2031"/>
                  </a:lnTo>
                  <a:lnTo>
                    <a:pt x="808" y="2009"/>
                  </a:lnTo>
                  <a:lnTo>
                    <a:pt x="633" y="2031"/>
                  </a:lnTo>
                  <a:lnTo>
                    <a:pt x="306" y="2184"/>
                  </a:lnTo>
                  <a:lnTo>
                    <a:pt x="87" y="2446"/>
                  </a:lnTo>
                  <a:lnTo>
                    <a:pt x="0" y="2795"/>
                  </a:lnTo>
                  <a:lnTo>
                    <a:pt x="44" y="2991"/>
                  </a:lnTo>
                  <a:lnTo>
                    <a:pt x="262" y="3646"/>
                  </a:lnTo>
                  <a:lnTo>
                    <a:pt x="917" y="4847"/>
                  </a:lnTo>
                  <a:lnTo>
                    <a:pt x="1812" y="5917"/>
                  </a:lnTo>
                  <a:lnTo>
                    <a:pt x="2882" y="6790"/>
                  </a:lnTo>
                  <a:lnTo>
                    <a:pt x="3449" y="7139"/>
                  </a:lnTo>
                  <a:lnTo>
                    <a:pt x="3646" y="7226"/>
                  </a:lnTo>
                  <a:lnTo>
                    <a:pt x="3995" y="7248"/>
                  </a:lnTo>
                  <a:lnTo>
                    <a:pt x="4148" y="7183"/>
                  </a:lnTo>
                  <a:lnTo>
                    <a:pt x="4344" y="7183"/>
                  </a:lnTo>
                  <a:lnTo>
                    <a:pt x="4541" y="7052"/>
                  </a:lnTo>
                  <a:lnTo>
                    <a:pt x="5152" y="6659"/>
                  </a:lnTo>
                  <a:lnTo>
                    <a:pt x="6549" y="5764"/>
                  </a:lnTo>
                  <a:lnTo>
                    <a:pt x="7466" y="4956"/>
                  </a:lnTo>
                  <a:lnTo>
                    <a:pt x="7968" y="4345"/>
                  </a:lnTo>
                  <a:lnTo>
                    <a:pt x="8296" y="3668"/>
                  </a:lnTo>
                  <a:lnTo>
                    <a:pt x="8427" y="2926"/>
                  </a:lnTo>
                  <a:lnTo>
                    <a:pt x="8405" y="2511"/>
                  </a:lnTo>
                  <a:lnTo>
                    <a:pt x="8317" y="2271"/>
                  </a:lnTo>
                  <a:lnTo>
                    <a:pt x="7903" y="1943"/>
                  </a:lnTo>
                  <a:lnTo>
                    <a:pt x="7663" y="1922"/>
                  </a:lnTo>
                  <a:lnTo>
                    <a:pt x="7073" y="2009"/>
                  </a:lnTo>
                  <a:lnTo>
                    <a:pt x="6069" y="2446"/>
                  </a:lnTo>
                  <a:lnTo>
                    <a:pt x="5632" y="2751"/>
                  </a:lnTo>
                  <a:lnTo>
                    <a:pt x="5676" y="2424"/>
                  </a:lnTo>
                  <a:lnTo>
                    <a:pt x="5676" y="1769"/>
                  </a:lnTo>
                  <a:lnTo>
                    <a:pt x="5523" y="1136"/>
                  </a:lnTo>
                  <a:lnTo>
                    <a:pt x="5196" y="524"/>
                  </a:lnTo>
                  <a:lnTo>
                    <a:pt x="4934" y="241"/>
                  </a:lnTo>
                  <a:lnTo>
                    <a:pt x="4825" y="132"/>
                  </a:lnTo>
                  <a:lnTo>
                    <a:pt x="4541" y="22"/>
                  </a:lnTo>
                  <a:lnTo>
                    <a:pt x="42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4"/>
            <p:cNvSpPr/>
            <p:nvPr/>
          </p:nvSpPr>
          <p:spPr>
            <a:xfrm>
              <a:off x="2092224" y="4860825"/>
              <a:ext cx="256235" cy="220726"/>
            </a:xfrm>
            <a:custGeom>
              <a:avLst/>
              <a:gdLst/>
              <a:ahLst/>
              <a:cxnLst/>
              <a:rect l="l" t="t" r="r" b="b"/>
              <a:pathLst>
                <a:path w="5044" h="4345" extrusionOk="0">
                  <a:moveTo>
                    <a:pt x="2424" y="1"/>
                  </a:moveTo>
                  <a:lnTo>
                    <a:pt x="2293" y="132"/>
                  </a:lnTo>
                  <a:lnTo>
                    <a:pt x="2118" y="350"/>
                  </a:lnTo>
                  <a:lnTo>
                    <a:pt x="1900" y="787"/>
                  </a:lnTo>
                  <a:lnTo>
                    <a:pt x="1769" y="1441"/>
                  </a:lnTo>
                  <a:lnTo>
                    <a:pt x="1769" y="1878"/>
                  </a:lnTo>
                  <a:lnTo>
                    <a:pt x="1529" y="1594"/>
                  </a:lnTo>
                  <a:lnTo>
                    <a:pt x="895" y="1245"/>
                  </a:lnTo>
                  <a:lnTo>
                    <a:pt x="481" y="1201"/>
                  </a:lnTo>
                  <a:lnTo>
                    <a:pt x="262" y="1245"/>
                  </a:lnTo>
                  <a:lnTo>
                    <a:pt x="0" y="1551"/>
                  </a:lnTo>
                  <a:lnTo>
                    <a:pt x="22" y="1769"/>
                  </a:lnTo>
                  <a:lnTo>
                    <a:pt x="153" y="2162"/>
                  </a:lnTo>
                  <a:lnTo>
                    <a:pt x="546" y="2882"/>
                  </a:lnTo>
                  <a:lnTo>
                    <a:pt x="1070" y="3515"/>
                  </a:lnTo>
                  <a:lnTo>
                    <a:pt x="1703" y="4039"/>
                  </a:lnTo>
                  <a:lnTo>
                    <a:pt x="2031" y="4258"/>
                  </a:lnTo>
                  <a:lnTo>
                    <a:pt x="2249" y="4345"/>
                  </a:lnTo>
                  <a:lnTo>
                    <a:pt x="2445" y="4279"/>
                  </a:lnTo>
                  <a:lnTo>
                    <a:pt x="2576" y="4279"/>
                  </a:lnTo>
                  <a:lnTo>
                    <a:pt x="2686" y="4192"/>
                  </a:lnTo>
                  <a:lnTo>
                    <a:pt x="3493" y="3712"/>
                  </a:lnTo>
                  <a:lnTo>
                    <a:pt x="4650" y="2795"/>
                  </a:lnTo>
                  <a:lnTo>
                    <a:pt x="4978" y="2206"/>
                  </a:lnTo>
                  <a:lnTo>
                    <a:pt x="5043" y="1747"/>
                  </a:lnTo>
                  <a:lnTo>
                    <a:pt x="5021" y="1507"/>
                  </a:lnTo>
                  <a:lnTo>
                    <a:pt x="4956" y="1354"/>
                  </a:lnTo>
                  <a:lnTo>
                    <a:pt x="4716" y="1158"/>
                  </a:lnTo>
                  <a:lnTo>
                    <a:pt x="4585" y="1158"/>
                  </a:lnTo>
                  <a:lnTo>
                    <a:pt x="4214" y="1201"/>
                  </a:lnTo>
                  <a:lnTo>
                    <a:pt x="3624" y="1441"/>
                  </a:lnTo>
                  <a:lnTo>
                    <a:pt x="3384" y="1638"/>
                  </a:lnTo>
                  <a:lnTo>
                    <a:pt x="3428" y="1245"/>
                  </a:lnTo>
                  <a:lnTo>
                    <a:pt x="3297" y="677"/>
                  </a:lnTo>
                  <a:lnTo>
                    <a:pt x="3100" y="306"/>
                  </a:lnTo>
                  <a:lnTo>
                    <a:pt x="2948" y="132"/>
                  </a:lnTo>
                  <a:lnTo>
                    <a:pt x="2795" y="22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4"/>
            <p:cNvSpPr/>
            <p:nvPr/>
          </p:nvSpPr>
          <p:spPr>
            <a:xfrm>
              <a:off x="1615287" y="4646438"/>
              <a:ext cx="256235" cy="220726"/>
            </a:xfrm>
            <a:custGeom>
              <a:avLst/>
              <a:gdLst/>
              <a:ahLst/>
              <a:cxnLst/>
              <a:rect l="l" t="t" r="r" b="b"/>
              <a:pathLst>
                <a:path w="5044" h="4345" extrusionOk="0">
                  <a:moveTo>
                    <a:pt x="2424" y="1"/>
                  </a:moveTo>
                  <a:lnTo>
                    <a:pt x="2293" y="132"/>
                  </a:lnTo>
                  <a:lnTo>
                    <a:pt x="2118" y="350"/>
                  </a:lnTo>
                  <a:lnTo>
                    <a:pt x="1900" y="787"/>
                  </a:lnTo>
                  <a:lnTo>
                    <a:pt x="1769" y="1441"/>
                  </a:lnTo>
                  <a:lnTo>
                    <a:pt x="1769" y="1878"/>
                  </a:lnTo>
                  <a:lnTo>
                    <a:pt x="1529" y="1594"/>
                  </a:lnTo>
                  <a:lnTo>
                    <a:pt x="895" y="1245"/>
                  </a:lnTo>
                  <a:lnTo>
                    <a:pt x="481" y="1201"/>
                  </a:lnTo>
                  <a:lnTo>
                    <a:pt x="262" y="1245"/>
                  </a:lnTo>
                  <a:lnTo>
                    <a:pt x="0" y="1551"/>
                  </a:lnTo>
                  <a:lnTo>
                    <a:pt x="22" y="1769"/>
                  </a:lnTo>
                  <a:lnTo>
                    <a:pt x="153" y="2162"/>
                  </a:lnTo>
                  <a:lnTo>
                    <a:pt x="546" y="2882"/>
                  </a:lnTo>
                  <a:lnTo>
                    <a:pt x="1070" y="3515"/>
                  </a:lnTo>
                  <a:lnTo>
                    <a:pt x="1703" y="4039"/>
                  </a:lnTo>
                  <a:lnTo>
                    <a:pt x="2031" y="4258"/>
                  </a:lnTo>
                  <a:lnTo>
                    <a:pt x="2249" y="4345"/>
                  </a:lnTo>
                  <a:lnTo>
                    <a:pt x="2445" y="4279"/>
                  </a:lnTo>
                  <a:lnTo>
                    <a:pt x="2576" y="4279"/>
                  </a:lnTo>
                  <a:lnTo>
                    <a:pt x="2686" y="4192"/>
                  </a:lnTo>
                  <a:lnTo>
                    <a:pt x="3493" y="3712"/>
                  </a:lnTo>
                  <a:lnTo>
                    <a:pt x="4650" y="2795"/>
                  </a:lnTo>
                  <a:lnTo>
                    <a:pt x="4978" y="2206"/>
                  </a:lnTo>
                  <a:lnTo>
                    <a:pt x="5043" y="1747"/>
                  </a:lnTo>
                  <a:lnTo>
                    <a:pt x="5021" y="1507"/>
                  </a:lnTo>
                  <a:lnTo>
                    <a:pt x="4956" y="1354"/>
                  </a:lnTo>
                  <a:lnTo>
                    <a:pt x="4716" y="1158"/>
                  </a:lnTo>
                  <a:lnTo>
                    <a:pt x="4585" y="1158"/>
                  </a:lnTo>
                  <a:lnTo>
                    <a:pt x="4214" y="1201"/>
                  </a:lnTo>
                  <a:lnTo>
                    <a:pt x="3624" y="1441"/>
                  </a:lnTo>
                  <a:lnTo>
                    <a:pt x="3384" y="1638"/>
                  </a:lnTo>
                  <a:lnTo>
                    <a:pt x="3428" y="1245"/>
                  </a:lnTo>
                  <a:lnTo>
                    <a:pt x="3297" y="677"/>
                  </a:lnTo>
                  <a:lnTo>
                    <a:pt x="3100" y="306"/>
                  </a:lnTo>
                  <a:lnTo>
                    <a:pt x="2948" y="132"/>
                  </a:lnTo>
                  <a:lnTo>
                    <a:pt x="2795" y="22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3276326" y="4785397"/>
              <a:ext cx="343814" cy="296164"/>
            </a:xfrm>
            <a:custGeom>
              <a:avLst/>
              <a:gdLst/>
              <a:ahLst/>
              <a:cxnLst/>
              <a:rect l="l" t="t" r="r" b="b"/>
              <a:pathLst>
                <a:path w="6768" h="5830" extrusionOk="0">
                  <a:moveTo>
                    <a:pt x="3384" y="0"/>
                  </a:moveTo>
                  <a:lnTo>
                    <a:pt x="3144" y="66"/>
                  </a:lnTo>
                  <a:lnTo>
                    <a:pt x="3057" y="153"/>
                  </a:lnTo>
                  <a:lnTo>
                    <a:pt x="2839" y="437"/>
                  </a:lnTo>
                  <a:lnTo>
                    <a:pt x="2555" y="1026"/>
                  </a:lnTo>
                  <a:lnTo>
                    <a:pt x="2380" y="1921"/>
                  </a:lnTo>
                  <a:lnTo>
                    <a:pt x="2380" y="2533"/>
                  </a:lnTo>
                  <a:lnTo>
                    <a:pt x="2053" y="2140"/>
                  </a:lnTo>
                  <a:lnTo>
                    <a:pt x="1441" y="1747"/>
                  </a:lnTo>
                  <a:lnTo>
                    <a:pt x="939" y="1616"/>
                  </a:lnTo>
                  <a:lnTo>
                    <a:pt x="655" y="1594"/>
                  </a:lnTo>
                  <a:lnTo>
                    <a:pt x="503" y="1616"/>
                  </a:lnTo>
                  <a:lnTo>
                    <a:pt x="241" y="1747"/>
                  </a:lnTo>
                  <a:lnTo>
                    <a:pt x="66" y="1965"/>
                  </a:lnTo>
                  <a:lnTo>
                    <a:pt x="1" y="2249"/>
                  </a:lnTo>
                  <a:lnTo>
                    <a:pt x="44" y="2402"/>
                  </a:lnTo>
                  <a:lnTo>
                    <a:pt x="197" y="2926"/>
                  </a:lnTo>
                  <a:lnTo>
                    <a:pt x="721" y="3886"/>
                  </a:lnTo>
                  <a:lnTo>
                    <a:pt x="1441" y="4737"/>
                  </a:lnTo>
                  <a:lnTo>
                    <a:pt x="2293" y="5458"/>
                  </a:lnTo>
                  <a:lnTo>
                    <a:pt x="2773" y="5742"/>
                  </a:lnTo>
                  <a:lnTo>
                    <a:pt x="2904" y="5807"/>
                  </a:lnTo>
                  <a:lnTo>
                    <a:pt x="3188" y="5829"/>
                  </a:lnTo>
                  <a:lnTo>
                    <a:pt x="3319" y="5785"/>
                  </a:lnTo>
                  <a:lnTo>
                    <a:pt x="3472" y="5764"/>
                  </a:lnTo>
                  <a:lnTo>
                    <a:pt x="3646" y="5676"/>
                  </a:lnTo>
                  <a:lnTo>
                    <a:pt x="4148" y="5349"/>
                  </a:lnTo>
                  <a:lnTo>
                    <a:pt x="5262" y="4628"/>
                  </a:lnTo>
                  <a:lnTo>
                    <a:pt x="6004" y="3995"/>
                  </a:lnTo>
                  <a:lnTo>
                    <a:pt x="6419" y="3515"/>
                  </a:lnTo>
                  <a:lnTo>
                    <a:pt x="6681" y="2947"/>
                  </a:lnTo>
                  <a:lnTo>
                    <a:pt x="6768" y="2336"/>
                  </a:lnTo>
                  <a:lnTo>
                    <a:pt x="6746" y="2009"/>
                  </a:lnTo>
                  <a:lnTo>
                    <a:pt x="6681" y="1834"/>
                  </a:lnTo>
                  <a:lnTo>
                    <a:pt x="6331" y="1550"/>
                  </a:lnTo>
                  <a:lnTo>
                    <a:pt x="6157" y="1550"/>
                  </a:lnTo>
                  <a:lnTo>
                    <a:pt x="5676" y="1616"/>
                  </a:lnTo>
                  <a:lnTo>
                    <a:pt x="4847" y="1943"/>
                  </a:lnTo>
                  <a:lnTo>
                    <a:pt x="4519" y="2205"/>
                  </a:lnTo>
                  <a:lnTo>
                    <a:pt x="4563" y="1681"/>
                  </a:lnTo>
                  <a:lnTo>
                    <a:pt x="4432" y="917"/>
                  </a:lnTo>
                  <a:lnTo>
                    <a:pt x="4148" y="415"/>
                  </a:lnTo>
                  <a:lnTo>
                    <a:pt x="3930" y="175"/>
                  </a:lnTo>
                  <a:lnTo>
                    <a:pt x="3755" y="44"/>
                  </a:lnTo>
                  <a:lnTo>
                    <a:pt x="33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91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 txBox="1">
            <a:spLocks noGrp="1"/>
          </p:cNvSpPr>
          <p:nvPr>
            <p:ph type="title"/>
          </p:nvPr>
        </p:nvSpPr>
        <p:spPr>
          <a:xfrm>
            <a:off x="960000" y="3065467"/>
            <a:ext cx="4383600" cy="17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ubTitle" idx="1"/>
          </p:nvPr>
        </p:nvSpPr>
        <p:spPr>
          <a:xfrm>
            <a:off x="960000" y="4826433"/>
            <a:ext cx="43836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5"/>
          <p:cNvSpPr/>
          <p:nvPr/>
        </p:nvSpPr>
        <p:spPr>
          <a:xfrm>
            <a:off x="4912033" y="720001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" name="Google Shape;124;p15"/>
          <p:cNvSpPr/>
          <p:nvPr/>
        </p:nvSpPr>
        <p:spPr>
          <a:xfrm>
            <a:off x="745681" y="403832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" name="Google Shape;125;p15"/>
          <p:cNvSpPr/>
          <p:nvPr/>
        </p:nvSpPr>
        <p:spPr>
          <a:xfrm>
            <a:off x="10608516" y="881599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18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">
  <p:cSld name="Title and Text 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960133" y="720000"/>
            <a:ext cx="5308400" cy="14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subTitle" idx="1"/>
          </p:nvPr>
        </p:nvSpPr>
        <p:spPr>
          <a:xfrm>
            <a:off x="960133" y="2640000"/>
            <a:ext cx="5308400" cy="3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867">
                <a:solidFill>
                  <a:srgbClr val="38383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9" name="Google Shape;129;p16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16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16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32;p16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" name="Google Shape;133;p16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134;p16"/>
          <p:cNvSpPr/>
          <p:nvPr/>
        </p:nvSpPr>
        <p:spPr>
          <a:xfrm>
            <a:off x="1664400" y="6232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63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4">
  <p:cSld name="Title and Text 4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7"/>
          <p:cNvSpPr txBox="1">
            <a:spLocks noGrp="1"/>
          </p:cNvSpPr>
          <p:nvPr>
            <p:ph type="title"/>
          </p:nvPr>
        </p:nvSpPr>
        <p:spPr>
          <a:xfrm>
            <a:off x="960000" y="2640000"/>
            <a:ext cx="513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subTitle" idx="1"/>
          </p:nvPr>
        </p:nvSpPr>
        <p:spPr>
          <a:xfrm>
            <a:off x="960000" y="3403600"/>
            <a:ext cx="51360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" name="Rectangle 3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8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5">
  <p:cSld name="Title and Text 5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"/>
          <p:cNvSpPr txBox="1">
            <a:spLocks noGrp="1"/>
          </p:cNvSpPr>
          <p:nvPr>
            <p:ph type="title"/>
          </p:nvPr>
        </p:nvSpPr>
        <p:spPr>
          <a:xfrm>
            <a:off x="6096000" y="2640000"/>
            <a:ext cx="513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subTitle" idx="1"/>
          </p:nvPr>
        </p:nvSpPr>
        <p:spPr>
          <a:xfrm>
            <a:off x="6096000" y="3403600"/>
            <a:ext cx="51360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" name="Rectangle 3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90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>
  <p:cSld name="Title and Three Columns 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/>
          <p:nvPr/>
        </p:nvSpPr>
        <p:spPr>
          <a:xfrm>
            <a:off x="3174461" y="5557834"/>
            <a:ext cx="6443128" cy="4230303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" name="Google Shape;143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9"/>
          <p:cNvSpPr txBox="1">
            <a:spLocks noGrp="1"/>
          </p:cNvSpPr>
          <p:nvPr>
            <p:ph type="title" idx="2"/>
          </p:nvPr>
        </p:nvSpPr>
        <p:spPr>
          <a:xfrm>
            <a:off x="1114133" y="3996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5" name="Google Shape;145;p19"/>
          <p:cNvSpPr txBox="1">
            <a:spLocks noGrp="1"/>
          </p:cNvSpPr>
          <p:nvPr>
            <p:ph type="subTitle" idx="1"/>
          </p:nvPr>
        </p:nvSpPr>
        <p:spPr>
          <a:xfrm>
            <a:off x="1114133" y="4526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9"/>
          <p:cNvSpPr txBox="1">
            <a:spLocks noGrp="1"/>
          </p:cNvSpPr>
          <p:nvPr>
            <p:ph type="title" idx="3"/>
          </p:nvPr>
        </p:nvSpPr>
        <p:spPr>
          <a:xfrm>
            <a:off x="4665000" y="20681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7" name="Google Shape;147;p19"/>
          <p:cNvSpPr txBox="1">
            <a:spLocks noGrp="1"/>
          </p:cNvSpPr>
          <p:nvPr>
            <p:ph type="subTitle" idx="4"/>
          </p:nvPr>
        </p:nvSpPr>
        <p:spPr>
          <a:xfrm>
            <a:off x="4665000" y="25973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9"/>
          <p:cNvSpPr txBox="1">
            <a:spLocks noGrp="1"/>
          </p:cNvSpPr>
          <p:nvPr>
            <p:ph type="title" idx="5"/>
          </p:nvPr>
        </p:nvSpPr>
        <p:spPr>
          <a:xfrm>
            <a:off x="8215867" y="3996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9" name="Google Shape;149;p19"/>
          <p:cNvSpPr txBox="1">
            <a:spLocks noGrp="1"/>
          </p:cNvSpPr>
          <p:nvPr>
            <p:ph type="subTitle" idx="6"/>
          </p:nvPr>
        </p:nvSpPr>
        <p:spPr>
          <a:xfrm>
            <a:off x="8215867" y="4526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98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2">
  <p:cSld name="Title and Three Columns 2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0"/>
          <p:cNvSpPr txBox="1">
            <a:spLocks noGrp="1"/>
          </p:cNvSpPr>
          <p:nvPr>
            <p:ph type="title" idx="2"/>
          </p:nvPr>
        </p:nvSpPr>
        <p:spPr>
          <a:xfrm>
            <a:off x="1114133" y="41402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3" name="Google Shape;153;p20"/>
          <p:cNvSpPr txBox="1">
            <a:spLocks noGrp="1"/>
          </p:cNvSpPr>
          <p:nvPr>
            <p:ph type="subTitle" idx="1"/>
          </p:nvPr>
        </p:nvSpPr>
        <p:spPr>
          <a:xfrm>
            <a:off x="1114133" y="46694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0"/>
          <p:cNvSpPr txBox="1">
            <a:spLocks noGrp="1"/>
          </p:cNvSpPr>
          <p:nvPr>
            <p:ph type="title" idx="3"/>
          </p:nvPr>
        </p:nvSpPr>
        <p:spPr>
          <a:xfrm>
            <a:off x="4665000" y="41402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5" name="Google Shape;155;p20"/>
          <p:cNvSpPr txBox="1">
            <a:spLocks noGrp="1"/>
          </p:cNvSpPr>
          <p:nvPr>
            <p:ph type="subTitle" idx="4"/>
          </p:nvPr>
        </p:nvSpPr>
        <p:spPr>
          <a:xfrm>
            <a:off x="4665000" y="46694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title" idx="5"/>
          </p:nvPr>
        </p:nvSpPr>
        <p:spPr>
          <a:xfrm>
            <a:off x="8215867" y="41402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6"/>
          </p:nvPr>
        </p:nvSpPr>
        <p:spPr>
          <a:xfrm>
            <a:off x="8215867" y="46694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0"/>
          <p:cNvSpPr/>
          <p:nvPr/>
        </p:nvSpPr>
        <p:spPr>
          <a:xfrm rot="511184">
            <a:off x="-1086802" y="5974895"/>
            <a:ext cx="8152020" cy="376831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159;p20"/>
          <p:cNvSpPr/>
          <p:nvPr/>
        </p:nvSpPr>
        <p:spPr>
          <a:xfrm rot="-156">
            <a:off x="7973631" y="54831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" name="Google Shape;160;p20"/>
          <p:cNvSpPr/>
          <p:nvPr/>
        </p:nvSpPr>
        <p:spPr>
          <a:xfrm>
            <a:off x="550733" y="6066763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" name="Google Shape;161;p20"/>
          <p:cNvSpPr/>
          <p:nvPr/>
        </p:nvSpPr>
        <p:spPr>
          <a:xfrm>
            <a:off x="4725367" y="611196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162;p20"/>
          <p:cNvSpPr/>
          <p:nvPr/>
        </p:nvSpPr>
        <p:spPr>
          <a:xfrm>
            <a:off x="2968733" y="62577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20"/>
          <p:cNvSpPr/>
          <p:nvPr/>
        </p:nvSpPr>
        <p:spPr>
          <a:xfrm>
            <a:off x="9273817" y="57489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164;p20"/>
          <p:cNvSpPr/>
          <p:nvPr/>
        </p:nvSpPr>
        <p:spPr>
          <a:xfrm>
            <a:off x="11589963" y="55970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165;p20"/>
          <p:cNvSpPr/>
          <p:nvPr/>
        </p:nvSpPr>
        <p:spPr>
          <a:xfrm>
            <a:off x="9996633" y="5992016"/>
            <a:ext cx="736968" cy="634809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39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F3A4-1059-4161-82D7-76472ECA2778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45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 1">
  <p:cSld name="Title and Six Columns 1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1"/>
          <p:cNvSpPr txBox="1">
            <a:spLocks noGrp="1"/>
          </p:cNvSpPr>
          <p:nvPr>
            <p:ph type="title"/>
          </p:nvPr>
        </p:nvSpPr>
        <p:spPr>
          <a:xfrm>
            <a:off x="1114133" y="4809767"/>
            <a:ext cx="2862000" cy="63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1"/>
          </p:nvPr>
        </p:nvSpPr>
        <p:spPr>
          <a:xfrm>
            <a:off x="1289800" y="5338967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title" idx="2"/>
          </p:nvPr>
        </p:nvSpPr>
        <p:spPr>
          <a:xfrm>
            <a:off x="4665000" y="4809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3"/>
          </p:nvPr>
        </p:nvSpPr>
        <p:spPr>
          <a:xfrm>
            <a:off x="4840600" y="5338967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title" idx="4"/>
          </p:nvPr>
        </p:nvSpPr>
        <p:spPr>
          <a:xfrm>
            <a:off x="8215867" y="4809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5"/>
          </p:nvPr>
        </p:nvSpPr>
        <p:spPr>
          <a:xfrm>
            <a:off x="8391467" y="5338967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title" idx="6"/>
          </p:nvPr>
        </p:nvSpPr>
        <p:spPr>
          <a:xfrm>
            <a:off x="1114133" y="25226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4" name="Google Shape;174;p21"/>
          <p:cNvSpPr txBox="1">
            <a:spLocks noGrp="1"/>
          </p:cNvSpPr>
          <p:nvPr>
            <p:ph type="subTitle" idx="7"/>
          </p:nvPr>
        </p:nvSpPr>
        <p:spPr>
          <a:xfrm>
            <a:off x="1289800" y="3051833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1"/>
          <p:cNvSpPr txBox="1">
            <a:spLocks noGrp="1"/>
          </p:cNvSpPr>
          <p:nvPr>
            <p:ph type="title" idx="8"/>
          </p:nvPr>
        </p:nvSpPr>
        <p:spPr>
          <a:xfrm>
            <a:off x="4665000" y="25226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6" name="Google Shape;176;p21"/>
          <p:cNvSpPr txBox="1">
            <a:spLocks noGrp="1"/>
          </p:cNvSpPr>
          <p:nvPr>
            <p:ph type="subTitle" idx="9"/>
          </p:nvPr>
        </p:nvSpPr>
        <p:spPr>
          <a:xfrm>
            <a:off x="4840600" y="3051833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1"/>
          <p:cNvSpPr txBox="1">
            <a:spLocks noGrp="1"/>
          </p:cNvSpPr>
          <p:nvPr>
            <p:ph type="title" idx="13"/>
          </p:nvPr>
        </p:nvSpPr>
        <p:spPr>
          <a:xfrm>
            <a:off x="8215867" y="25226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8" name="Google Shape;178;p21"/>
          <p:cNvSpPr txBox="1">
            <a:spLocks noGrp="1"/>
          </p:cNvSpPr>
          <p:nvPr>
            <p:ph type="subTitle" idx="14"/>
          </p:nvPr>
        </p:nvSpPr>
        <p:spPr>
          <a:xfrm>
            <a:off x="8391467" y="3051833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1"/>
          <p:cNvSpPr/>
          <p:nvPr/>
        </p:nvSpPr>
        <p:spPr>
          <a:xfrm rot="511184">
            <a:off x="-1086802" y="6279695"/>
            <a:ext cx="8152020" cy="376831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" name="Google Shape;180;p21"/>
          <p:cNvSpPr/>
          <p:nvPr/>
        </p:nvSpPr>
        <p:spPr>
          <a:xfrm rot="-156">
            <a:off x="6184731" y="64672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21"/>
          <p:cNvSpPr/>
          <p:nvPr/>
        </p:nvSpPr>
        <p:spPr>
          <a:xfrm>
            <a:off x="550733" y="6371563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21"/>
          <p:cNvSpPr/>
          <p:nvPr/>
        </p:nvSpPr>
        <p:spPr>
          <a:xfrm>
            <a:off x="4725367" y="641676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183;p21"/>
          <p:cNvSpPr/>
          <p:nvPr/>
        </p:nvSpPr>
        <p:spPr>
          <a:xfrm>
            <a:off x="2904033" y="62648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" name="Google Shape;184;p21"/>
          <p:cNvSpPr/>
          <p:nvPr/>
        </p:nvSpPr>
        <p:spPr>
          <a:xfrm>
            <a:off x="8795050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" name="Google Shape;185;p21"/>
          <p:cNvSpPr/>
          <p:nvPr/>
        </p:nvSpPr>
        <p:spPr>
          <a:xfrm>
            <a:off x="11165199" y="6467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6" name="Google Shape;186;p21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Rectangle 21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29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">
  <p:cSld name="Numbers and 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2"/>
          <p:cNvSpPr txBox="1">
            <a:spLocks noGrp="1"/>
          </p:cNvSpPr>
          <p:nvPr>
            <p:ph type="title" hasCustomPrompt="1"/>
          </p:nvPr>
        </p:nvSpPr>
        <p:spPr>
          <a:xfrm>
            <a:off x="1202200" y="2001400"/>
            <a:ext cx="4651600" cy="12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89" name="Google Shape;189;p22"/>
          <p:cNvSpPr txBox="1">
            <a:spLocks noGrp="1"/>
          </p:cNvSpPr>
          <p:nvPr>
            <p:ph type="subTitle" idx="1"/>
          </p:nvPr>
        </p:nvSpPr>
        <p:spPr>
          <a:xfrm>
            <a:off x="1202200" y="2974200"/>
            <a:ext cx="4651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2"/>
          <p:cNvSpPr txBox="1">
            <a:spLocks noGrp="1"/>
          </p:cNvSpPr>
          <p:nvPr>
            <p:ph type="title" idx="2" hasCustomPrompt="1"/>
          </p:nvPr>
        </p:nvSpPr>
        <p:spPr>
          <a:xfrm>
            <a:off x="6338200" y="2001400"/>
            <a:ext cx="4651600" cy="12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91" name="Google Shape;191;p22"/>
          <p:cNvSpPr txBox="1">
            <a:spLocks noGrp="1"/>
          </p:cNvSpPr>
          <p:nvPr>
            <p:ph type="subTitle" idx="3"/>
          </p:nvPr>
        </p:nvSpPr>
        <p:spPr>
          <a:xfrm>
            <a:off x="6338200" y="2974200"/>
            <a:ext cx="4651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2"/>
          <p:cNvSpPr txBox="1">
            <a:spLocks noGrp="1"/>
          </p:cNvSpPr>
          <p:nvPr>
            <p:ph type="title" idx="4" hasCustomPrompt="1"/>
          </p:nvPr>
        </p:nvSpPr>
        <p:spPr>
          <a:xfrm>
            <a:off x="3770100" y="4328600"/>
            <a:ext cx="4651600" cy="10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93" name="Google Shape;193;p22"/>
          <p:cNvSpPr txBox="1">
            <a:spLocks noGrp="1"/>
          </p:cNvSpPr>
          <p:nvPr>
            <p:ph type="subTitle" idx="5"/>
          </p:nvPr>
        </p:nvSpPr>
        <p:spPr>
          <a:xfrm>
            <a:off x="3769967" y="5227600"/>
            <a:ext cx="4651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2"/>
          <p:cNvSpPr/>
          <p:nvPr/>
        </p:nvSpPr>
        <p:spPr>
          <a:xfrm rot="-209700">
            <a:off x="4593219" y="6508375"/>
            <a:ext cx="10416069" cy="2860307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" name="Google Shape;195;p22"/>
          <p:cNvSpPr/>
          <p:nvPr/>
        </p:nvSpPr>
        <p:spPr>
          <a:xfrm rot="183667">
            <a:off x="-2561792" y="60535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196;p22"/>
          <p:cNvSpPr/>
          <p:nvPr/>
        </p:nvSpPr>
        <p:spPr>
          <a:xfrm>
            <a:off x="1733684" y="64760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7" name="Google Shape;197;p22"/>
          <p:cNvSpPr/>
          <p:nvPr/>
        </p:nvSpPr>
        <p:spPr>
          <a:xfrm>
            <a:off x="161683" y="6019013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8" name="Google Shape;198;p22"/>
          <p:cNvSpPr/>
          <p:nvPr/>
        </p:nvSpPr>
        <p:spPr>
          <a:xfrm>
            <a:off x="39088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9" name="Google Shape;199;p22"/>
          <p:cNvSpPr/>
          <p:nvPr/>
        </p:nvSpPr>
        <p:spPr>
          <a:xfrm>
            <a:off x="115581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22"/>
          <p:cNvSpPr/>
          <p:nvPr/>
        </p:nvSpPr>
        <p:spPr>
          <a:xfrm>
            <a:off x="8167850" y="63934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1" name="Google Shape;201;p22"/>
          <p:cNvSpPr/>
          <p:nvPr/>
        </p:nvSpPr>
        <p:spPr>
          <a:xfrm>
            <a:off x="9863017" y="6476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140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 1">
  <p:cSld name="Title and Four Columns 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23"/>
          <p:cNvSpPr txBox="1">
            <a:spLocks noGrp="1"/>
          </p:cNvSpPr>
          <p:nvPr>
            <p:ph type="title" idx="2"/>
          </p:nvPr>
        </p:nvSpPr>
        <p:spPr>
          <a:xfrm>
            <a:off x="3437200" y="4504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ubTitle" idx="1"/>
          </p:nvPr>
        </p:nvSpPr>
        <p:spPr>
          <a:xfrm>
            <a:off x="3437200" y="5034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title" idx="3"/>
          </p:nvPr>
        </p:nvSpPr>
        <p:spPr>
          <a:xfrm>
            <a:off x="8348400" y="4504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4"/>
          </p:nvPr>
        </p:nvSpPr>
        <p:spPr>
          <a:xfrm>
            <a:off x="8348400" y="5034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title" idx="5"/>
          </p:nvPr>
        </p:nvSpPr>
        <p:spPr>
          <a:xfrm>
            <a:off x="981600" y="23194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9" name="Google Shape;209;p23"/>
          <p:cNvSpPr txBox="1">
            <a:spLocks noGrp="1"/>
          </p:cNvSpPr>
          <p:nvPr>
            <p:ph type="subTitle" idx="6"/>
          </p:nvPr>
        </p:nvSpPr>
        <p:spPr>
          <a:xfrm>
            <a:off x="981600" y="28486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3"/>
          <p:cNvSpPr txBox="1">
            <a:spLocks noGrp="1"/>
          </p:cNvSpPr>
          <p:nvPr>
            <p:ph type="title" idx="7"/>
          </p:nvPr>
        </p:nvSpPr>
        <p:spPr>
          <a:xfrm>
            <a:off x="5892800" y="23194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11" name="Google Shape;211;p23"/>
          <p:cNvSpPr txBox="1">
            <a:spLocks noGrp="1"/>
          </p:cNvSpPr>
          <p:nvPr>
            <p:ph type="subTitle" idx="8"/>
          </p:nvPr>
        </p:nvSpPr>
        <p:spPr>
          <a:xfrm>
            <a:off x="5892800" y="28486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3"/>
          <p:cNvSpPr/>
          <p:nvPr/>
        </p:nvSpPr>
        <p:spPr>
          <a:xfrm rot="781981">
            <a:off x="-1506475" y="567343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213;p23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214;p23"/>
          <p:cNvSpPr/>
          <p:nvPr/>
        </p:nvSpPr>
        <p:spPr>
          <a:xfrm>
            <a:off x="1080099" y="60933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5" name="Google Shape;215;p23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" name="Google Shape;216;p23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" name="Google Shape;217;p23"/>
          <p:cNvSpPr/>
          <p:nvPr/>
        </p:nvSpPr>
        <p:spPr>
          <a:xfrm>
            <a:off x="7460833" y="5860795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109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  2">
  <p:cSld name="Title and Four Columns  2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4"/>
          <p:cNvSpPr txBox="1">
            <a:spLocks noGrp="1"/>
          </p:cNvSpPr>
          <p:nvPr>
            <p:ph type="title" idx="2"/>
          </p:nvPr>
        </p:nvSpPr>
        <p:spPr>
          <a:xfrm>
            <a:off x="960000" y="4301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1" name="Google Shape;221;p24"/>
          <p:cNvSpPr txBox="1">
            <a:spLocks noGrp="1"/>
          </p:cNvSpPr>
          <p:nvPr>
            <p:ph type="subTitle" idx="1"/>
          </p:nvPr>
        </p:nvSpPr>
        <p:spPr>
          <a:xfrm>
            <a:off x="960000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4"/>
          <p:cNvSpPr txBox="1">
            <a:spLocks noGrp="1"/>
          </p:cNvSpPr>
          <p:nvPr>
            <p:ph type="title" idx="3"/>
          </p:nvPr>
        </p:nvSpPr>
        <p:spPr>
          <a:xfrm>
            <a:off x="4388733" y="4301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3" name="Google Shape;223;p24"/>
          <p:cNvSpPr txBox="1">
            <a:spLocks noGrp="1"/>
          </p:cNvSpPr>
          <p:nvPr>
            <p:ph type="subTitle" idx="4"/>
          </p:nvPr>
        </p:nvSpPr>
        <p:spPr>
          <a:xfrm>
            <a:off x="4388733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4"/>
          <p:cNvSpPr txBox="1">
            <a:spLocks noGrp="1"/>
          </p:cNvSpPr>
          <p:nvPr>
            <p:ph type="title" idx="5"/>
          </p:nvPr>
        </p:nvSpPr>
        <p:spPr>
          <a:xfrm>
            <a:off x="960000" y="21162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5" name="Google Shape;225;p24"/>
          <p:cNvSpPr txBox="1">
            <a:spLocks noGrp="1"/>
          </p:cNvSpPr>
          <p:nvPr>
            <p:ph type="subTitle" idx="6"/>
          </p:nvPr>
        </p:nvSpPr>
        <p:spPr>
          <a:xfrm>
            <a:off x="960000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4"/>
          <p:cNvSpPr txBox="1">
            <a:spLocks noGrp="1"/>
          </p:cNvSpPr>
          <p:nvPr>
            <p:ph type="title" idx="7"/>
          </p:nvPr>
        </p:nvSpPr>
        <p:spPr>
          <a:xfrm>
            <a:off x="4388733" y="21162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7" name="Google Shape;227;p24"/>
          <p:cNvSpPr txBox="1">
            <a:spLocks noGrp="1"/>
          </p:cNvSpPr>
          <p:nvPr>
            <p:ph type="subTitle" idx="8"/>
          </p:nvPr>
        </p:nvSpPr>
        <p:spPr>
          <a:xfrm>
            <a:off x="4388733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4"/>
          <p:cNvSpPr/>
          <p:nvPr/>
        </p:nvSpPr>
        <p:spPr>
          <a:xfrm rot="212424">
            <a:off x="-1293586" y="6123533"/>
            <a:ext cx="4932871" cy="2860451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229;p24"/>
          <p:cNvSpPr/>
          <p:nvPr/>
        </p:nvSpPr>
        <p:spPr>
          <a:xfrm rot="-189952">
            <a:off x="3332589" y="6485981"/>
            <a:ext cx="9259195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230;p24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" name="Google Shape;231;p24"/>
          <p:cNvSpPr/>
          <p:nvPr/>
        </p:nvSpPr>
        <p:spPr>
          <a:xfrm>
            <a:off x="6096001" y="6394396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" name="Google Shape;232;p24"/>
          <p:cNvSpPr/>
          <p:nvPr/>
        </p:nvSpPr>
        <p:spPr>
          <a:xfrm>
            <a:off x="9117900" y="6401150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" name="Google Shape;233;p24"/>
          <p:cNvSpPr/>
          <p:nvPr/>
        </p:nvSpPr>
        <p:spPr>
          <a:xfrm>
            <a:off x="1710833" y="6232479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234;p24"/>
          <p:cNvSpPr/>
          <p:nvPr/>
        </p:nvSpPr>
        <p:spPr>
          <a:xfrm>
            <a:off x="7463699" y="63637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375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  3">
  <p:cSld name="Title and Four Columns  3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5"/>
          <p:cNvSpPr txBox="1">
            <a:spLocks noGrp="1"/>
          </p:cNvSpPr>
          <p:nvPr>
            <p:ph type="title" idx="2"/>
          </p:nvPr>
        </p:nvSpPr>
        <p:spPr>
          <a:xfrm>
            <a:off x="960000" y="4301767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8" name="Google Shape;238;p25"/>
          <p:cNvSpPr txBox="1">
            <a:spLocks noGrp="1"/>
          </p:cNvSpPr>
          <p:nvPr>
            <p:ph type="subTitle" idx="1"/>
          </p:nvPr>
        </p:nvSpPr>
        <p:spPr>
          <a:xfrm>
            <a:off x="960000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5"/>
          <p:cNvSpPr txBox="1">
            <a:spLocks noGrp="1"/>
          </p:cNvSpPr>
          <p:nvPr>
            <p:ph type="title" idx="3"/>
          </p:nvPr>
        </p:nvSpPr>
        <p:spPr>
          <a:xfrm>
            <a:off x="8599600" y="4301767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0" name="Google Shape;240;p25"/>
          <p:cNvSpPr txBox="1">
            <a:spLocks noGrp="1"/>
          </p:cNvSpPr>
          <p:nvPr>
            <p:ph type="subTitle" idx="4"/>
          </p:nvPr>
        </p:nvSpPr>
        <p:spPr>
          <a:xfrm>
            <a:off x="8370000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5"/>
          <p:cNvSpPr txBox="1">
            <a:spLocks noGrp="1"/>
          </p:cNvSpPr>
          <p:nvPr>
            <p:ph type="title" idx="5"/>
          </p:nvPr>
        </p:nvSpPr>
        <p:spPr>
          <a:xfrm>
            <a:off x="960000" y="2116233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2" name="Google Shape;242;p25"/>
          <p:cNvSpPr txBox="1">
            <a:spLocks noGrp="1"/>
          </p:cNvSpPr>
          <p:nvPr>
            <p:ph type="subTitle" idx="6"/>
          </p:nvPr>
        </p:nvSpPr>
        <p:spPr>
          <a:xfrm>
            <a:off x="960000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5"/>
          <p:cNvSpPr txBox="1">
            <a:spLocks noGrp="1"/>
          </p:cNvSpPr>
          <p:nvPr>
            <p:ph type="title" idx="7"/>
          </p:nvPr>
        </p:nvSpPr>
        <p:spPr>
          <a:xfrm>
            <a:off x="8599600" y="2116233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4" name="Google Shape;244;p25"/>
          <p:cNvSpPr txBox="1">
            <a:spLocks noGrp="1"/>
          </p:cNvSpPr>
          <p:nvPr>
            <p:ph type="subTitle" idx="8"/>
          </p:nvPr>
        </p:nvSpPr>
        <p:spPr>
          <a:xfrm>
            <a:off x="8370000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25"/>
          <p:cNvSpPr/>
          <p:nvPr/>
        </p:nvSpPr>
        <p:spPr>
          <a:xfrm rot="212424">
            <a:off x="8046514" y="6457433"/>
            <a:ext cx="4932871" cy="2860451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25"/>
          <p:cNvSpPr/>
          <p:nvPr/>
        </p:nvSpPr>
        <p:spPr>
          <a:xfrm rot="-189952">
            <a:off x="-2353395" y="6392714"/>
            <a:ext cx="9259195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25"/>
          <p:cNvSpPr/>
          <p:nvPr/>
        </p:nvSpPr>
        <p:spPr>
          <a:xfrm>
            <a:off x="9805833" y="63569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25"/>
          <p:cNvSpPr/>
          <p:nvPr/>
        </p:nvSpPr>
        <p:spPr>
          <a:xfrm>
            <a:off x="410017" y="630113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25"/>
          <p:cNvSpPr/>
          <p:nvPr/>
        </p:nvSpPr>
        <p:spPr>
          <a:xfrm>
            <a:off x="3431917" y="6307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25"/>
          <p:cNvSpPr/>
          <p:nvPr/>
        </p:nvSpPr>
        <p:spPr>
          <a:xfrm>
            <a:off x="11050933" y="6566379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1" name="Google Shape;251;p25"/>
          <p:cNvSpPr/>
          <p:nvPr/>
        </p:nvSpPr>
        <p:spPr>
          <a:xfrm>
            <a:off x="1777716" y="62704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313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2">
  <p:cSld name="Section header 2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"/>
          <p:cNvSpPr txBox="1">
            <a:spLocks noGrp="1"/>
          </p:cNvSpPr>
          <p:nvPr>
            <p:ph type="title"/>
          </p:nvPr>
        </p:nvSpPr>
        <p:spPr>
          <a:xfrm>
            <a:off x="1114133" y="2612800"/>
            <a:ext cx="47152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4" name="Google Shape;254;p26"/>
          <p:cNvSpPr txBox="1">
            <a:spLocks noGrp="1"/>
          </p:cNvSpPr>
          <p:nvPr>
            <p:ph type="title" idx="2" hasCustomPrompt="1"/>
          </p:nvPr>
        </p:nvSpPr>
        <p:spPr>
          <a:xfrm>
            <a:off x="1114133" y="1516833"/>
            <a:ext cx="28008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55" name="Google Shape;255;p26"/>
          <p:cNvSpPr txBox="1">
            <a:spLocks noGrp="1"/>
          </p:cNvSpPr>
          <p:nvPr>
            <p:ph type="subTitle" idx="1"/>
          </p:nvPr>
        </p:nvSpPr>
        <p:spPr>
          <a:xfrm>
            <a:off x="1114133" y="3975200"/>
            <a:ext cx="482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6"/>
          <p:cNvSpPr/>
          <p:nvPr/>
        </p:nvSpPr>
        <p:spPr>
          <a:xfrm rot="982892">
            <a:off x="-2333198" y="56158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7" name="Google Shape;257;p26"/>
          <p:cNvSpPr/>
          <p:nvPr/>
        </p:nvSpPr>
        <p:spPr>
          <a:xfrm rot="-156">
            <a:off x="3149631" y="6557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26"/>
          <p:cNvSpPr/>
          <p:nvPr/>
        </p:nvSpPr>
        <p:spPr>
          <a:xfrm rot="-156">
            <a:off x="10093598" y="56395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26"/>
          <p:cNvSpPr/>
          <p:nvPr/>
        </p:nvSpPr>
        <p:spPr>
          <a:xfrm>
            <a:off x="550733" y="6034847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26"/>
          <p:cNvSpPr/>
          <p:nvPr/>
        </p:nvSpPr>
        <p:spPr>
          <a:xfrm>
            <a:off x="3772684" y="6180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26"/>
          <p:cNvSpPr/>
          <p:nvPr/>
        </p:nvSpPr>
        <p:spPr>
          <a:xfrm>
            <a:off x="2358116" y="56240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26"/>
          <p:cNvSpPr/>
          <p:nvPr/>
        </p:nvSpPr>
        <p:spPr>
          <a:xfrm>
            <a:off x="1961066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26"/>
          <p:cNvSpPr/>
          <p:nvPr/>
        </p:nvSpPr>
        <p:spPr>
          <a:xfrm>
            <a:off x="5759950" y="64832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26"/>
          <p:cNvSpPr/>
          <p:nvPr/>
        </p:nvSpPr>
        <p:spPr>
          <a:xfrm>
            <a:off x="11232017" y="5992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26"/>
          <p:cNvSpPr/>
          <p:nvPr/>
        </p:nvSpPr>
        <p:spPr>
          <a:xfrm>
            <a:off x="8130099" y="65568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42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3">
  <p:cSld name="Section header 3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7"/>
          <p:cNvSpPr txBox="1">
            <a:spLocks noGrp="1"/>
          </p:cNvSpPr>
          <p:nvPr>
            <p:ph type="title"/>
          </p:nvPr>
        </p:nvSpPr>
        <p:spPr>
          <a:xfrm>
            <a:off x="5000633" y="2612800"/>
            <a:ext cx="60772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8" name="Google Shape;268;p27"/>
          <p:cNvSpPr txBox="1">
            <a:spLocks noGrp="1"/>
          </p:cNvSpPr>
          <p:nvPr>
            <p:ph type="title" idx="2" hasCustomPrompt="1"/>
          </p:nvPr>
        </p:nvSpPr>
        <p:spPr>
          <a:xfrm>
            <a:off x="5729300" y="1516833"/>
            <a:ext cx="5348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69" name="Google Shape;269;p27"/>
          <p:cNvSpPr txBox="1">
            <a:spLocks noGrp="1"/>
          </p:cNvSpPr>
          <p:nvPr>
            <p:ph type="subTitle" idx="1"/>
          </p:nvPr>
        </p:nvSpPr>
        <p:spPr>
          <a:xfrm>
            <a:off x="5839067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7"/>
          <p:cNvSpPr/>
          <p:nvPr/>
        </p:nvSpPr>
        <p:spPr>
          <a:xfrm rot="183667">
            <a:off x="1038942" y="60222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27"/>
          <p:cNvSpPr/>
          <p:nvPr/>
        </p:nvSpPr>
        <p:spPr>
          <a:xfrm rot="-156">
            <a:off x="7971898" y="64762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27"/>
          <p:cNvSpPr/>
          <p:nvPr/>
        </p:nvSpPr>
        <p:spPr>
          <a:xfrm>
            <a:off x="7348017" y="6180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27"/>
          <p:cNvSpPr/>
          <p:nvPr/>
        </p:nvSpPr>
        <p:spPr>
          <a:xfrm>
            <a:off x="5772783" y="6099946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27"/>
          <p:cNvSpPr/>
          <p:nvPr/>
        </p:nvSpPr>
        <p:spPr>
          <a:xfrm>
            <a:off x="40742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27"/>
          <p:cNvSpPr/>
          <p:nvPr/>
        </p:nvSpPr>
        <p:spPr>
          <a:xfrm>
            <a:off x="104257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76;p27"/>
          <p:cNvSpPr/>
          <p:nvPr/>
        </p:nvSpPr>
        <p:spPr>
          <a:xfrm>
            <a:off x="11707333" y="623118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460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Title only 3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28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" name="Google Shape;280;p28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1" name="Google Shape;281;p28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2" name="Google Shape;282;p28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283;p28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4" name="Google Shape;284;p28"/>
          <p:cNvSpPr/>
          <p:nvPr/>
        </p:nvSpPr>
        <p:spPr>
          <a:xfrm>
            <a:off x="1664400" y="6232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148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9"/>
          <p:cNvSpPr txBox="1">
            <a:spLocks noGrp="1"/>
          </p:cNvSpPr>
          <p:nvPr>
            <p:ph type="title"/>
          </p:nvPr>
        </p:nvSpPr>
        <p:spPr>
          <a:xfrm>
            <a:off x="960000" y="1265200"/>
            <a:ext cx="5136000" cy="10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29"/>
          <p:cNvSpPr txBox="1">
            <a:spLocks noGrp="1"/>
          </p:cNvSpPr>
          <p:nvPr>
            <p:ph type="subTitle" idx="1"/>
          </p:nvPr>
        </p:nvSpPr>
        <p:spPr>
          <a:xfrm>
            <a:off x="960000" y="2330800"/>
            <a:ext cx="5136000" cy="18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33"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29"/>
          <p:cNvSpPr/>
          <p:nvPr/>
        </p:nvSpPr>
        <p:spPr>
          <a:xfrm rot="362834">
            <a:off x="-1090618" y="6558139"/>
            <a:ext cx="8152116" cy="376838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29"/>
          <p:cNvSpPr/>
          <p:nvPr/>
        </p:nvSpPr>
        <p:spPr>
          <a:xfrm rot="502826">
            <a:off x="5046111" y="6230741"/>
            <a:ext cx="8370616" cy="286037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29"/>
          <p:cNvSpPr/>
          <p:nvPr/>
        </p:nvSpPr>
        <p:spPr>
          <a:xfrm>
            <a:off x="9627366" y="6294314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29"/>
          <p:cNvSpPr/>
          <p:nvPr/>
        </p:nvSpPr>
        <p:spPr>
          <a:xfrm>
            <a:off x="5718000" y="633951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29"/>
          <p:cNvSpPr/>
          <p:nvPr/>
        </p:nvSpPr>
        <p:spPr>
          <a:xfrm>
            <a:off x="3096466" y="65341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29"/>
          <p:cNvSpPr/>
          <p:nvPr/>
        </p:nvSpPr>
        <p:spPr>
          <a:xfrm>
            <a:off x="4524413" y="64838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29"/>
          <p:cNvSpPr/>
          <p:nvPr/>
        </p:nvSpPr>
        <p:spPr>
          <a:xfrm>
            <a:off x="8334266" y="65341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5" name="Google Shape;295;p29"/>
          <p:cNvSpPr txBox="1"/>
          <p:nvPr/>
        </p:nvSpPr>
        <p:spPr>
          <a:xfrm>
            <a:off x="960000" y="4787767"/>
            <a:ext cx="4540800" cy="8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 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372356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0"/>
          <p:cNvSpPr txBox="1">
            <a:spLocks noGrp="1"/>
          </p:cNvSpPr>
          <p:nvPr>
            <p:ph type="title"/>
          </p:nvPr>
        </p:nvSpPr>
        <p:spPr>
          <a:xfrm>
            <a:off x="3129367" y="3589800"/>
            <a:ext cx="5933200" cy="11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30"/>
          <p:cNvSpPr txBox="1">
            <a:spLocks noGrp="1"/>
          </p:cNvSpPr>
          <p:nvPr>
            <p:ph type="subTitle" idx="1"/>
          </p:nvPr>
        </p:nvSpPr>
        <p:spPr>
          <a:xfrm>
            <a:off x="2813767" y="1958600"/>
            <a:ext cx="6564400" cy="16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041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F3A4-1059-4161-82D7-76472ECA2778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15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1"/>
          <p:cNvSpPr/>
          <p:nvPr/>
        </p:nvSpPr>
        <p:spPr>
          <a:xfrm rot="-209700">
            <a:off x="4593219" y="6508375"/>
            <a:ext cx="10416069" cy="2860307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1" name="Google Shape;301;p31"/>
          <p:cNvSpPr/>
          <p:nvPr/>
        </p:nvSpPr>
        <p:spPr>
          <a:xfrm rot="183667">
            <a:off x="-2561792" y="60535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02" name="Google Shape;302;p31"/>
          <p:cNvGrpSpPr/>
          <p:nvPr/>
        </p:nvGrpSpPr>
        <p:grpSpPr>
          <a:xfrm flipH="1">
            <a:off x="440847" y="3807249"/>
            <a:ext cx="1751104" cy="3747004"/>
            <a:chOff x="1153683" y="-2151675"/>
            <a:chExt cx="835769" cy="1799253"/>
          </a:xfrm>
        </p:grpSpPr>
        <p:sp>
          <p:nvSpPr>
            <p:cNvPr id="303" name="Google Shape;303;p31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1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1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1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1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8" name="Google Shape;308;p31"/>
          <p:cNvGrpSpPr/>
          <p:nvPr/>
        </p:nvGrpSpPr>
        <p:grpSpPr>
          <a:xfrm flipH="1">
            <a:off x="2192105" y="5282106"/>
            <a:ext cx="1070008" cy="2289849"/>
            <a:chOff x="1153683" y="-2151675"/>
            <a:chExt cx="835769" cy="1799253"/>
          </a:xfrm>
        </p:grpSpPr>
        <p:sp>
          <p:nvSpPr>
            <p:cNvPr id="309" name="Google Shape;309;p31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1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1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1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1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31"/>
          <p:cNvGrpSpPr/>
          <p:nvPr/>
        </p:nvGrpSpPr>
        <p:grpSpPr>
          <a:xfrm>
            <a:off x="9999848" y="2974193"/>
            <a:ext cx="2353683" cy="3746903"/>
            <a:chOff x="5720133" y="1863164"/>
            <a:chExt cx="2088079" cy="3324080"/>
          </a:xfrm>
        </p:grpSpPr>
        <p:grpSp>
          <p:nvGrpSpPr>
            <p:cNvPr id="315" name="Google Shape;315;p31"/>
            <p:cNvGrpSpPr/>
            <p:nvPr/>
          </p:nvGrpSpPr>
          <p:grpSpPr>
            <a:xfrm>
              <a:off x="5906261" y="3312125"/>
              <a:ext cx="797418" cy="1875119"/>
              <a:chOff x="4638539" y="2902409"/>
              <a:chExt cx="723807" cy="1702023"/>
            </a:xfrm>
          </p:grpSpPr>
          <p:sp>
            <p:nvSpPr>
              <p:cNvPr id="316" name="Google Shape;316;p31"/>
              <p:cNvSpPr/>
              <p:nvPr/>
            </p:nvSpPr>
            <p:spPr>
              <a:xfrm>
                <a:off x="5305593" y="2902409"/>
                <a:ext cx="47546" cy="1702023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42524" fill="none" extrusionOk="0">
                    <a:moveTo>
                      <a:pt x="3498" y="1"/>
                    </a:moveTo>
                    <a:lnTo>
                      <a:pt x="3224" y="824"/>
                    </a:lnTo>
                    <a:lnTo>
                      <a:pt x="1784" y="6585"/>
                    </a:lnTo>
                    <a:lnTo>
                      <a:pt x="1029" y="10631"/>
                    </a:lnTo>
                    <a:lnTo>
                      <a:pt x="595" y="13672"/>
                    </a:lnTo>
                    <a:lnTo>
                      <a:pt x="252" y="16896"/>
                    </a:lnTo>
                    <a:lnTo>
                      <a:pt x="23" y="20302"/>
                    </a:lnTo>
                    <a:lnTo>
                      <a:pt x="1" y="23800"/>
                    </a:lnTo>
                    <a:lnTo>
                      <a:pt x="161" y="27366"/>
                    </a:lnTo>
                    <a:lnTo>
                      <a:pt x="595" y="30910"/>
                    </a:lnTo>
                    <a:lnTo>
                      <a:pt x="1327" y="34408"/>
                    </a:lnTo>
                    <a:lnTo>
                      <a:pt x="2401" y="37791"/>
                    </a:lnTo>
                    <a:lnTo>
                      <a:pt x="3453" y="40215"/>
                    </a:lnTo>
                    <a:lnTo>
                      <a:pt x="4253" y="41769"/>
                    </a:lnTo>
                    <a:lnTo>
                      <a:pt x="4710" y="42524"/>
                    </a:lnTo>
                  </a:path>
                </a:pathLst>
              </a:custGeom>
              <a:noFill/>
              <a:ln w="25150" cap="flat" cmpd="sng">
                <a:solidFill>
                  <a:srgbClr val="2A6842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31"/>
              <p:cNvSpPr/>
              <p:nvPr/>
            </p:nvSpPr>
            <p:spPr>
              <a:xfrm>
                <a:off x="4638539" y="3928862"/>
                <a:ext cx="723807" cy="501473"/>
              </a:xfrm>
              <a:custGeom>
                <a:avLst/>
                <a:gdLst/>
                <a:ahLst/>
                <a:cxnLst/>
                <a:rect l="l" t="t" r="r" b="b"/>
                <a:pathLst>
                  <a:path w="18085" h="12529" extrusionOk="0">
                    <a:moveTo>
                      <a:pt x="389" y="1"/>
                    </a:moveTo>
                    <a:lnTo>
                      <a:pt x="1" y="46"/>
                    </a:lnTo>
                    <a:lnTo>
                      <a:pt x="435" y="1235"/>
                    </a:lnTo>
                    <a:lnTo>
                      <a:pt x="1441" y="3384"/>
                    </a:lnTo>
                    <a:lnTo>
                      <a:pt x="2630" y="5236"/>
                    </a:lnTo>
                    <a:lnTo>
                      <a:pt x="3956" y="6813"/>
                    </a:lnTo>
                    <a:lnTo>
                      <a:pt x="5373" y="8139"/>
                    </a:lnTo>
                    <a:lnTo>
                      <a:pt x="6859" y="9260"/>
                    </a:lnTo>
                    <a:lnTo>
                      <a:pt x="8391" y="10151"/>
                    </a:lnTo>
                    <a:lnTo>
                      <a:pt x="9923" y="10883"/>
                    </a:lnTo>
                    <a:lnTo>
                      <a:pt x="12140" y="11683"/>
                    </a:lnTo>
                    <a:lnTo>
                      <a:pt x="14792" y="12255"/>
                    </a:lnTo>
                    <a:lnTo>
                      <a:pt x="17650" y="12529"/>
                    </a:lnTo>
                    <a:lnTo>
                      <a:pt x="18084" y="12506"/>
                    </a:lnTo>
                    <a:lnTo>
                      <a:pt x="17513" y="11249"/>
                    </a:lnTo>
                    <a:lnTo>
                      <a:pt x="16278" y="9031"/>
                    </a:lnTo>
                    <a:lnTo>
                      <a:pt x="14930" y="7111"/>
                    </a:lnTo>
                    <a:lnTo>
                      <a:pt x="13489" y="5487"/>
                    </a:lnTo>
                    <a:lnTo>
                      <a:pt x="12026" y="4116"/>
                    </a:lnTo>
                    <a:lnTo>
                      <a:pt x="10517" y="3018"/>
                    </a:lnTo>
                    <a:lnTo>
                      <a:pt x="9008" y="2127"/>
                    </a:lnTo>
                    <a:lnTo>
                      <a:pt x="7545" y="1418"/>
                    </a:lnTo>
                    <a:lnTo>
                      <a:pt x="5442" y="664"/>
                    </a:lnTo>
                    <a:lnTo>
                      <a:pt x="2973" y="161"/>
                    </a:lnTo>
                    <a:lnTo>
                      <a:pt x="389" y="1"/>
                    </a:lnTo>
                    <a:close/>
                  </a:path>
                </a:pathLst>
              </a:custGeom>
              <a:solidFill>
                <a:srgbClr val="AFD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31"/>
              <p:cNvSpPr/>
              <p:nvPr/>
            </p:nvSpPr>
            <p:spPr>
              <a:xfrm rot="10441685" flipH="1">
                <a:off x="4817073" y="4008562"/>
                <a:ext cx="513079" cy="444612"/>
              </a:xfrm>
              <a:custGeom>
                <a:avLst/>
                <a:gdLst/>
                <a:ahLst/>
                <a:cxnLst/>
                <a:rect l="l" t="t" r="r" b="b"/>
                <a:pathLst>
                  <a:path w="3910" h="4573" extrusionOk="0">
                    <a:moveTo>
                      <a:pt x="3910" y="0"/>
                    </a:moveTo>
                    <a:lnTo>
                      <a:pt x="3590" y="69"/>
                    </a:lnTo>
                    <a:lnTo>
                      <a:pt x="2904" y="503"/>
                    </a:lnTo>
                    <a:lnTo>
                      <a:pt x="1921" y="1532"/>
                    </a:lnTo>
                    <a:lnTo>
                      <a:pt x="275" y="4024"/>
                    </a:lnTo>
                    <a:lnTo>
                      <a:pt x="0" y="4572"/>
                    </a:lnTo>
                    <a:lnTo>
                      <a:pt x="412" y="3887"/>
                    </a:lnTo>
                    <a:lnTo>
                      <a:pt x="1624" y="2378"/>
                    </a:lnTo>
                    <a:lnTo>
                      <a:pt x="3521" y="366"/>
                    </a:lnTo>
                    <a:lnTo>
                      <a:pt x="3910" y="0"/>
                    </a:lnTo>
                    <a:close/>
                  </a:path>
                </a:pathLst>
              </a:custGeom>
              <a:solidFill>
                <a:srgbClr val="2A68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9" name="Google Shape;319;p31"/>
            <p:cNvGrpSpPr/>
            <p:nvPr/>
          </p:nvGrpSpPr>
          <p:grpSpPr>
            <a:xfrm>
              <a:off x="5720133" y="1863164"/>
              <a:ext cx="2088079" cy="2286163"/>
              <a:chOff x="7482826" y="3761219"/>
              <a:chExt cx="1656023" cy="1812832"/>
            </a:xfrm>
          </p:grpSpPr>
          <p:sp>
            <p:nvSpPr>
              <p:cNvPr id="320" name="Google Shape;320;p31"/>
              <p:cNvSpPr/>
              <p:nvPr/>
            </p:nvSpPr>
            <p:spPr>
              <a:xfrm>
                <a:off x="7482826" y="3761219"/>
                <a:ext cx="1656023" cy="1812832"/>
              </a:xfrm>
              <a:custGeom>
                <a:avLst/>
                <a:gdLst/>
                <a:ahLst/>
                <a:cxnLst/>
                <a:rect l="l" t="t" r="r" b="b"/>
                <a:pathLst>
                  <a:path w="40078" h="43873" extrusionOk="0">
                    <a:moveTo>
                      <a:pt x="15730" y="0"/>
                    </a:moveTo>
                    <a:lnTo>
                      <a:pt x="15615" y="115"/>
                    </a:lnTo>
                    <a:lnTo>
                      <a:pt x="14587" y="1441"/>
                    </a:lnTo>
                    <a:lnTo>
                      <a:pt x="13535" y="3155"/>
                    </a:lnTo>
                    <a:lnTo>
                      <a:pt x="12872" y="4527"/>
                    </a:lnTo>
                    <a:lnTo>
                      <a:pt x="12346" y="6036"/>
                    </a:lnTo>
                    <a:lnTo>
                      <a:pt x="12003" y="7682"/>
                    </a:lnTo>
                    <a:lnTo>
                      <a:pt x="11935" y="8528"/>
                    </a:lnTo>
                    <a:lnTo>
                      <a:pt x="11957" y="9419"/>
                    </a:lnTo>
                    <a:lnTo>
                      <a:pt x="12346" y="11271"/>
                    </a:lnTo>
                    <a:lnTo>
                      <a:pt x="13032" y="13169"/>
                    </a:lnTo>
                    <a:lnTo>
                      <a:pt x="13924" y="15021"/>
                    </a:lnTo>
                    <a:lnTo>
                      <a:pt x="15364" y="17490"/>
                    </a:lnTo>
                    <a:lnTo>
                      <a:pt x="16827" y="19570"/>
                    </a:lnTo>
                    <a:lnTo>
                      <a:pt x="16987" y="19799"/>
                    </a:lnTo>
                    <a:lnTo>
                      <a:pt x="16987" y="19799"/>
                    </a:lnTo>
                    <a:lnTo>
                      <a:pt x="16484" y="19250"/>
                    </a:lnTo>
                    <a:lnTo>
                      <a:pt x="13832" y="17078"/>
                    </a:lnTo>
                    <a:lnTo>
                      <a:pt x="12529" y="16209"/>
                    </a:lnTo>
                    <a:lnTo>
                      <a:pt x="11089" y="15478"/>
                    </a:lnTo>
                    <a:lnTo>
                      <a:pt x="9580" y="14929"/>
                    </a:lnTo>
                    <a:lnTo>
                      <a:pt x="8802" y="14792"/>
                    </a:lnTo>
                    <a:lnTo>
                      <a:pt x="7248" y="14586"/>
                    </a:lnTo>
                    <a:lnTo>
                      <a:pt x="4207" y="14472"/>
                    </a:lnTo>
                    <a:lnTo>
                      <a:pt x="595" y="14609"/>
                    </a:lnTo>
                    <a:lnTo>
                      <a:pt x="1" y="14655"/>
                    </a:lnTo>
                    <a:lnTo>
                      <a:pt x="115" y="14861"/>
                    </a:lnTo>
                    <a:lnTo>
                      <a:pt x="1350" y="16735"/>
                    </a:lnTo>
                    <a:lnTo>
                      <a:pt x="2973" y="18816"/>
                    </a:lnTo>
                    <a:lnTo>
                      <a:pt x="4322" y="20256"/>
                    </a:lnTo>
                    <a:lnTo>
                      <a:pt x="5853" y="21628"/>
                    </a:lnTo>
                    <a:lnTo>
                      <a:pt x="7568" y="22794"/>
                    </a:lnTo>
                    <a:lnTo>
                      <a:pt x="8505" y="23274"/>
                    </a:lnTo>
                    <a:lnTo>
                      <a:pt x="9626" y="23754"/>
                    </a:lnTo>
                    <a:lnTo>
                      <a:pt x="11683" y="24302"/>
                    </a:lnTo>
                    <a:lnTo>
                      <a:pt x="13421" y="24463"/>
                    </a:lnTo>
                    <a:lnTo>
                      <a:pt x="14838" y="24371"/>
                    </a:lnTo>
                    <a:lnTo>
                      <a:pt x="15387" y="24280"/>
                    </a:lnTo>
                    <a:lnTo>
                      <a:pt x="14701" y="24531"/>
                    </a:lnTo>
                    <a:lnTo>
                      <a:pt x="13032" y="25217"/>
                    </a:lnTo>
                    <a:lnTo>
                      <a:pt x="11249" y="26154"/>
                    </a:lnTo>
                    <a:lnTo>
                      <a:pt x="9557" y="27320"/>
                    </a:lnTo>
                    <a:lnTo>
                      <a:pt x="8848" y="27983"/>
                    </a:lnTo>
                    <a:lnTo>
                      <a:pt x="8345" y="28509"/>
                    </a:lnTo>
                    <a:lnTo>
                      <a:pt x="7385" y="29744"/>
                    </a:lnTo>
                    <a:lnTo>
                      <a:pt x="6013" y="31755"/>
                    </a:lnTo>
                    <a:lnTo>
                      <a:pt x="3933" y="35459"/>
                    </a:lnTo>
                    <a:lnTo>
                      <a:pt x="3590" y="36145"/>
                    </a:lnTo>
                    <a:lnTo>
                      <a:pt x="3590" y="36145"/>
                    </a:lnTo>
                    <a:lnTo>
                      <a:pt x="4733" y="36031"/>
                    </a:lnTo>
                    <a:lnTo>
                      <a:pt x="9465" y="35139"/>
                    </a:lnTo>
                    <a:lnTo>
                      <a:pt x="11477" y="34613"/>
                    </a:lnTo>
                    <a:lnTo>
                      <a:pt x="13375" y="33973"/>
                    </a:lnTo>
                    <a:lnTo>
                      <a:pt x="14952" y="33219"/>
                    </a:lnTo>
                    <a:lnTo>
                      <a:pt x="15547" y="32761"/>
                    </a:lnTo>
                    <a:lnTo>
                      <a:pt x="16095" y="32304"/>
                    </a:lnTo>
                    <a:lnTo>
                      <a:pt x="17010" y="31344"/>
                    </a:lnTo>
                    <a:lnTo>
                      <a:pt x="18062" y="29881"/>
                    </a:lnTo>
                    <a:lnTo>
                      <a:pt x="19182" y="27389"/>
                    </a:lnTo>
                    <a:lnTo>
                      <a:pt x="19273" y="26977"/>
                    </a:lnTo>
                    <a:lnTo>
                      <a:pt x="19090" y="27823"/>
                    </a:lnTo>
                    <a:lnTo>
                      <a:pt x="18610" y="31710"/>
                    </a:lnTo>
                    <a:lnTo>
                      <a:pt x="18587" y="33516"/>
                    </a:lnTo>
                    <a:lnTo>
                      <a:pt x="18702" y="35368"/>
                    </a:lnTo>
                    <a:lnTo>
                      <a:pt x="19045" y="37128"/>
                    </a:lnTo>
                    <a:lnTo>
                      <a:pt x="19342" y="37951"/>
                    </a:lnTo>
                    <a:lnTo>
                      <a:pt x="19639" y="38705"/>
                    </a:lnTo>
                    <a:lnTo>
                      <a:pt x="20325" y="40077"/>
                    </a:lnTo>
                    <a:lnTo>
                      <a:pt x="21354" y="41723"/>
                    </a:lnTo>
                    <a:lnTo>
                      <a:pt x="23114" y="43666"/>
                    </a:lnTo>
                    <a:lnTo>
                      <a:pt x="23411" y="43872"/>
                    </a:lnTo>
                    <a:lnTo>
                      <a:pt x="23823" y="43026"/>
                    </a:lnTo>
                    <a:lnTo>
                      <a:pt x="25697" y="38431"/>
                    </a:lnTo>
                    <a:lnTo>
                      <a:pt x="26429" y="35939"/>
                    </a:lnTo>
                    <a:lnTo>
                      <a:pt x="26680" y="34453"/>
                    </a:lnTo>
                    <a:lnTo>
                      <a:pt x="26680" y="33813"/>
                    </a:lnTo>
                    <a:lnTo>
                      <a:pt x="26658" y="33219"/>
                    </a:lnTo>
                    <a:lnTo>
                      <a:pt x="26383" y="31984"/>
                    </a:lnTo>
                    <a:lnTo>
                      <a:pt x="25720" y="30132"/>
                    </a:lnTo>
                    <a:lnTo>
                      <a:pt x="24006" y="27000"/>
                    </a:lnTo>
                    <a:lnTo>
                      <a:pt x="23548" y="26337"/>
                    </a:lnTo>
                    <a:lnTo>
                      <a:pt x="23708" y="26543"/>
                    </a:lnTo>
                    <a:lnTo>
                      <a:pt x="24806" y="27892"/>
                    </a:lnTo>
                    <a:lnTo>
                      <a:pt x="26109" y="29218"/>
                    </a:lnTo>
                    <a:lnTo>
                      <a:pt x="27138" y="30087"/>
                    </a:lnTo>
                    <a:lnTo>
                      <a:pt x="28258" y="30841"/>
                    </a:lnTo>
                    <a:lnTo>
                      <a:pt x="29447" y="31390"/>
                    </a:lnTo>
                    <a:lnTo>
                      <a:pt x="30041" y="31550"/>
                    </a:lnTo>
                    <a:lnTo>
                      <a:pt x="30704" y="31664"/>
                    </a:lnTo>
                    <a:lnTo>
                      <a:pt x="32213" y="31847"/>
                    </a:lnTo>
                    <a:lnTo>
                      <a:pt x="34705" y="31984"/>
                    </a:lnTo>
                    <a:lnTo>
                      <a:pt x="39232" y="31915"/>
                    </a:lnTo>
                    <a:lnTo>
                      <a:pt x="40077" y="31847"/>
                    </a:lnTo>
                    <a:lnTo>
                      <a:pt x="39506" y="31092"/>
                    </a:lnTo>
                    <a:lnTo>
                      <a:pt x="36077" y="27206"/>
                    </a:lnTo>
                    <a:lnTo>
                      <a:pt x="33996" y="25263"/>
                    </a:lnTo>
                    <a:lnTo>
                      <a:pt x="32579" y="24188"/>
                    </a:lnTo>
                    <a:lnTo>
                      <a:pt x="31916" y="23777"/>
                    </a:lnTo>
                    <a:lnTo>
                      <a:pt x="31253" y="23434"/>
                    </a:lnTo>
                    <a:lnTo>
                      <a:pt x="29904" y="22954"/>
                    </a:lnTo>
                    <a:lnTo>
                      <a:pt x="28555" y="22679"/>
                    </a:lnTo>
                    <a:lnTo>
                      <a:pt x="27275" y="22565"/>
                    </a:lnTo>
                    <a:lnTo>
                      <a:pt x="25560" y="22588"/>
                    </a:lnTo>
                    <a:lnTo>
                      <a:pt x="24006" y="22794"/>
                    </a:lnTo>
                    <a:lnTo>
                      <a:pt x="23754" y="22839"/>
                    </a:lnTo>
                    <a:lnTo>
                      <a:pt x="23754" y="22839"/>
                    </a:lnTo>
                    <a:lnTo>
                      <a:pt x="24577" y="22656"/>
                    </a:lnTo>
                    <a:lnTo>
                      <a:pt x="28166" y="21353"/>
                    </a:lnTo>
                    <a:lnTo>
                      <a:pt x="30247" y="20256"/>
                    </a:lnTo>
                    <a:lnTo>
                      <a:pt x="31619" y="19364"/>
                    </a:lnTo>
                    <a:lnTo>
                      <a:pt x="32259" y="18861"/>
                    </a:lnTo>
                    <a:lnTo>
                      <a:pt x="32922" y="18290"/>
                    </a:lnTo>
                    <a:lnTo>
                      <a:pt x="34225" y="16895"/>
                    </a:lnTo>
                    <a:lnTo>
                      <a:pt x="35414" y="15318"/>
                    </a:lnTo>
                    <a:lnTo>
                      <a:pt x="36488" y="13695"/>
                    </a:lnTo>
                    <a:lnTo>
                      <a:pt x="38591" y="9945"/>
                    </a:lnTo>
                    <a:lnTo>
                      <a:pt x="39003" y="9077"/>
                    </a:lnTo>
                    <a:lnTo>
                      <a:pt x="38751" y="9031"/>
                    </a:lnTo>
                    <a:lnTo>
                      <a:pt x="37060" y="8894"/>
                    </a:lnTo>
                    <a:lnTo>
                      <a:pt x="35391" y="8917"/>
                    </a:lnTo>
                    <a:lnTo>
                      <a:pt x="33356" y="9122"/>
                    </a:lnTo>
                    <a:lnTo>
                      <a:pt x="31093" y="9648"/>
                    </a:lnTo>
                    <a:lnTo>
                      <a:pt x="28647" y="10563"/>
                    </a:lnTo>
                    <a:lnTo>
                      <a:pt x="26772" y="11568"/>
                    </a:lnTo>
                    <a:lnTo>
                      <a:pt x="25537" y="12414"/>
                    </a:lnTo>
                    <a:lnTo>
                      <a:pt x="24920" y="12894"/>
                    </a:lnTo>
                    <a:lnTo>
                      <a:pt x="24074" y="13649"/>
                    </a:lnTo>
                    <a:lnTo>
                      <a:pt x="22542" y="15432"/>
                    </a:lnTo>
                    <a:lnTo>
                      <a:pt x="20714" y="18038"/>
                    </a:lnTo>
                    <a:lnTo>
                      <a:pt x="20096" y="18953"/>
                    </a:lnTo>
                    <a:lnTo>
                      <a:pt x="20439" y="18038"/>
                    </a:lnTo>
                    <a:lnTo>
                      <a:pt x="20919" y="16255"/>
                    </a:lnTo>
                    <a:lnTo>
                      <a:pt x="21171" y="14495"/>
                    </a:lnTo>
                    <a:lnTo>
                      <a:pt x="21194" y="12780"/>
                    </a:lnTo>
                    <a:lnTo>
                      <a:pt x="21034" y="11111"/>
                    </a:lnTo>
                    <a:lnTo>
                      <a:pt x="20714" y="9511"/>
                    </a:lnTo>
                    <a:lnTo>
                      <a:pt x="20256" y="7979"/>
                    </a:lnTo>
                    <a:lnTo>
                      <a:pt x="19730" y="6562"/>
                    </a:lnTo>
                    <a:lnTo>
                      <a:pt x="18816" y="4596"/>
                    </a:lnTo>
                    <a:lnTo>
                      <a:pt x="17559" y="2447"/>
                    </a:lnTo>
                    <a:lnTo>
                      <a:pt x="16004" y="298"/>
                    </a:lnTo>
                    <a:lnTo>
                      <a:pt x="1573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31"/>
              <p:cNvSpPr/>
              <p:nvPr/>
            </p:nvSpPr>
            <p:spPr>
              <a:xfrm>
                <a:off x="8127104" y="4547188"/>
                <a:ext cx="341055" cy="328783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957" extrusionOk="0">
                    <a:moveTo>
                      <a:pt x="3750" y="0"/>
                    </a:moveTo>
                    <a:lnTo>
                      <a:pt x="2972" y="138"/>
                    </a:lnTo>
                    <a:lnTo>
                      <a:pt x="2264" y="435"/>
                    </a:lnTo>
                    <a:lnTo>
                      <a:pt x="1624" y="869"/>
                    </a:lnTo>
                    <a:lnTo>
                      <a:pt x="1075" y="1418"/>
                    </a:lnTo>
                    <a:lnTo>
                      <a:pt x="618" y="2035"/>
                    </a:lnTo>
                    <a:lnTo>
                      <a:pt x="275" y="2744"/>
                    </a:lnTo>
                    <a:lnTo>
                      <a:pt x="69" y="3475"/>
                    </a:lnTo>
                    <a:lnTo>
                      <a:pt x="0" y="4253"/>
                    </a:lnTo>
                    <a:lnTo>
                      <a:pt x="92" y="5007"/>
                    </a:lnTo>
                    <a:lnTo>
                      <a:pt x="366" y="5739"/>
                    </a:lnTo>
                    <a:lnTo>
                      <a:pt x="823" y="6447"/>
                    </a:lnTo>
                    <a:lnTo>
                      <a:pt x="1486" y="7088"/>
                    </a:lnTo>
                    <a:lnTo>
                      <a:pt x="1898" y="7362"/>
                    </a:lnTo>
                    <a:lnTo>
                      <a:pt x="2264" y="7568"/>
                    </a:lnTo>
                    <a:lnTo>
                      <a:pt x="3018" y="7842"/>
                    </a:lnTo>
                    <a:lnTo>
                      <a:pt x="3750" y="7956"/>
                    </a:lnTo>
                    <a:lnTo>
                      <a:pt x="4504" y="7933"/>
                    </a:lnTo>
                    <a:lnTo>
                      <a:pt x="5236" y="7796"/>
                    </a:lnTo>
                    <a:lnTo>
                      <a:pt x="5899" y="7545"/>
                    </a:lnTo>
                    <a:lnTo>
                      <a:pt x="6539" y="7179"/>
                    </a:lnTo>
                    <a:lnTo>
                      <a:pt x="7088" y="6722"/>
                    </a:lnTo>
                    <a:lnTo>
                      <a:pt x="7545" y="6196"/>
                    </a:lnTo>
                    <a:lnTo>
                      <a:pt x="7911" y="5602"/>
                    </a:lnTo>
                    <a:lnTo>
                      <a:pt x="8162" y="4939"/>
                    </a:lnTo>
                    <a:lnTo>
                      <a:pt x="8254" y="4253"/>
                    </a:lnTo>
                    <a:lnTo>
                      <a:pt x="8208" y="3544"/>
                    </a:lnTo>
                    <a:lnTo>
                      <a:pt x="8002" y="2835"/>
                    </a:lnTo>
                    <a:lnTo>
                      <a:pt x="7591" y="2104"/>
                    </a:lnTo>
                    <a:lnTo>
                      <a:pt x="6996" y="1372"/>
                    </a:lnTo>
                    <a:lnTo>
                      <a:pt x="6608" y="1029"/>
                    </a:lnTo>
                    <a:lnTo>
                      <a:pt x="6196" y="709"/>
                    </a:lnTo>
                    <a:lnTo>
                      <a:pt x="5350" y="252"/>
                    </a:lnTo>
                    <a:lnTo>
                      <a:pt x="4527" y="23"/>
                    </a:lnTo>
                    <a:lnTo>
                      <a:pt x="37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31"/>
              <p:cNvSpPr/>
              <p:nvPr/>
            </p:nvSpPr>
            <p:spPr>
              <a:xfrm>
                <a:off x="8210241" y="4616153"/>
                <a:ext cx="159660" cy="177635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4299" extrusionOk="0">
                    <a:moveTo>
                      <a:pt x="1761" y="0"/>
                    </a:moveTo>
                    <a:lnTo>
                      <a:pt x="1235" y="115"/>
                    </a:lnTo>
                    <a:lnTo>
                      <a:pt x="823" y="298"/>
                    </a:lnTo>
                    <a:lnTo>
                      <a:pt x="480" y="595"/>
                    </a:lnTo>
                    <a:lnTo>
                      <a:pt x="160" y="1098"/>
                    </a:lnTo>
                    <a:lnTo>
                      <a:pt x="0" y="1944"/>
                    </a:lnTo>
                    <a:lnTo>
                      <a:pt x="160" y="2812"/>
                    </a:lnTo>
                    <a:lnTo>
                      <a:pt x="526" y="3567"/>
                    </a:lnTo>
                    <a:lnTo>
                      <a:pt x="1098" y="4115"/>
                    </a:lnTo>
                    <a:lnTo>
                      <a:pt x="1623" y="4298"/>
                    </a:lnTo>
                    <a:lnTo>
                      <a:pt x="2012" y="4298"/>
                    </a:lnTo>
                    <a:lnTo>
                      <a:pt x="2218" y="4253"/>
                    </a:lnTo>
                    <a:lnTo>
                      <a:pt x="2629" y="4093"/>
                    </a:lnTo>
                    <a:lnTo>
                      <a:pt x="3247" y="3590"/>
                    </a:lnTo>
                    <a:lnTo>
                      <a:pt x="3658" y="2949"/>
                    </a:lnTo>
                    <a:lnTo>
                      <a:pt x="3864" y="2218"/>
                    </a:lnTo>
                    <a:lnTo>
                      <a:pt x="3841" y="1486"/>
                    </a:lnTo>
                    <a:lnTo>
                      <a:pt x="3612" y="823"/>
                    </a:lnTo>
                    <a:lnTo>
                      <a:pt x="3155" y="320"/>
                    </a:lnTo>
                    <a:lnTo>
                      <a:pt x="2492" y="23"/>
                    </a:lnTo>
                    <a:lnTo>
                      <a:pt x="20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23" name="Google Shape;323;p31"/>
          <p:cNvGrpSpPr/>
          <p:nvPr/>
        </p:nvGrpSpPr>
        <p:grpSpPr>
          <a:xfrm rot="-815836">
            <a:off x="7969464" y="4228831"/>
            <a:ext cx="2448251" cy="3187223"/>
            <a:chOff x="5369863" y="1556879"/>
            <a:chExt cx="2788632" cy="3630342"/>
          </a:xfrm>
        </p:grpSpPr>
        <p:sp>
          <p:nvSpPr>
            <p:cNvPr id="324" name="Google Shape;324;p31"/>
            <p:cNvSpPr/>
            <p:nvPr/>
          </p:nvSpPr>
          <p:spPr>
            <a:xfrm>
              <a:off x="6641154" y="3312125"/>
              <a:ext cx="52386" cy="1875096"/>
            </a:xfrm>
            <a:custGeom>
              <a:avLst/>
              <a:gdLst/>
              <a:ahLst/>
              <a:cxnLst/>
              <a:rect l="l" t="t" r="r" b="b"/>
              <a:pathLst>
                <a:path w="4711" h="42524" fill="none" extrusionOk="0">
                  <a:moveTo>
                    <a:pt x="3498" y="1"/>
                  </a:moveTo>
                  <a:lnTo>
                    <a:pt x="3224" y="824"/>
                  </a:lnTo>
                  <a:lnTo>
                    <a:pt x="1784" y="6585"/>
                  </a:lnTo>
                  <a:lnTo>
                    <a:pt x="1029" y="10631"/>
                  </a:lnTo>
                  <a:lnTo>
                    <a:pt x="595" y="13672"/>
                  </a:lnTo>
                  <a:lnTo>
                    <a:pt x="252" y="16896"/>
                  </a:lnTo>
                  <a:lnTo>
                    <a:pt x="23" y="20302"/>
                  </a:lnTo>
                  <a:lnTo>
                    <a:pt x="1" y="23800"/>
                  </a:lnTo>
                  <a:lnTo>
                    <a:pt x="161" y="27366"/>
                  </a:lnTo>
                  <a:lnTo>
                    <a:pt x="595" y="30910"/>
                  </a:lnTo>
                  <a:lnTo>
                    <a:pt x="1327" y="34408"/>
                  </a:lnTo>
                  <a:lnTo>
                    <a:pt x="2401" y="37791"/>
                  </a:lnTo>
                  <a:lnTo>
                    <a:pt x="3453" y="40215"/>
                  </a:lnTo>
                  <a:lnTo>
                    <a:pt x="4253" y="41769"/>
                  </a:lnTo>
                  <a:lnTo>
                    <a:pt x="4710" y="42524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5" name="Google Shape;325;p31"/>
            <p:cNvGrpSpPr/>
            <p:nvPr/>
          </p:nvGrpSpPr>
          <p:grpSpPr>
            <a:xfrm>
              <a:off x="5369863" y="1556879"/>
              <a:ext cx="2788632" cy="2898836"/>
              <a:chOff x="7205033" y="3518347"/>
              <a:chExt cx="2211620" cy="2298657"/>
            </a:xfrm>
          </p:grpSpPr>
          <p:sp>
            <p:nvSpPr>
              <p:cNvPr id="326" name="Google Shape;326;p31"/>
              <p:cNvSpPr/>
              <p:nvPr/>
            </p:nvSpPr>
            <p:spPr>
              <a:xfrm rot="1309784">
                <a:off x="7482822" y="3761209"/>
                <a:ext cx="1656042" cy="1812934"/>
              </a:xfrm>
              <a:custGeom>
                <a:avLst/>
                <a:gdLst/>
                <a:ahLst/>
                <a:cxnLst/>
                <a:rect l="l" t="t" r="r" b="b"/>
                <a:pathLst>
                  <a:path w="40078" h="43873" extrusionOk="0">
                    <a:moveTo>
                      <a:pt x="15730" y="0"/>
                    </a:moveTo>
                    <a:lnTo>
                      <a:pt x="15615" y="115"/>
                    </a:lnTo>
                    <a:lnTo>
                      <a:pt x="14587" y="1441"/>
                    </a:lnTo>
                    <a:lnTo>
                      <a:pt x="13535" y="3155"/>
                    </a:lnTo>
                    <a:lnTo>
                      <a:pt x="12872" y="4527"/>
                    </a:lnTo>
                    <a:lnTo>
                      <a:pt x="12346" y="6036"/>
                    </a:lnTo>
                    <a:lnTo>
                      <a:pt x="12003" y="7682"/>
                    </a:lnTo>
                    <a:lnTo>
                      <a:pt x="11935" y="8528"/>
                    </a:lnTo>
                    <a:lnTo>
                      <a:pt x="11957" y="9419"/>
                    </a:lnTo>
                    <a:lnTo>
                      <a:pt x="12346" y="11271"/>
                    </a:lnTo>
                    <a:lnTo>
                      <a:pt x="13032" y="13169"/>
                    </a:lnTo>
                    <a:lnTo>
                      <a:pt x="13924" y="15021"/>
                    </a:lnTo>
                    <a:lnTo>
                      <a:pt x="15364" y="17490"/>
                    </a:lnTo>
                    <a:lnTo>
                      <a:pt x="16827" y="19570"/>
                    </a:lnTo>
                    <a:lnTo>
                      <a:pt x="16987" y="19799"/>
                    </a:lnTo>
                    <a:lnTo>
                      <a:pt x="16987" y="19799"/>
                    </a:lnTo>
                    <a:lnTo>
                      <a:pt x="16484" y="19250"/>
                    </a:lnTo>
                    <a:lnTo>
                      <a:pt x="13832" y="17078"/>
                    </a:lnTo>
                    <a:lnTo>
                      <a:pt x="12529" y="16209"/>
                    </a:lnTo>
                    <a:lnTo>
                      <a:pt x="11089" y="15478"/>
                    </a:lnTo>
                    <a:lnTo>
                      <a:pt x="9580" y="14929"/>
                    </a:lnTo>
                    <a:lnTo>
                      <a:pt x="8802" y="14792"/>
                    </a:lnTo>
                    <a:lnTo>
                      <a:pt x="7248" y="14586"/>
                    </a:lnTo>
                    <a:lnTo>
                      <a:pt x="4207" y="14472"/>
                    </a:lnTo>
                    <a:lnTo>
                      <a:pt x="595" y="14609"/>
                    </a:lnTo>
                    <a:lnTo>
                      <a:pt x="1" y="14655"/>
                    </a:lnTo>
                    <a:lnTo>
                      <a:pt x="115" y="14861"/>
                    </a:lnTo>
                    <a:lnTo>
                      <a:pt x="1350" y="16735"/>
                    </a:lnTo>
                    <a:lnTo>
                      <a:pt x="2973" y="18816"/>
                    </a:lnTo>
                    <a:lnTo>
                      <a:pt x="4322" y="20256"/>
                    </a:lnTo>
                    <a:lnTo>
                      <a:pt x="5853" y="21628"/>
                    </a:lnTo>
                    <a:lnTo>
                      <a:pt x="7568" y="22794"/>
                    </a:lnTo>
                    <a:lnTo>
                      <a:pt x="8505" y="23274"/>
                    </a:lnTo>
                    <a:lnTo>
                      <a:pt x="9626" y="23754"/>
                    </a:lnTo>
                    <a:lnTo>
                      <a:pt x="11683" y="24302"/>
                    </a:lnTo>
                    <a:lnTo>
                      <a:pt x="13421" y="24463"/>
                    </a:lnTo>
                    <a:lnTo>
                      <a:pt x="14838" y="24371"/>
                    </a:lnTo>
                    <a:lnTo>
                      <a:pt x="15387" y="24280"/>
                    </a:lnTo>
                    <a:lnTo>
                      <a:pt x="14701" y="24531"/>
                    </a:lnTo>
                    <a:lnTo>
                      <a:pt x="13032" y="25217"/>
                    </a:lnTo>
                    <a:lnTo>
                      <a:pt x="11249" y="26154"/>
                    </a:lnTo>
                    <a:lnTo>
                      <a:pt x="9557" y="27320"/>
                    </a:lnTo>
                    <a:lnTo>
                      <a:pt x="8848" y="27983"/>
                    </a:lnTo>
                    <a:lnTo>
                      <a:pt x="8345" y="28509"/>
                    </a:lnTo>
                    <a:lnTo>
                      <a:pt x="7385" y="29744"/>
                    </a:lnTo>
                    <a:lnTo>
                      <a:pt x="6013" y="31755"/>
                    </a:lnTo>
                    <a:lnTo>
                      <a:pt x="3933" y="35459"/>
                    </a:lnTo>
                    <a:lnTo>
                      <a:pt x="3590" y="36145"/>
                    </a:lnTo>
                    <a:lnTo>
                      <a:pt x="3590" y="36145"/>
                    </a:lnTo>
                    <a:lnTo>
                      <a:pt x="4733" y="36031"/>
                    </a:lnTo>
                    <a:lnTo>
                      <a:pt x="9465" y="35139"/>
                    </a:lnTo>
                    <a:lnTo>
                      <a:pt x="11477" y="34613"/>
                    </a:lnTo>
                    <a:lnTo>
                      <a:pt x="13375" y="33973"/>
                    </a:lnTo>
                    <a:lnTo>
                      <a:pt x="14952" y="33219"/>
                    </a:lnTo>
                    <a:lnTo>
                      <a:pt x="15547" y="32761"/>
                    </a:lnTo>
                    <a:lnTo>
                      <a:pt x="16095" y="32304"/>
                    </a:lnTo>
                    <a:lnTo>
                      <a:pt x="17010" y="31344"/>
                    </a:lnTo>
                    <a:lnTo>
                      <a:pt x="18062" y="29881"/>
                    </a:lnTo>
                    <a:lnTo>
                      <a:pt x="19182" y="27389"/>
                    </a:lnTo>
                    <a:lnTo>
                      <a:pt x="19273" y="26977"/>
                    </a:lnTo>
                    <a:lnTo>
                      <a:pt x="19090" y="27823"/>
                    </a:lnTo>
                    <a:lnTo>
                      <a:pt x="18610" y="31710"/>
                    </a:lnTo>
                    <a:lnTo>
                      <a:pt x="18587" y="33516"/>
                    </a:lnTo>
                    <a:lnTo>
                      <a:pt x="18702" y="35368"/>
                    </a:lnTo>
                    <a:lnTo>
                      <a:pt x="19045" y="37128"/>
                    </a:lnTo>
                    <a:lnTo>
                      <a:pt x="19342" y="37951"/>
                    </a:lnTo>
                    <a:lnTo>
                      <a:pt x="19639" y="38705"/>
                    </a:lnTo>
                    <a:lnTo>
                      <a:pt x="20325" y="40077"/>
                    </a:lnTo>
                    <a:lnTo>
                      <a:pt x="21354" y="41723"/>
                    </a:lnTo>
                    <a:lnTo>
                      <a:pt x="23114" y="43666"/>
                    </a:lnTo>
                    <a:lnTo>
                      <a:pt x="23411" y="43872"/>
                    </a:lnTo>
                    <a:lnTo>
                      <a:pt x="23823" y="43026"/>
                    </a:lnTo>
                    <a:lnTo>
                      <a:pt x="25697" y="38431"/>
                    </a:lnTo>
                    <a:lnTo>
                      <a:pt x="26429" y="35939"/>
                    </a:lnTo>
                    <a:lnTo>
                      <a:pt x="26680" y="34453"/>
                    </a:lnTo>
                    <a:lnTo>
                      <a:pt x="26680" y="33813"/>
                    </a:lnTo>
                    <a:lnTo>
                      <a:pt x="26658" y="33219"/>
                    </a:lnTo>
                    <a:lnTo>
                      <a:pt x="26383" y="31984"/>
                    </a:lnTo>
                    <a:lnTo>
                      <a:pt x="25720" y="30132"/>
                    </a:lnTo>
                    <a:lnTo>
                      <a:pt x="24006" y="27000"/>
                    </a:lnTo>
                    <a:lnTo>
                      <a:pt x="23548" y="26337"/>
                    </a:lnTo>
                    <a:lnTo>
                      <a:pt x="23708" y="26543"/>
                    </a:lnTo>
                    <a:lnTo>
                      <a:pt x="24806" y="27892"/>
                    </a:lnTo>
                    <a:lnTo>
                      <a:pt x="26109" y="29218"/>
                    </a:lnTo>
                    <a:lnTo>
                      <a:pt x="27138" y="30087"/>
                    </a:lnTo>
                    <a:lnTo>
                      <a:pt x="28258" y="30841"/>
                    </a:lnTo>
                    <a:lnTo>
                      <a:pt x="29447" y="31390"/>
                    </a:lnTo>
                    <a:lnTo>
                      <a:pt x="30041" y="31550"/>
                    </a:lnTo>
                    <a:lnTo>
                      <a:pt x="30704" y="31664"/>
                    </a:lnTo>
                    <a:lnTo>
                      <a:pt x="32213" y="31847"/>
                    </a:lnTo>
                    <a:lnTo>
                      <a:pt x="34705" y="31984"/>
                    </a:lnTo>
                    <a:lnTo>
                      <a:pt x="39232" y="31915"/>
                    </a:lnTo>
                    <a:lnTo>
                      <a:pt x="40077" y="31847"/>
                    </a:lnTo>
                    <a:lnTo>
                      <a:pt x="39506" y="31092"/>
                    </a:lnTo>
                    <a:lnTo>
                      <a:pt x="36077" y="27206"/>
                    </a:lnTo>
                    <a:lnTo>
                      <a:pt x="33996" y="25263"/>
                    </a:lnTo>
                    <a:lnTo>
                      <a:pt x="32579" y="24188"/>
                    </a:lnTo>
                    <a:lnTo>
                      <a:pt x="31916" y="23777"/>
                    </a:lnTo>
                    <a:lnTo>
                      <a:pt x="31253" y="23434"/>
                    </a:lnTo>
                    <a:lnTo>
                      <a:pt x="29904" y="22954"/>
                    </a:lnTo>
                    <a:lnTo>
                      <a:pt x="28555" y="22679"/>
                    </a:lnTo>
                    <a:lnTo>
                      <a:pt x="27275" y="22565"/>
                    </a:lnTo>
                    <a:lnTo>
                      <a:pt x="25560" y="22588"/>
                    </a:lnTo>
                    <a:lnTo>
                      <a:pt x="24006" y="22794"/>
                    </a:lnTo>
                    <a:lnTo>
                      <a:pt x="23754" y="22839"/>
                    </a:lnTo>
                    <a:lnTo>
                      <a:pt x="23754" y="22839"/>
                    </a:lnTo>
                    <a:lnTo>
                      <a:pt x="24577" y="22656"/>
                    </a:lnTo>
                    <a:lnTo>
                      <a:pt x="28166" y="21353"/>
                    </a:lnTo>
                    <a:lnTo>
                      <a:pt x="30247" y="20256"/>
                    </a:lnTo>
                    <a:lnTo>
                      <a:pt x="31619" y="19364"/>
                    </a:lnTo>
                    <a:lnTo>
                      <a:pt x="32259" y="18861"/>
                    </a:lnTo>
                    <a:lnTo>
                      <a:pt x="32922" y="18290"/>
                    </a:lnTo>
                    <a:lnTo>
                      <a:pt x="34225" y="16895"/>
                    </a:lnTo>
                    <a:lnTo>
                      <a:pt x="35414" y="15318"/>
                    </a:lnTo>
                    <a:lnTo>
                      <a:pt x="36488" y="13695"/>
                    </a:lnTo>
                    <a:lnTo>
                      <a:pt x="38591" y="9945"/>
                    </a:lnTo>
                    <a:lnTo>
                      <a:pt x="39003" y="9077"/>
                    </a:lnTo>
                    <a:lnTo>
                      <a:pt x="38751" y="9031"/>
                    </a:lnTo>
                    <a:lnTo>
                      <a:pt x="37060" y="8894"/>
                    </a:lnTo>
                    <a:lnTo>
                      <a:pt x="35391" y="8917"/>
                    </a:lnTo>
                    <a:lnTo>
                      <a:pt x="33356" y="9122"/>
                    </a:lnTo>
                    <a:lnTo>
                      <a:pt x="31093" y="9648"/>
                    </a:lnTo>
                    <a:lnTo>
                      <a:pt x="28647" y="10563"/>
                    </a:lnTo>
                    <a:lnTo>
                      <a:pt x="26772" y="11568"/>
                    </a:lnTo>
                    <a:lnTo>
                      <a:pt x="25537" y="12414"/>
                    </a:lnTo>
                    <a:lnTo>
                      <a:pt x="24920" y="12894"/>
                    </a:lnTo>
                    <a:lnTo>
                      <a:pt x="24074" y="13649"/>
                    </a:lnTo>
                    <a:lnTo>
                      <a:pt x="22542" y="15432"/>
                    </a:lnTo>
                    <a:lnTo>
                      <a:pt x="20714" y="18038"/>
                    </a:lnTo>
                    <a:lnTo>
                      <a:pt x="20096" y="18953"/>
                    </a:lnTo>
                    <a:lnTo>
                      <a:pt x="20439" y="18038"/>
                    </a:lnTo>
                    <a:lnTo>
                      <a:pt x="20919" y="16255"/>
                    </a:lnTo>
                    <a:lnTo>
                      <a:pt x="21171" y="14495"/>
                    </a:lnTo>
                    <a:lnTo>
                      <a:pt x="21194" y="12780"/>
                    </a:lnTo>
                    <a:lnTo>
                      <a:pt x="21034" y="11111"/>
                    </a:lnTo>
                    <a:lnTo>
                      <a:pt x="20714" y="9511"/>
                    </a:lnTo>
                    <a:lnTo>
                      <a:pt x="20256" y="7979"/>
                    </a:lnTo>
                    <a:lnTo>
                      <a:pt x="19730" y="6562"/>
                    </a:lnTo>
                    <a:lnTo>
                      <a:pt x="18816" y="4596"/>
                    </a:lnTo>
                    <a:lnTo>
                      <a:pt x="17559" y="2447"/>
                    </a:lnTo>
                    <a:lnTo>
                      <a:pt x="16004" y="298"/>
                    </a:lnTo>
                    <a:lnTo>
                      <a:pt x="1573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31"/>
              <p:cNvSpPr/>
              <p:nvPr/>
            </p:nvSpPr>
            <p:spPr>
              <a:xfrm>
                <a:off x="8127104" y="4547188"/>
                <a:ext cx="341055" cy="328783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957" extrusionOk="0">
                    <a:moveTo>
                      <a:pt x="3750" y="0"/>
                    </a:moveTo>
                    <a:lnTo>
                      <a:pt x="2972" y="138"/>
                    </a:lnTo>
                    <a:lnTo>
                      <a:pt x="2264" y="435"/>
                    </a:lnTo>
                    <a:lnTo>
                      <a:pt x="1624" y="869"/>
                    </a:lnTo>
                    <a:lnTo>
                      <a:pt x="1075" y="1418"/>
                    </a:lnTo>
                    <a:lnTo>
                      <a:pt x="618" y="2035"/>
                    </a:lnTo>
                    <a:lnTo>
                      <a:pt x="275" y="2744"/>
                    </a:lnTo>
                    <a:lnTo>
                      <a:pt x="69" y="3475"/>
                    </a:lnTo>
                    <a:lnTo>
                      <a:pt x="0" y="4253"/>
                    </a:lnTo>
                    <a:lnTo>
                      <a:pt x="92" y="5007"/>
                    </a:lnTo>
                    <a:lnTo>
                      <a:pt x="366" y="5739"/>
                    </a:lnTo>
                    <a:lnTo>
                      <a:pt x="823" y="6447"/>
                    </a:lnTo>
                    <a:lnTo>
                      <a:pt x="1486" y="7088"/>
                    </a:lnTo>
                    <a:lnTo>
                      <a:pt x="1898" y="7362"/>
                    </a:lnTo>
                    <a:lnTo>
                      <a:pt x="2264" y="7568"/>
                    </a:lnTo>
                    <a:lnTo>
                      <a:pt x="3018" y="7842"/>
                    </a:lnTo>
                    <a:lnTo>
                      <a:pt x="3750" y="7956"/>
                    </a:lnTo>
                    <a:lnTo>
                      <a:pt x="4504" y="7933"/>
                    </a:lnTo>
                    <a:lnTo>
                      <a:pt x="5236" y="7796"/>
                    </a:lnTo>
                    <a:lnTo>
                      <a:pt x="5899" y="7545"/>
                    </a:lnTo>
                    <a:lnTo>
                      <a:pt x="6539" y="7179"/>
                    </a:lnTo>
                    <a:lnTo>
                      <a:pt x="7088" y="6722"/>
                    </a:lnTo>
                    <a:lnTo>
                      <a:pt x="7545" y="6196"/>
                    </a:lnTo>
                    <a:lnTo>
                      <a:pt x="7911" y="5602"/>
                    </a:lnTo>
                    <a:lnTo>
                      <a:pt x="8162" y="4939"/>
                    </a:lnTo>
                    <a:lnTo>
                      <a:pt x="8254" y="4253"/>
                    </a:lnTo>
                    <a:lnTo>
                      <a:pt x="8208" y="3544"/>
                    </a:lnTo>
                    <a:lnTo>
                      <a:pt x="8002" y="2835"/>
                    </a:lnTo>
                    <a:lnTo>
                      <a:pt x="7591" y="2104"/>
                    </a:lnTo>
                    <a:lnTo>
                      <a:pt x="6996" y="1372"/>
                    </a:lnTo>
                    <a:lnTo>
                      <a:pt x="6608" y="1029"/>
                    </a:lnTo>
                    <a:lnTo>
                      <a:pt x="6196" y="709"/>
                    </a:lnTo>
                    <a:lnTo>
                      <a:pt x="5350" y="252"/>
                    </a:lnTo>
                    <a:lnTo>
                      <a:pt x="4527" y="23"/>
                    </a:lnTo>
                    <a:lnTo>
                      <a:pt x="37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31"/>
              <p:cNvSpPr/>
              <p:nvPr/>
            </p:nvSpPr>
            <p:spPr>
              <a:xfrm>
                <a:off x="8210241" y="4616153"/>
                <a:ext cx="159660" cy="177635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4299" extrusionOk="0">
                    <a:moveTo>
                      <a:pt x="1761" y="0"/>
                    </a:moveTo>
                    <a:lnTo>
                      <a:pt x="1235" y="115"/>
                    </a:lnTo>
                    <a:lnTo>
                      <a:pt x="823" y="298"/>
                    </a:lnTo>
                    <a:lnTo>
                      <a:pt x="480" y="595"/>
                    </a:lnTo>
                    <a:lnTo>
                      <a:pt x="160" y="1098"/>
                    </a:lnTo>
                    <a:lnTo>
                      <a:pt x="0" y="1944"/>
                    </a:lnTo>
                    <a:lnTo>
                      <a:pt x="160" y="2812"/>
                    </a:lnTo>
                    <a:lnTo>
                      <a:pt x="526" y="3567"/>
                    </a:lnTo>
                    <a:lnTo>
                      <a:pt x="1098" y="4115"/>
                    </a:lnTo>
                    <a:lnTo>
                      <a:pt x="1623" y="4298"/>
                    </a:lnTo>
                    <a:lnTo>
                      <a:pt x="2012" y="4298"/>
                    </a:lnTo>
                    <a:lnTo>
                      <a:pt x="2218" y="4253"/>
                    </a:lnTo>
                    <a:lnTo>
                      <a:pt x="2629" y="4093"/>
                    </a:lnTo>
                    <a:lnTo>
                      <a:pt x="3247" y="3590"/>
                    </a:lnTo>
                    <a:lnTo>
                      <a:pt x="3658" y="2949"/>
                    </a:lnTo>
                    <a:lnTo>
                      <a:pt x="3864" y="2218"/>
                    </a:lnTo>
                    <a:lnTo>
                      <a:pt x="3841" y="1486"/>
                    </a:lnTo>
                    <a:lnTo>
                      <a:pt x="3612" y="823"/>
                    </a:lnTo>
                    <a:lnTo>
                      <a:pt x="3155" y="320"/>
                    </a:lnTo>
                    <a:lnTo>
                      <a:pt x="2492" y="23"/>
                    </a:lnTo>
                    <a:lnTo>
                      <a:pt x="20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29" name="Google Shape;329;p31"/>
          <p:cNvSpPr/>
          <p:nvPr/>
        </p:nvSpPr>
        <p:spPr>
          <a:xfrm>
            <a:off x="1733684" y="64760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31"/>
          <p:cNvSpPr/>
          <p:nvPr/>
        </p:nvSpPr>
        <p:spPr>
          <a:xfrm>
            <a:off x="161683" y="6019013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31"/>
          <p:cNvSpPr/>
          <p:nvPr/>
        </p:nvSpPr>
        <p:spPr>
          <a:xfrm>
            <a:off x="39088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31"/>
          <p:cNvSpPr/>
          <p:nvPr/>
        </p:nvSpPr>
        <p:spPr>
          <a:xfrm>
            <a:off x="115581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31"/>
          <p:cNvSpPr/>
          <p:nvPr/>
        </p:nvSpPr>
        <p:spPr>
          <a:xfrm>
            <a:off x="8167850" y="63934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31"/>
          <p:cNvSpPr/>
          <p:nvPr/>
        </p:nvSpPr>
        <p:spPr>
          <a:xfrm>
            <a:off x="9863017" y="6476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31"/>
          <p:cNvSpPr/>
          <p:nvPr/>
        </p:nvSpPr>
        <p:spPr>
          <a:xfrm>
            <a:off x="10499900" y="672201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31"/>
          <p:cNvSpPr/>
          <p:nvPr/>
        </p:nvSpPr>
        <p:spPr>
          <a:xfrm>
            <a:off x="707349" y="476599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31"/>
          <p:cNvSpPr/>
          <p:nvPr/>
        </p:nvSpPr>
        <p:spPr>
          <a:xfrm>
            <a:off x="5841481" y="324383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4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2"/>
          <p:cNvSpPr/>
          <p:nvPr/>
        </p:nvSpPr>
        <p:spPr>
          <a:xfrm>
            <a:off x="8348460" y="167462"/>
            <a:ext cx="1843499" cy="95990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32"/>
          <p:cNvSpPr/>
          <p:nvPr/>
        </p:nvSpPr>
        <p:spPr>
          <a:xfrm>
            <a:off x="3626787" y="472754"/>
            <a:ext cx="949640" cy="49450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32"/>
          <p:cNvSpPr/>
          <p:nvPr/>
        </p:nvSpPr>
        <p:spPr>
          <a:xfrm>
            <a:off x="7027295" y="5211067"/>
            <a:ext cx="6443128" cy="4230303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2" name="Google Shape;342;p32"/>
          <p:cNvGrpSpPr/>
          <p:nvPr/>
        </p:nvGrpSpPr>
        <p:grpSpPr>
          <a:xfrm>
            <a:off x="9223681" y="3954997"/>
            <a:ext cx="1843440" cy="4230296"/>
            <a:chOff x="4028136" y="3226323"/>
            <a:chExt cx="1382580" cy="3172722"/>
          </a:xfrm>
        </p:grpSpPr>
        <p:sp>
          <p:nvSpPr>
            <p:cNvPr id="343" name="Google Shape;343;p32"/>
            <p:cNvSpPr/>
            <p:nvPr/>
          </p:nvSpPr>
          <p:spPr>
            <a:xfrm>
              <a:off x="4628934" y="4011379"/>
              <a:ext cx="348478" cy="2387666"/>
            </a:xfrm>
            <a:custGeom>
              <a:avLst/>
              <a:gdLst/>
              <a:ahLst/>
              <a:cxnLst/>
              <a:rect l="l" t="t" r="r" b="b"/>
              <a:pathLst>
                <a:path w="7134" h="48880" fill="none" extrusionOk="0">
                  <a:moveTo>
                    <a:pt x="2721" y="1"/>
                  </a:moveTo>
                  <a:lnTo>
                    <a:pt x="2447" y="1167"/>
                  </a:lnTo>
                  <a:lnTo>
                    <a:pt x="1144" y="8894"/>
                  </a:lnTo>
                  <a:lnTo>
                    <a:pt x="527" y="14175"/>
                  </a:lnTo>
                  <a:lnTo>
                    <a:pt x="207" y="18016"/>
                  </a:lnTo>
                  <a:lnTo>
                    <a:pt x="24" y="22040"/>
                  </a:lnTo>
                  <a:lnTo>
                    <a:pt x="1" y="26178"/>
                  </a:lnTo>
                  <a:lnTo>
                    <a:pt x="207" y="30293"/>
                  </a:lnTo>
                  <a:lnTo>
                    <a:pt x="664" y="34316"/>
                  </a:lnTo>
                  <a:lnTo>
                    <a:pt x="1418" y="38180"/>
                  </a:lnTo>
                  <a:lnTo>
                    <a:pt x="2241" y="40878"/>
                  </a:lnTo>
                  <a:lnTo>
                    <a:pt x="2881" y="42570"/>
                  </a:lnTo>
                  <a:lnTo>
                    <a:pt x="3636" y="44193"/>
                  </a:lnTo>
                  <a:lnTo>
                    <a:pt x="4482" y="45679"/>
                  </a:lnTo>
                  <a:lnTo>
                    <a:pt x="5465" y="47073"/>
                  </a:lnTo>
                  <a:lnTo>
                    <a:pt x="6539" y="48308"/>
                  </a:lnTo>
                  <a:lnTo>
                    <a:pt x="7134" y="48879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2"/>
            <p:cNvSpPr/>
            <p:nvPr/>
          </p:nvSpPr>
          <p:spPr>
            <a:xfrm>
              <a:off x="4028136" y="3226323"/>
              <a:ext cx="1382580" cy="1349070"/>
            </a:xfrm>
            <a:custGeom>
              <a:avLst/>
              <a:gdLst/>
              <a:ahLst/>
              <a:cxnLst/>
              <a:rect l="l" t="t" r="r" b="b"/>
              <a:pathLst>
                <a:path w="28304" h="27618" extrusionOk="0">
                  <a:moveTo>
                    <a:pt x="6150" y="0"/>
                  </a:moveTo>
                  <a:lnTo>
                    <a:pt x="4664" y="69"/>
                  </a:lnTo>
                  <a:lnTo>
                    <a:pt x="3361" y="274"/>
                  </a:lnTo>
                  <a:lnTo>
                    <a:pt x="2332" y="617"/>
                  </a:lnTo>
                  <a:lnTo>
                    <a:pt x="1966" y="823"/>
                  </a:lnTo>
                  <a:lnTo>
                    <a:pt x="1669" y="1075"/>
                  </a:lnTo>
                  <a:lnTo>
                    <a:pt x="1166" y="1738"/>
                  </a:lnTo>
                  <a:lnTo>
                    <a:pt x="778" y="2606"/>
                  </a:lnTo>
                  <a:lnTo>
                    <a:pt x="526" y="3612"/>
                  </a:lnTo>
                  <a:lnTo>
                    <a:pt x="366" y="4755"/>
                  </a:lnTo>
                  <a:lnTo>
                    <a:pt x="343" y="5990"/>
                  </a:lnTo>
                  <a:lnTo>
                    <a:pt x="457" y="7887"/>
                  </a:lnTo>
                  <a:lnTo>
                    <a:pt x="686" y="9145"/>
                  </a:lnTo>
                  <a:lnTo>
                    <a:pt x="778" y="9465"/>
                  </a:lnTo>
                  <a:lnTo>
                    <a:pt x="1052" y="10036"/>
                  </a:lnTo>
                  <a:lnTo>
                    <a:pt x="1738" y="10814"/>
                  </a:lnTo>
                  <a:lnTo>
                    <a:pt x="3018" y="11705"/>
                  </a:lnTo>
                  <a:lnTo>
                    <a:pt x="4550" y="12414"/>
                  </a:lnTo>
                  <a:lnTo>
                    <a:pt x="6950" y="13191"/>
                  </a:lnTo>
                  <a:lnTo>
                    <a:pt x="9351" y="13717"/>
                  </a:lnTo>
                  <a:lnTo>
                    <a:pt x="9716" y="13786"/>
                  </a:lnTo>
                  <a:lnTo>
                    <a:pt x="9031" y="13900"/>
                  </a:lnTo>
                  <a:lnTo>
                    <a:pt x="5578" y="14632"/>
                  </a:lnTo>
                  <a:lnTo>
                    <a:pt x="4115" y="15066"/>
                  </a:lnTo>
                  <a:lnTo>
                    <a:pt x="2766" y="15638"/>
                  </a:lnTo>
                  <a:lnTo>
                    <a:pt x="1669" y="16323"/>
                  </a:lnTo>
                  <a:lnTo>
                    <a:pt x="1258" y="16735"/>
                  </a:lnTo>
                  <a:lnTo>
                    <a:pt x="938" y="17146"/>
                  </a:lnTo>
                  <a:lnTo>
                    <a:pt x="435" y="18084"/>
                  </a:lnTo>
                  <a:lnTo>
                    <a:pt x="137" y="19067"/>
                  </a:lnTo>
                  <a:lnTo>
                    <a:pt x="0" y="20118"/>
                  </a:lnTo>
                  <a:lnTo>
                    <a:pt x="23" y="21742"/>
                  </a:lnTo>
                  <a:lnTo>
                    <a:pt x="412" y="24005"/>
                  </a:lnTo>
                  <a:lnTo>
                    <a:pt x="663" y="25125"/>
                  </a:lnTo>
                  <a:lnTo>
                    <a:pt x="732" y="25377"/>
                  </a:lnTo>
                  <a:lnTo>
                    <a:pt x="1029" y="25834"/>
                  </a:lnTo>
                  <a:lnTo>
                    <a:pt x="1486" y="26177"/>
                  </a:lnTo>
                  <a:lnTo>
                    <a:pt x="2058" y="26451"/>
                  </a:lnTo>
                  <a:lnTo>
                    <a:pt x="3087" y="26680"/>
                  </a:lnTo>
                  <a:lnTo>
                    <a:pt x="4778" y="26726"/>
                  </a:lnTo>
                  <a:lnTo>
                    <a:pt x="6630" y="26474"/>
                  </a:lnTo>
                  <a:lnTo>
                    <a:pt x="8505" y="25971"/>
                  </a:lnTo>
                  <a:lnTo>
                    <a:pt x="10242" y="25308"/>
                  </a:lnTo>
                  <a:lnTo>
                    <a:pt x="11683" y="24462"/>
                  </a:lnTo>
                  <a:lnTo>
                    <a:pt x="12231" y="24005"/>
                  </a:lnTo>
                  <a:lnTo>
                    <a:pt x="12711" y="23525"/>
                  </a:lnTo>
                  <a:lnTo>
                    <a:pt x="13420" y="22496"/>
                  </a:lnTo>
                  <a:lnTo>
                    <a:pt x="13854" y="21467"/>
                  </a:lnTo>
                  <a:lnTo>
                    <a:pt x="14106" y="20484"/>
                  </a:lnTo>
                  <a:lnTo>
                    <a:pt x="14197" y="19181"/>
                  </a:lnTo>
                  <a:lnTo>
                    <a:pt x="14083" y="18084"/>
                  </a:lnTo>
                  <a:lnTo>
                    <a:pt x="14060" y="17992"/>
                  </a:lnTo>
                  <a:lnTo>
                    <a:pt x="14266" y="18564"/>
                  </a:lnTo>
                  <a:lnTo>
                    <a:pt x="15661" y="21902"/>
                  </a:lnTo>
                  <a:lnTo>
                    <a:pt x="16941" y="24599"/>
                  </a:lnTo>
                  <a:lnTo>
                    <a:pt x="17650" y="25880"/>
                  </a:lnTo>
                  <a:lnTo>
                    <a:pt x="18015" y="26451"/>
                  </a:lnTo>
                  <a:lnTo>
                    <a:pt x="18884" y="27228"/>
                  </a:lnTo>
                  <a:lnTo>
                    <a:pt x="19867" y="27571"/>
                  </a:lnTo>
                  <a:lnTo>
                    <a:pt x="20942" y="27617"/>
                  </a:lnTo>
                  <a:lnTo>
                    <a:pt x="22702" y="27297"/>
                  </a:lnTo>
                  <a:lnTo>
                    <a:pt x="25080" y="26474"/>
                  </a:lnTo>
                  <a:lnTo>
                    <a:pt x="26223" y="26131"/>
                  </a:lnTo>
                  <a:lnTo>
                    <a:pt x="26474" y="26040"/>
                  </a:lnTo>
                  <a:lnTo>
                    <a:pt x="26931" y="25788"/>
                  </a:lnTo>
                  <a:lnTo>
                    <a:pt x="27297" y="25400"/>
                  </a:lnTo>
                  <a:lnTo>
                    <a:pt x="27572" y="24919"/>
                  </a:lnTo>
                  <a:lnTo>
                    <a:pt x="27823" y="24074"/>
                  </a:lnTo>
                  <a:lnTo>
                    <a:pt x="27892" y="22679"/>
                  </a:lnTo>
                  <a:lnTo>
                    <a:pt x="27663" y="21147"/>
                  </a:lnTo>
                  <a:lnTo>
                    <a:pt x="27206" y="19570"/>
                  </a:lnTo>
                  <a:lnTo>
                    <a:pt x="26543" y="18038"/>
                  </a:lnTo>
                  <a:lnTo>
                    <a:pt x="25697" y="16666"/>
                  </a:lnTo>
                  <a:lnTo>
                    <a:pt x="25240" y="16072"/>
                  </a:lnTo>
                  <a:lnTo>
                    <a:pt x="25011" y="15866"/>
                  </a:lnTo>
                  <a:lnTo>
                    <a:pt x="24394" y="15500"/>
                  </a:lnTo>
                  <a:lnTo>
                    <a:pt x="23114" y="15089"/>
                  </a:lnTo>
                  <a:lnTo>
                    <a:pt x="20096" y="14609"/>
                  </a:lnTo>
                  <a:lnTo>
                    <a:pt x="18678" y="14426"/>
                  </a:lnTo>
                  <a:lnTo>
                    <a:pt x="19387" y="14312"/>
                  </a:lnTo>
                  <a:lnTo>
                    <a:pt x="21376" y="13923"/>
                  </a:lnTo>
                  <a:lnTo>
                    <a:pt x="23571" y="13329"/>
                  </a:lnTo>
                  <a:lnTo>
                    <a:pt x="24988" y="12757"/>
                  </a:lnTo>
                  <a:lnTo>
                    <a:pt x="25720" y="12323"/>
                  </a:lnTo>
                  <a:lnTo>
                    <a:pt x="25971" y="12094"/>
                  </a:lnTo>
                  <a:lnTo>
                    <a:pt x="26520" y="11522"/>
                  </a:lnTo>
                  <a:lnTo>
                    <a:pt x="27343" y="10265"/>
                  </a:lnTo>
                  <a:lnTo>
                    <a:pt x="27892" y="8939"/>
                  </a:lnTo>
                  <a:lnTo>
                    <a:pt x="28189" y="7590"/>
                  </a:lnTo>
                  <a:lnTo>
                    <a:pt x="28303" y="6241"/>
                  </a:lnTo>
                  <a:lnTo>
                    <a:pt x="28235" y="4984"/>
                  </a:lnTo>
                  <a:lnTo>
                    <a:pt x="28006" y="3818"/>
                  </a:lnTo>
                  <a:lnTo>
                    <a:pt x="27686" y="2835"/>
                  </a:lnTo>
                  <a:lnTo>
                    <a:pt x="27480" y="2423"/>
                  </a:lnTo>
                  <a:lnTo>
                    <a:pt x="27229" y="2058"/>
                  </a:lnTo>
                  <a:lnTo>
                    <a:pt x="26360" y="1372"/>
                  </a:lnTo>
                  <a:lnTo>
                    <a:pt x="25125" y="823"/>
                  </a:lnTo>
                  <a:lnTo>
                    <a:pt x="23616" y="435"/>
                  </a:lnTo>
                  <a:lnTo>
                    <a:pt x="21970" y="297"/>
                  </a:lnTo>
                  <a:lnTo>
                    <a:pt x="20279" y="412"/>
                  </a:lnTo>
                  <a:lnTo>
                    <a:pt x="18633" y="846"/>
                  </a:lnTo>
                  <a:lnTo>
                    <a:pt x="17512" y="1418"/>
                  </a:lnTo>
                  <a:lnTo>
                    <a:pt x="16827" y="1921"/>
                  </a:lnTo>
                  <a:lnTo>
                    <a:pt x="16529" y="2195"/>
                  </a:lnTo>
                  <a:lnTo>
                    <a:pt x="16049" y="2721"/>
                  </a:lnTo>
                  <a:lnTo>
                    <a:pt x="15272" y="3864"/>
                  </a:lnTo>
                  <a:lnTo>
                    <a:pt x="14700" y="5121"/>
                  </a:lnTo>
                  <a:lnTo>
                    <a:pt x="14312" y="6379"/>
                  </a:lnTo>
                  <a:lnTo>
                    <a:pt x="13992" y="8208"/>
                  </a:lnTo>
                  <a:lnTo>
                    <a:pt x="13969" y="10082"/>
                  </a:lnTo>
                  <a:lnTo>
                    <a:pt x="14060" y="10562"/>
                  </a:lnTo>
                  <a:lnTo>
                    <a:pt x="13763" y="9099"/>
                  </a:lnTo>
                  <a:lnTo>
                    <a:pt x="13054" y="5190"/>
                  </a:lnTo>
                  <a:lnTo>
                    <a:pt x="12528" y="3315"/>
                  </a:lnTo>
                  <a:lnTo>
                    <a:pt x="12094" y="2286"/>
                  </a:lnTo>
                  <a:lnTo>
                    <a:pt x="11843" y="1875"/>
                  </a:lnTo>
                  <a:lnTo>
                    <a:pt x="11683" y="1669"/>
                  </a:lnTo>
                  <a:lnTo>
                    <a:pt x="11271" y="1280"/>
                  </a:lnTo>
                  <a:lnTo>
                    <a:pt x="10494" y="800"/>
                  </a:lnTo>
                  <a:lnTo>
                    <a:pt x="9168" y="343"/>
                  </a:lnTo>
                  <a:lnTo>
                    <a:pt x="7705" y="69"/>
                  </a:lnTo>
                  <a:lnTo>
                    <a:pt x="6150" y="0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2"/>
            <p:cNvSpPr/>
            <p:nvPr/>
          </p:nvSpPr>
          <p:spPr>
            <a:xfrm>
              <a:off x="4702647" y="3734452"/>
              <a:ext cx="99454" cy="155286"/>
            </a:xfrm>
            <a:custGeom>
              <a:avLst/>
              <a:gdLst/>
              <a:ahLst/>
              <a:cxnLst/>
              <a:rect l="l" t="t" r="r" b="b"/>
              <a:pathLst>
                <a:path w="2036" h="3179" extrusionOk="0">
                  <a:moveTo>
                    <a:pt x="1258" y="0"/>
                  </a:moveTo>
                  <a:lnTo>
                    <a:pt x="847" y="160"/>
                  </a:lnTo>
                  <a:lnTo>
                    <a:pt x="504" y="503"/>
                  </a:lnTo>
                  <a:lnTo>
                    <a:pt x="229" y="1006"/>
                  </a:lnTo>
                  <a:lnTo>
                    <a:pt x="46" y="1578"/>
                  </a:lnTo>
                  <a:lnTo>
                    <a:pt x="1" y="2149"/>
                  </a:lnTo>
                  <a:lnTo>
                    <a:pt x="69" y="2652"/>
                  </a:lnTo>
                  <a:lnTo>
                    <a:pt x="298" y="3018"/>
                  </a:lnTo>
                  <a:lnTo>
                    <a:pt x="481" y="3132"/>
                  </a:lnTo>
                  <a:lnTo>
                    <a:pt x="664" y="3178"/>
                  </a:lnTo>
                  <a:lnTo>
                    <a:pt x="1052" y="3041"/>
                  </a:lnTo>
                  <a:lnTo>
                    <a:pt x="1418" y="2675"/>
                  </a:lnTo>
                  <a:lnTo>
                    <a:pt x="1738" y="2172"/>
                  </a:lnTo>
                  <a:lnTo>
                    <a:pt x="1944" y="1578"/>
                  </a:lnTo>
                  <a:lnTo>
                    <a:pt x="2035" y="1006"/>
                  </a:lnTo>
                  <a:lnTo>
                    <a:pt x="1967" y="480"/>
                  </a:lnTo>
                  <a:lnTo>
                    <a:pt x="1715" y="137"/>
                  </a:lnTo>
                  <a:lnTo>
                    <a:pt x="1510" y="46"/>
                  </a:lnTo>
                  <a:lnTo>
                    <a:pt x="12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32"/>
            <p:cNvSpPr/>
            <p:nvPr/>
          </p:nvSpPr>
          <p:spPr>
            <a:xfrm>
              <a:off x="4781929" y="3824921"/>
              <a:ext cx="97207" cy="105022"/>
            </a:xfrm>
            <a:custGeom>
              <a:avLst/>
              <a:gdLst/>
              <a:ahLst/>
              <a:cxnLst/>
              <a:rect l="l" t="t" r="r" b="b"/>
              <a:pathLst>
                <a:path w="1990" h="2150" extrusionOk="0">
                  <a:moveTo>
                    <a:pt x="1167" y="0"/>
                  </a:moveTo>
                  <a:lnTo>
                    <a:pt x="778" y="229"/>
                  </a:lnTo>
                  <a:lnTo>
                    <a:pt x="435" y="572"/>
                  </a:lnTo>
                  <a:lnTo>
                    <a:pt x="161" y="983"/>
                  </a:lnTo>
                  <a:lnTo>
                    <a:pt x="1" y="1417"/>
                  </a:lnTo>
                  <a:lnTo>
                    <a:pt x="1" y="1806"/>
                  </a:lnTo>
                  <a:lnTo>
                    <a:pt x="161" y="2058"/>
                  </a:lnTo>
                  <a:lnTo>
                    <a:pt x="344" y="2126"/>
                  </a:lnTo>
                  <a:lnTo>
                    <a:pt x="527" y="2149"/>
                  </a:lnTo>
                  <a:lnTo>
                    <a:pt x="915" y="2080"/>
                  </a:lnTo>
                  <a:lnTo>
                    <a:pt x="1464" y="1760"/>
                  </a:lnTo>
                  <a:lnTo>
                    <a:pt x="1853" y="1280"/>
                  </a:lnTo>
                  <a:lnTo>
                    <a:pt x="1990" y="937"/>
                  </a:lnTo>
                  <a:lnTo>
                    <a:pt x="1990" y="572"/>
                  </a:lnTo>
                  <a:lnTo>
                    <a:pt x="1853" y="252"/>
                  </a:lnTo>
                  <a:lnTo>
                    <a:pt x="1693" y="114"/>
                  </a:lnTo>
                  <a:lnTo>
                    <a:pt x="15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32"/>
            <p:cNvSpPr/>
            <p:nvPr/>
          </p:nvSpPr>
          <p:spPr>
            <a:xfrm>
              <a:off x="4603288" y="3777977"/>
              <a:ext cx="72636" cy="134086"/>
            </a:xfrm>
            <a:custGeom>
              <a:avLst/>
              <a:gdLst/>
              <a:ahLst/>
              <a:cxnLst/>
              <a:rect l="l" t="t" r="r" b="b"/>
              <a:pathLst>
                <a:path w="1487" h="2745" extrusionOk="0">
                  <a:moveTo>
                    <a:pt x="412" y="1"/>
                  </a:moveTo>
                  <a:lnTo>
                    <a:pt x="137" y="184"/>
                  </a:lnTo>
                  <a:lnTo>
                    <a:pt x="23" y="550"/>
                  </a:lnTo>
                  <a:lnTo>
                    <a:pt x="0" y="1030"/>
                  </a:lnTo>
                  <a:lnTo>
                    <a:pt x="137" y="1853"/>
                  </a:lnTo>
                  <a:lnTo>
                    <a:pt x="457" y="2516"/>
                  </a:lnTo>
                  <a:lnTo>
                    <a:pt x="732" y="2721"/>
                  </a:lnTo>
                  <a:lnTo>
                    <a:pt x="892" y="2744"/>
                  </a:lnTo>
                  <a:lnTo>
                    <a:pt x="1052" y="2699"/>
                  </a:lnTo>
                  <a:lnTo>
                    <a:pt x="1280" y="2493"/>
                  </a:lnTo>
                  <a:lnTo>
                    <a:pt x="1486" y="1944"/>
                  </a:lnTo>
                  <a:lnTo>
                    <a:pt x="1395" y="1007"/>
                  </a:lnTo>
                  <a:lnTo>
                    <a:pt x="1097" y="390"/>
                  </a:lnTo>
                  <a:lnTo>
                    <a:pt x="800" y="115"/>
                  </a:lnTo>
                  <a:lnTo>
                    <a:pt x="594" y="47"/>
                  </a:lnTo>
                  <a:lnTo>
                    <a:pt x="41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2"/>
            <p:cNvSpPr/>
            <p:nvPr/>
          </p:nvSpPr>
          <p:spPr>
            <a:xfrm>
              <a:off x="4689262" y="3912019"/>
              <a:ext cx="60327" cy="78205"/>
            </a:xfrm>
            <a:custGeom>
              <a:avLst/>
              <a:gdLst/>
              <a:ahLst/>
              <a:cxnLst/>
              <a:rect l="l" t="t" r="r" b="b"/>
              <a:pathLst>
                <a:path w="1235" h="1601" extrusionOk="0">
                  <a:moveTo>
                    <a:pt x="641" y="0"/>
                  </a:moveTo>
                  <a:lnTo>
                    <a:pt x="389" y="69"/>
                  </a:lnTo>
                  <a:lnTo>
                    <a:pt x="138" y="389"/>
                  </a:lnTo>
                  <a:lnTo>
                    <a:pt x="0" y="1029"/>
                  </a:lnTo>
                  <a:lnTo>
                    <a:pt x="138" y="1418"/>
                  </a:lnTo>
                  <a:lnTo>
                    <a:pt x="343" y="1578"/>
                  </a:lnTo>
                  <a:lnTo>
                    <a:pt x="481" y="1601"/>
                  </a:lnTo>
                  <a:lnTo>
                    <a:pt x="641" y="1601"/>
                  </a:lnTo>
                  <a:lnTo>
                    <a:pt x="892" y="1509"/>
                  </a:lnTo>
                  <a:lnTo>
                    <a:pt x="1143" y="1212"/>
                  </a:lnTo>
                  <a:lnTo>
                    <a:pt x="1235" y="663"/>
                  </a:lnTo>
                  <a:lnTo>
                    <a:pt x="1075" y="275"/>
                  </a:lnTo>
                  <a:lnTo>
                    <a:pt x="892" y="92"/>
                  </a:lnTo>
                  <a:lnTo>
                    <a:pt x="755" y="46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9" name="Google Shape;349;p32"/>
          <p:cNvGrpSpPr/>
          <p:nvPr/>
        </p:nvGrpSpPr>
        <p:grpSpPr>
          <a:xfrm>
            <a:off x="10692585" y="5697949"/>
            <a:ext cx="1128703" cy="1072171"/>
            <a:chOff x="5129813" y="4533537"/>
            <a:chExt cx="846527" cy="804128"/>
          </a:xfrm>
        </p:grpSpPr>
        <p:sp>
          <p:nvSpPr>
            <p:cNvPr id="350" name="Google Shape;350;p32"/>
            <p:cNvSpPr/>
            <p:nvPr/>
          </p:nvSpPr>
          <p:spPr>
            <a:xfrm>
              <a:off x="5129813" y="4533537"/>
              <a:ext cx="846527" cy="804128"/>
            </a:xfrm>
            <a:custGeom>
              <a:avLst/>
              <a:gdLst/>
              <a:ahLst/>
              <a:cxnLst/>
              <a:rect l="l" t="t" r="r" b="b"/>
              <a:pathLst>
                <a:path w="17330" h="16462" extrusionOk="0">
                  <a:moveTo>
                    <a:pt x="7545" y="1"/>
                  </a:moveTo>
                  <a:lnTo>
                    <a:pt x="6676" y="92"/>
                  </a:lnTo>
                  <a:lnTo>
                    <a:pt x="6493" y="115"/>
                  </a:lnTo>
                  <a:lnTo>
                    <a:pt x="6082" y="344"/>
                  </a:lnTo>
                  <a:lnTo>
                    <a:pt x="5487" y="915"/>
                  </a:lnTo>
                  <a:lnTo>
                    <a:pt x="4847" y="2058"/>
                  </a:lnTo>
                  <a:lnTo>
                    <a:pt x="4459" y="3339"/>
                  </a:lnTo>
                  <a:lnTo>
                    <a:pt x="4413" y="3956"/>
                  </a:lnTo>
                  <a:lnTo>
                    <a:pt x="4436" y="4253"/>
                  </a:lnTo>
                  <a:lnTo>
                    <a:pt x="4619" y="4779"/>
                  </a:lnTo>
                  <a:lnTo>
                    <a:pt x="5122" y="5442"/>
                  </a:lnTo>
                  <a:lnTo>
                    <a:pt x="6356" y="6311"/>
                  </a:lnTo>
                  <a:lnTo>
                    <a:pt x="6630" y="6402"/>
                  </a:lnTo>
                  <a:lnTo>
                    <a:pt x="5464" y="6105"/>
                  </a:lnTo>
                  <a:lnTo>
                    <a:pt x="2561" y="5556"/>
                  </a:lnTo>
                  <a:lnTo>
                    <a:pt x="2241" y="5533"/>
                  </a:lnTo>
                  <a:lnTo>
                    <a:pt x="1715" y="5671"/>
                  </a:lnTo>
                  <a:lnTo>
                    <a:pt x="1281" y="6014"/>
                  </a:lnTo>
                  <a:lnTo>
                    <a:pt x="915" y="6516"/>
                  </a:lnTo>
                  <a:lnTo>
                    <a:pt x="321" y="8003"/>
                  </a:lnTo>
                  <a:lnTo>
                    <a:pt x="69" y="8917"/>
                  </a:lnTo>
                  <a:lnTo>
                    <a:pt x="1" y="9100"/>
                  </a:lnTo>
                  <a:lnTo>
                    <a:pt x="46" y="9534"/>
                  </a:lnTo>
                  <a:lnTo>
                    <a:pt x="389" y="10266"/>
                  </a:lnTo>
                  <a:lnTo>
                    <a:pt x="1258" y="11272"/>
                  </a:lnTo>
                  <a:lnTo>
                    <a:pt x="2104" y="11820"/>
                  </a:lnTo>
                  <a:lnTo>
                    <a:pt x="2721" y="12072"/>
                  </a:lnTo>
                  <a:lnTo>
                    <a:pt x="3041" y="12118"/>
                  </a:lnTo>
                  <a:lnTo>
                    <a:pt x="3361" y="12140"/>
                  </a:lnTo>
                  <a:lnTo>
                    <a:pt x="4047" y="12003"/>
                  </a:lnTo>
                  <a:lnTo>
                    <a:pt x="5122" y="11500"/>
                  </a:lnTo>
                  <a:lnTo>
                    <a:pt x="6951" y="10106"/>
                  </a:lnTo>
                  <a:lnTo>
                    <a:pt x="7271" y="9786"/>
                  </a:lnTo>
                  <a:lnTo>
                    <a:pt x="7271" y="9786"/>
                  </a:lnTo>
                  <a:lnTo>
                    <a:pt x="7042" y="10106"/>
                  </a:lnTo>
                  <a:lnTo>
                    <a:pt x="6196" y="11912"/>
                  </a:lnTo>
                  <a:lnTo>
                    <a:pt x="5990" y="12986"/>
                  </a:lnTo>
                  <a:lnTo>
                    <a:pt x="6036" y="13695"/>
                  </a:lnTo>
                  <a:lnTo>
                    <a:pt x="6127" y="14015"/>
                  </a:lnTo>
                  <a:lnTo>
                    <a:pt x="6265" y="14335"/>
                  </a:lnTo>
                  <a:lnTo>
                    <a:pt x="6630" y="14861"/>
                  </a:lnTo>
                  <a:lnTo>
                    <a:pt x="7339" y="15524"/>
                  </a:lnTo>
                  <a:lnTo>
                    <a:pt x="8459" y="16118"/>
                  </a:lnTo>
                  <a:lnTo>
                    <a:pt x="9648" y="16416"/>
                  </a:lnTo>
                  <a:lnTo>
                    <a:pt x="10220" y="16461"/>
                  </a:lnTo>
                  <a:lnTo>
                    <a:pt x="10494" y="16461"/>
                  </a:lnTo>
                  <a:lnTo>
                    <a:pt x="11066" y="16233"/>
                  </a:lnTo>
                  <a:lnTo>
                    <a:pt x="11637" y="15798"/>
                  </a:lnTo>
                  <a:lnTo>
                    <a:pt x="12163" y="15181"/>
                  </a:lnTo>
                  <a:lnTo>
                    <a:pt x="12666" y="14450"/>
                  </a:lnTo>
                  <a:lnTo>
                    <a:pt x="13055" y="13626"/>
                  </a:lnTo>
                  <a:lnTo>
                    <a:pt x="13329" y="12803"/>
                  </a:lnTo>
                  <a:lnTo>
                    <a:pt x="13466" y="11958"/>
                  </a:lnTo>
                  <a:lnTo>
                    <a:pt x="13466" y="11569"/>
                  </a:lnTo>
                  <a:lnTo>
                    <a:pt x="13420" y="11203"/>
                  </a:lnTo>
                  <a:lnTo>
                    <a:pt x="13215" y="10586"/>
                  </a:lnTo>
                  <a:lnTo>
                    <a:pt x="12872" y="10106"/>
                  </a:lnTo>
                  <a:lnTo>
                    <a:pt x="12460" y="9740"/>
                  </a:lnTo>
                  <a:lnTo>
                    <a:pt x="11432" y="9226"/>
                  </a:lnTo>
                  <a:lnTo>
                    <a:pt x="11432" y="9226"/>
                  </a:lnTo>
                  <a:lnTo>
                    <a:pt x="12895" y="9351"/>
                  </a:lnTo>
                  <a:lnTo>
                    <a:pt x="14266" y="9283"/>
                  </a:lnTo>
                  <a:lnTo>
                    <a:pt x="14632" y="9237"/>
                  </a:lnTo>
                  <a:lnTo>
                    <a:pt x="15272" y="8940"/>
                  </a:lnTo>
                  <a:lnTo>
                    <a:pt x="15844" y="8483"/>
                  </a:lnTo>
                  <a:lnTo>
                    <a:pt x="16324" y="7888"/>
                  </a:lnTo>
                  <a:lnTo>
                    <a:pt x="16873" y="6974"/>
                  </a:lnTo>
                  <a:lnTo>
                    <a:pt x="17284" y="5991"/>
                  </a:lnTo>
                  <a:lnTo>
                    <a:pt x="17330" y="5808"/>
                  </a:lnTo>
                  <a:lnTo>
                    <a:pt x="17238" y="5625"/>
                  </a:lnTo>
                  <a:lnTo>
                    <a:pt x="16255" y="4848"/>
                  </a:lnTo>
                  <a:lnTo>
                    <a:pt x="14724" y="3979"/>
                  </a:lnTo>
                  <a:lnTo>
                    <a:pt x="13443" y="3567"/>
                  </a:lnTo>
                  <a:lnTo>
                    <a:pt x="12620" y="3499"/>
                  </a:lnTo>
                  <a:lnTo>
                    <a:pt x="12254" y="3567"/>
                  </a:lnTo>
                  <a:lnTo>
                    <a:pt x="11912" y="3659"/>
                  </a:lnTo>
                  <a:lnTo>
                    <a:pt x="11317" y="3933"/>
                  </a:lnTo>
                  <a:lnTo>
                    <a:pt x="10631" y="4436"/>
                  </a:lnTo>
                  <a:lnTo>
                    <a:pt x="9900" y="5465"/>
                  </a:lnTo>
                  <a:lnTo>
                    <a:pt x="9854" y="5671"/>
                  </a:lnTo>
                  <a:lnTo>
                    <a:pt x="9923" y="5236"/>
                  </a:lnTo>
                  <a:lnTo>
                    <a:pt x="10105" y="2927"/>
                  </a:lnTo>
                  <a:lnTo>
                    <a:pt x="10083" y="1441"/>
                  </a:lnTo>
                  <a:lnTo>
                    <a:pt x="9923" y="961"/>
                  </a:lnTo>
                  <a:lnTo>
                    <a:pt x="9831" y="755"/>
                  </a:lnTo>
                  <a:lnTo>
                    <a:pt x="9557" y="458"/>
                  </a:lnTo>
                  <a:lnTo>
                    <a:pt x="8985" y="161"/>
                  </a:lnTo>
                  <a:lnTo>
                    <a:pt x="754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2"/>
            <p:cNvSpPr/>
            <p:nvPr/>
          </p:nvSpPr>
          <p:spPr>
            <a:xfrm>
              <a:off x="5520705" y="4804944"/>
              <a:ext cx="68142" cy="105022"/>
            </a:xfrm>
            <a:custGeom>
              <a:avLst/>
              <a:gdLst/>
              <a:ahLst/>
              <a:cxnLst/>
              <a:rect l="l" t="t" r="r" b="b"/>
              <a:pathLst>
                <a:path w="1395" h="2150" extrusionOk="0">
                  <a:moveTo>
                    <a:pt x="435" y="0"/>
                  </a:moveTo>
                  <a:lnTo>
                    <a:pt x="160" y="183"/>
                  </a:lnTo>
                  <a:lnTo>
                    <a:pt x="0" y="663"/>
                  </a:lnTo>
                  <a:lnTo>
                    <a:pt x="114" y="1486"/>
                  </a:lnTo>
                  <a:lnTo>
                    <a:pt x="412" y="1966"/>
                  </a:lnTo>
                  <a:lnTo>
                    <a:pt x="663" y="2149"/>
                  </a:lnTo>
                  <a:lnTo>
                    <a:pt x="800" y="2149"/>
                  </a:lnTo>
                  <a:lnTo>
                    <a:pt x="1006" y="2104"/>
                  </a:lnTo>
                  <a:lnTo>
                    <a:pt x="1303" y="1738"/>
                  </a:lnTo>
                  <a:lnTo>
                    <a:pt x="1372" y="1463"/>
                  </a:lnTo>
                  <a:lnTo>
                    <a:pt x="1395" y="1212"/>
                  </a:lnTo>
                  <a:lnTo>
                    <a:pt x="1372" y="709"/>
                  </a:lnTo>
                  <a:lnTo>
                    <a:pt x="1189" y="298"/>
                  </a:lnTo>
                  <a:lnTo>
                    <a:pt x="846" y="23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2"/>
            <p:cNvSpPr/>
            <p:nvPr/>
          </p:nvSpPr>
          <p:spPr>
            <a:xfrm>
              <a:off x="5603309" y="4845147"/>
              <a:ext cx="63746" cy="91589"/>
            </a:xfrm>
            <a:custGeom>
              <a:avLst/>
              <a:gdLst/>
              <a:ahLst/>
              <a:cxnLst/>
              <a:rect l="l" t="t" r="r" b="b"/>
              <a:pathLst>
                <a:path w="1305" h="1875" extrusionOk="0">
                  <a:moveTo>
                    <a:pt x="618" y="0"/>
                  </a:moveTo>
                  <a:lnTo>
                    <a:pt x="367" y="92"/>
                  </a:lnTo>
                  <a:lnTo>
                    <a:pt x="92" y="526"/>
                  </a:lnTo>
                  <a:lnTo>
                    <a:pt x="1" y="1281"/>
                  </a:lnTo>
                  <a:lnTo>
                    <a:pt x="161" y="1715"/>
                  </a:lnTo>
                  <a:lnTo>
                    <a:pt x="390" y="1875"/>
                  </a:lnTo>
                  <a:lnTo>
                    <a:pt x="550" y="1875"/>
                  </a:lnTo>
                  <a:lnTo>
                    <a:pt x="710" y="1829"/>
                  </a:lnTo>
                  <a:lnTo>
                    <a:pt x="984" y="1692"/>
                  </a:lnTo>
                  <a:lnTo>
                    <a:pt x="1235" y="1303"/>
                  </a:lnTo>
                  <a:lnTo>
                    <a:pt x="1304" y="686"/>
                  </a:lnTo>
                  <a:lnTo>
                    <a:pt x="1121" y="275"/>
                  </a:lnTo>
                  <a:lnTo>
                    <a:pt x="915" y="69"/>
                  </a:lnTo>
                  <a:lnTo>
                    <a:pt x="778" y="23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2"/>
            <p:cNvSpPr/>
            <p:nvPr/>
          </p:nvSpPr>
          <p:spPr>
            <a:xfrm>
              <a:off x="5479379" y="4889795"/>
              <a:ext cx="68142" cy="64821"/>
            </a:xfrm>
            <a:custGeom>
              <a:avLst/>
              <a:gdLst/>
              <a:ahLst/>
              <a:cxnLst/>
              <a:rect l="l" t="t" r="r" b="b"/>
              <a:pathLst>
                <a:path w="1395" h="1327" extrusionOk="0">
                  <a:moveTo>
                    <a:pt x="640" y="1"/>
                  </a:moveTo>
                  <a:lnTo>
                    <a:pt x="366" y="24"/>
                  </a:lnTo>
                  <a:lnTo>
                    <a:pt x="229" y="69"/>
                  </a:lnTo>
                  <a:lnTo>
                    <a:pt x="92" y="161"/>
                  </a:lnTo>
                  <a:lnTo>
                    <a:pt x="0" y="367"/>
                  </a:lnTo>
                  <a:lnTo>
                    <a:pt x="69" y="710"/>
                  </a:lnTo>
                  <a:lnTo>
                    <a:pt x="480" y="1167"/>
                  </a:lnTo>
                  <a:lnTo>
                    <a:pt x="869" y="1327"/>
                  </a:lnTo>
                  <a:lnTo>
                    <a:pt x="1120" y="1327"/>
                  </a:lnTo>
                  <a:lnTo>
                    <a:pt x="1212" y="1258"/>
                  </a:lnTo>
                  <a:lnTo>
                    <a:pt x="1303" y="1190"/>
                  </a:lnTo>
                  <a:lnTo>
                    <a:pt x="1395" y="984"/>
                  </a:lnTo>
                  <a:lnTo>
                    <a:pt x="1349" y="618"/>
                  </a:lnTo>
                  <a:lnTo>
                    <a:pt x="1006" y="18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2"/>
            <p:cNvSpPr/>
            <p:nvPr/>
          </p:nvSpPr>
          <p:spPr>
            <a:xfrm>
              <a:off x="5568724" y="4917737"/>
              <a:ext cx="49189" cy="79328"/>
            </a:xfrm>
            <a:custGeom>
              <a:avLst/>
              <a:gdLst/>
              <a:ahLst/>
              <a:cxnLst/>
              <a:rect l="l" t="t" r="r" b="b"/>
              <a:pathLst>
                <a:path w="1007" h="1624" extrusionOk="0">
                  <a:moveTo>
                    <a:pt x="412" y="0"/>
                  </a:moveTo>
                  <a:lnTo>
                    <a:pt x="297" y="23"/>
                  </a:lnTo>
                  <a:lnTo>
                    <a:pt x="115" y="206"/>
                  </a:lnTo>
                  <a:lnTo>
                    <a:pt x="0" y="595"/>
                  </a:lnTo>
                  <a:lnTo>
                    <a:pt x="92" y="1212"/>
                  </a:lnTo>
                  <a:lnTo>
                    <a:pt x="297" y="1532"/>
                  </a:lnTo>
                  <a:lnTo>
                    <a:pt x="503" y="1624"/>
                  </a:lnTo>
                  <a:lnTo>
                    <a:pt x="617" y="1578"/>
                  </a:lnTo>
                  <a:lnTo>
                    <a:pt x="823" y="1463"/>
                  </a:lnTo>
                  <a:lnTo>
                    <a:pt x="1006" y="961"/>
                  </a:lnTo>
                  <a:lnTo>
                    <a:pt x="938" y="389"/>
                  </a:lnTo>
                  <a:lnTo>
                    <a:pt x="732" y="92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5" name="Google Shape;355;p32"/>
          <p:cNvGrpSpPr/>
          <p:nvPr/>
        </p:nvGrpSpPr>
        <p:grpSpPr>
          <a:xfrm>
            <a:off x="7806643" y="5415811"/>
            <a:ext cx="1359524" cy="1399709"/>
            <a:chOff x="2965357" y="4321933"/>
            <a:chExt cx="1019643" cy="1049782"/>
          </a:xfrm>
        </p:grpSpPr>
        <p:sp>
          <p:nvSpPr>
            <p:cNvPr id="356" name="Google Shape;356;p32"/>
            <p:cNvSpPr/>
            <p:nvPr/>
          </p:nvSpPr>
          <p:spPr>
            <a:xfrm>
              <a:off x="2965357" y="4321933"/>
              <a:ext cx="1019643" cy="1049782"/>
            </a:xfrm>
            <a:custGeom>
              <a:avLst/>
              <a:gdLst/>
              <a:ahLst/>
              <a:cxnLst/>
              <a:rect l="l" t="t" r="r" b="b"/>
              <a:pathLst>
                <a:path w="20874" h="21491" extrusionOk="0">
                  <a:moveTo>
                    <a:pt x="15935" y="1"/>
                  </a:moveTo>
                  <a:lnTo>
                    <a:pt x="14952" y="161"/>
                  </a:lnTo>
                  <a:lnTo>
                    <a:pt x="13375" y="549"/>
                  </a:lnTo>
                  <a:lnTo>
                    <a:pt x="11477" y="1304"/>
                  </a:lnTo>
                  <a:lnTo>
                    <a:pt x="10837" y="1693"/>
                  </a:lnTo>
                  <a:lnTo>
                    <a:pt x="10586" y="1898"/>
                  </a:lnTo>
                  <a:lnTo>
                    <a:pt x="10174" y="2538"/>
                  </a:lnTo>
                  <a:lnTo>
                    <a:pt x="9763" y="3819"/>
                  </a:lnTo>
                  <a:lnTo>
                    <a:pt x="9465" y="6494"/>
                  </a:lnTo>
                  <a:lnTo>
                    <a:pt x="9465" y="7019"/>
                  </a:lnTo>
                  <a:lnTo>
                    <a:pt x="9443" y="6562"/>
                  </a:lnTo>
                  <a:lnTo>
                    <a:pt x="8871" y="4162"/>
                  </a:lnTo>
                  <a:lnTo>
                    <a:pt x="8277" y="2973"/>
                  </a:lnTo>
                  <a:lnTo>
                    <a:pt x="7751" y="2310"/>
                  </a:lnTo>
                  <a:lnTo>
                    <a:pt x="7431" y="2058"/>
                  </a:lnTo>
                  <a:lnTo>
                    <a:pt x="7065" y="1830"/>
                  </a:lnTo>
                  <a:lnTo>
                    <a:pt x="6242" y="1487"/>
                  </a:lnTo>
                  <a:lnTo>
                    <a:pt x="4847" y="1121"/>
                  </a:lnTo>
                  <a:lnTo>
                    <a:pt x="2881" y="984"/>
                  </a:lnTo>
                  <a:lnTo>
                    <a:pt x="1647" y="1098"/>
                  </a:lnTo>
                  <a:lnTo>
                    <a:pt x="1007" y="1258"/>
                  </a:lnTo>
                  <a:lnTo>
                    <a:pt x="778" y="1372"/>
                  </a:lnTo>
                  <a:lnTo>
                    <a:pt x="572" y="1510"/>
                  </a:lnTo>
                  <a:lnTo>
                    <a:pt x="252" y="2058"/>
                  </a:lnTo>
                  <a:lnTo>
                    <a:pt x="69" y="2881"/>
                  </a:lnTo>
                  <a:lnTo>
                    <a:pt x="1" y="3887"/>
                  </a:lnTo>
                  <a:lnTo>
                    <a:pt x="69" y="5579"/>
                  </a:lnTo>
                  <a:lnTo>
                    <a:pt x="389" y="7294"/>
                  </a:lnTo>
                  <a:lnTo>
                    <a:pt x="687" y="8300"/>
                  </a:lnTo>
                  <a:lnTo>
                    <a:pt x="869" y="8757"/>
                  </a:lnTo>
                  <a:lnTo>
                    <a:pt x="1098" y="9168"/>
                  </a:lnTo>
                  <a:lnTo>
                    <a:pt x="1807" y="9831"/>
                  </a:lnTo>
                  <a:lnTo>
                    <a:pt x="2698" y="10334"/>
                  </a:lnTo>
                  <a:lnTo>
                    <a:pt x="3704" y="10677"/>
                  </a:lnTo>
                  <a:lnTo>
                    <a:pt x="6128" y="11157"/>
                  </a:lnTo>
                  <a:lnTo>
                    <a:pt x="6745" y="11180"/>
                  </a:lnTo>
                  <a:lnTo>
                    <a:pt x="6219" y="11317"/>
                  </a:lnTo>
                  <a:lnTo>
                    <a:pt x="3636" y="12392"/>
                  </a:lnTo>
                  <a:lnTo>
                    <a:pt x="2470" y="13215"/>
                  </a:lnTo>
                  <a:lnTo>
                    <a:pt x="1875" y="13878"/>
                  </a:lnTo>
                  <a:lnTo>
                    <a:pt x="1715" y="14244"/>
                  </a:lnTo>
                  <a:lnTo>
                    <a:pt x="1555" y="14609"/>
                  </a:lnTo>
                  <a:lnTo>
                    <a:pt x="1395" y="15432"/>
                  </a:lnTo>
                  <a:lnTo>
                    <a:pt x="1350" y="16736"/>
                  </a:lnTo>
                  <a:lnTo>
                    <a:pt x="1578" y="18519"/>
                  </a:lnTo>
                  <a:lnTo>
                    <a:pt x="1990" y="20096"/>
                  </a:lnTo>
                  <a:lnTo>
                    <a:pt x="2218" y="20714"/>
                  </a:lnTo>
                  <a:lnTo>
                    <a:pt x="2287" y="20851"/>
                  </a:lnTo>
                  <a:lnTo>
                    <a:pt x="2515" y="21102"/>
                  </a:lnTo>
                  <a:lnTo>
                    <a:pt x="3041" y="21354"/>
                  </a:lnTo>
                  <a:lnTo>
                    <a:pt x="4070" y="21491"/>
                  </a:lnTo>
                  <a:lnTo>
                    <a:pt x="5305" y="21445"/>
                  </a:lnTo>
                  <a:lnTo>
                    <a:pt x="6653" y="21216"/>
                  </a:lnTo>
                  <a:lnTo>
                    <a:pt x="7979" y="20874"/>
                  </a:lnTo>
                  <a:lnTo>
                    <a:pt x="9145" y="20393"/>
                  </a:lnTo>
                  <a:lnTo>
                    <a:pt x="10060" y="19799"/>
                  </a:lnTo>
                  <a:lnTo>
                    <a:pt x="10357" y="19479"/>
                  </a:lnTo>
                  <a:lnTo>
                    <a:pt x="10586" y="19136"/>
                  </a:lnTo>
                  <a:lnTo>
                    <a:pt x="10929" y="18382"/>
                  </a:lnTo>
                  <a:lnTo>
                    <a:pt x="11134" y="17239"/>
                  </a:lnTo>
                  <a:lnTo>
                    <a:pt x="10929" y="15272"/>
                  </a:lnTo>
                  <a:lnTo>
                    <a:pt x="10814" y="14929"/>
                  </a:lnTo>
                  <a:lnTo>
                    <a:pt x="11134" y="15318"/>
                  </a:lnTo>
                  <a:lnTo>
                    <a:pt x="12872" y="17216"/>
                  </a:lnTo>
                  <a:lnTo>
                    <a:pt x="13924" y="18039"/>
                  </a:lnTo>
                  <a:lnTo>
                    <a:pt x="14587" y="18404"/>
                  </a:lnTo>
                  <a:lnTo>
                    <a:pt x="14907" y="18496"/>
                  </a:lnTo>
                  <a:lnTo>
                    <a:pt x="15227" y="18565"/>
                  </a:lnTo>
                  <a:lnTo>
                    <a:pt x="15958" y="18565"/>
                  </a:lnTo>
                  <a:lnTo>
                    <a:pt x="17147" y="18382"/>
                  </a:lnTo>
                  <a:lnTo>
                    <a:pt x="18725" y="17856"/>
                  </a:lnTo>
                  <a:lnTo>
                    <a:pt x="20028" y="17124"/>
                  </a:lnTo>
                  <a:lnTo>
                    <a:pt x="20462" y="16736"/>
                  </a:lnTo>
                  <a:lnTo>
                    <a:pt x="20622" y="16530"/>
                  </a:lnTo>
                  <a:lnTo>
                    <a:pt x="20828" y="15890"/>
                  </a:lnTo>
                  <a:lnTo>
                    <a:pt x="20874" y="15090"/>
                  </a:lnTo>
                  <a:lnTo>
                    <a:pt x="20736" y="14152"/>
                  </a:lnTo>
                  <a:lnTo>
                    <a:pt x="20439" y="13192"/>
                  </a:lnTo>
                  <a:lnTo>
                    <a:pt x="19982" y="12232"/>
                  </a:lnTo>
                  <a:lnTo>
                    <a:pt x="19388" y="11340"/>
                  </a:lnTo>
                  <a:lnTo>
                    <a:pt x="18610" y="10609"/>
                  </a:lnTo>
                  <a:lnTo>
                    <a:pt x="18176" y="10311"/>
                  </a:lnTo>
                  <a:lnTo>
                    <a:pt x="17719" y="10060"/>
                  </a:lnTo>
                  <a:lnTo>
                    <a:pt x="16850" y="9717"/>
                  </a:lnTo>
                  <a:lnTo>
                    <a:pt x="15707" y="9466"/>
                  </a:lnTo>
                  <a:lnTo>
                    <a:pt x="14564" y="9511"/>
                  </a:lnTo>
                  <a:lnTo>
                    <a:pt x="14414" y="9555"/>
                  </a:lnTo>
                  <a:lnTo>
                    <a:pt x="14414" y="9555"/>
                  </a:lnTo>
                  <a:lnTo>
                    <a:pt x="15410" y="9008"/>
                  </a:lnTo>
                  <a:lnTo>
                    <a:pt x="17010" y="7865"/>
                  </a:lnTo>
                  <a:lnTo>
                    <a:pt x="18107" y="6791"/>
                  </a:lnTo>
                  <a:lnTo>
                    <a:pt x="18702" y="6013"/>
                  </a:lnTo>
                  <a:lnTo>
                    <a:pt x="18907" y="5602"/>
                  </a:lnTo>
                  <a:lnTo>
                    <a:pt x="19067" y="5213"/>
                  </a:lnTo>
                  <a:lnTo>
                    <a:pt x="19227" y="4413"/>
                  </a:lnTo>
                  <a:lnTo>
                    <a:pt x="19182" y="3636"/>
                  </a:lnTo>
                  <a:lnTo>
                    <a:pt x="19022" y="2904"/>
                  </a:lnTo>
                  <a:lnTo>
                    <a:pt x="18587" y="1875"/>
                  </a:lnTo>
                  <a:lnTo>
                    <a:pt x="17856" y="755"/>
                  </a:lnTo>
                  <a:lnTo>
                    <a:pt x="17559" y="344"/>
                  </a:lnTo>
                  <a:lnTo>
                    <a:pt x="17376" y="184"/>
                  </a:lnTo>
                  <a:lnTo>
                    <a:pt x="16781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32"/>
            <p:cNvSpPr/>
            <p:nvPr/>
          </p:nvSpPr>
          <p:spPr>
            <a:xfrm>
              <a:off x="3444471" y="4691624"/>
              <a:ext cx="91638" cy="126222"/>
            </a:xfrm>
            <a:custGeom>
              <a:avLst/>
              <a:gdLst/>
              <a:ahLst/>
              <a:cxnLst/>
              <a:rect l="l" t="t" r="r" b="b"/>
              <a:pathLst>
                <a:path w="1876" h="2584" extrusionOk="0">
                  <a:moveTo>
                    <a:pt x="961" y="0"/>
                  </a:moveTo>
                  <a:lnTo>
                    <a:pt x="755" y="23"/>
                  </a:lnTo>
                  <a:lnTo>
                    <a:pt x="412" y="297"/>
                  </a:lnTo>
                  <a:lnTo>
                    <a:pt x="160" y="709"/>
                  </a:lnTo>
                  <a:lnTo>
                    <a:pt x="23" y="1189"/>
                  </a:lnTo>
                  <a:lnTo>
                    <a:pt x="0" y="1692"/>
                  </a:lnTo>
                  <a:lnTo>
                    <a:pt x="92" y="2149"/>
                  </a:lnTo>
                  <a:lnTo>
                    <a:pt x="320" y="2469"/>
                  </a:lnTo>
                  <a:lnTo>
                    <a:pt x="686" y="2583"/>
                  </a:lnTo>
                  <a:lnTo>
                    <a:pt x="915" y="2561"/>
                  </a:lnTo>
                  <a:lnTo>
                    <a:pt x="1166" y="2469"/>
                  </a:lnTo>
                  <a:lnTo>
                    <a:pt x="1532" y="2172"/>
                  </a:lnTo>
                  <a:lnTo>
                    <a:pt x="1761" y="1783"/>
                  </a:lnTo>
                  <a:lnTo>
                    <a:pt x="1875" y="1326"/>
                  </a:lnTo>
                  <a:lnTo>
                    <a:pt x="1852" y="869"/>
                  </a:lnTo>
                  <a:lnTo>
                    <a:pt x="1738" y="457"/>
                  </a:lnTo>
                  <a:lnTo>
                    <a:pt x="1509" y="160"/>
                  </a:lnTo>
                  <a:lnTo>
                    <a:pt x="11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32"/>
            <p:cNvSpPr/>
            <p:nvPr/>
          </p:nvSpPr>
          <p:spPr>
            <a:xfrm>
              <a:off x="3347309" y="4740717"/>
              <a:ext cx="60327" cy="84946"/>
            </a:xfrm>
            <a:custGeom>
              <a:avLst/>
              <a:gdLst/>
              <a:ahLst/>
              <a:cxnLst/>
              <a:rect l="l" t="t" r="r" b="b"/>
              <a:pathLst>
                <a:path w="1235" h="1739" extrusionOk="0">
                  <a:moveTo>
                    <a:pt x="572" y="1"/>
                  </a:moveTo>
                  <a:lnTo>
                    <a:pt x="435" y="24"/>
                  </a:lnTo>
                  <a:lnTo>
                    <a:pt x="321" y="70"/>
                  </a:lnTo>
                  <a:lnTo>
                    <a:pt x="115" y="252"/>
                  </a:lnTo>
                  <a:lnTo>
                    <a:pt x="0" y="664"/>
                  </a:lnTo>
                  <a:lnTo>
                    <a:pt x="92" y="1304"/>
                  </a:lnTo>
                  <a:lnTo>
                    <a:pt x="366" y="1647"/>
                  </a:lnTo>
                  <a:lnTo>
                    <a:pt x="618" y="1738"/>
                  </a:lnTo>
                  <a:lnTo>
                    <a:pt x="755" y="1738"/>
                  </a:lnTo>
                  <a:lnTo>
                    <a:pt x="915" y="1693"/>
                  </a:lnTo>
                  <a:lnTo>
                    <a:pt x="1121" y="1510"/>
                  </a:lnTo>
                  <a:lnTo>
                    <a:pt x="1235" y="1098"/>
                  </a:lnTo>
                  <a:lnTo>
                    <a:pt x="1098" y="458"/>
                  </a:lnTo>
                  <a:lnTo>
                    <a:pt x="823" y="115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2"/>
            <p:cNvSpPr/>
            <p:nvPr/>
          </p:nvSpPr>
          <p:spPr>
            <a:xfrm>
              <a:off x="3496935" y="4813307"/>
              <a:ext cx="77130" cy="86069"/>
            </a:xfrm>
            <a:custGeom>
              <a:avLst/>
              <a:gdLst/>
              <a:ahLst/>
              <a:cxnLst/>
              <a:rect l="l" t="t" r="r" b="b"/>
              <a:pathLst>
                <a:path w="1579" h="1762" extrusionOk="0">
                  <a:moveTo>
                    <a:pt x="1144" y="1"/>
                  </a:moveTo>
                  <a:lnTo>
                    <a:pt x="824" y="24"/>
                  </a:lnTo>
                  <a:lnTo>
                    <a:pt x="390" y="321"/>
                  </a:lnTo>
                  <a:lnTo>
                    <a:pt x="1" y="961"/>
                  </a:lnTo>
                  <a:lnTo>
                    <a:pt x="1" y="1441"/>
                  </a:lnTo>
                  <a:lnTo>
                    <a:pt x="161" y="1670"/>
                  </a:lnTo>
                  <a:lnTo>
                    <a:pt x="321" y="1738"/>
                  </a:lnTo>
                  <a:lnTo>
                    <a:pt x="481" y="1761"/>
                  </a:lnTo>
                  <a:lnTo>
                    <a:pt x="801" y="1716"/>
                  </a:lnTo>
                  <a:lnTo>
                    <a:pt x="1235" y="1441"/>
                  </a:lnTo>
                  <a:lnTo>
                    <a:pt x="1578" y="824"/>
                  </a:lnTo>
                  <a:lnTo>
                    <a:pt x="1578" y="367"/>
                  </a:lnTo>
                  <a:lnTo>
                    <a:pt x="1441" y="138"/>
                  </a:lnTo>
                  <a:lnTo>
                    <a:pt x="1304" y="47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32"/>
            <p:cNvSpPr/>
            <p:nvPr/>
          </p:nvSpPr>
          <p:spPr>
            <a:xfrm>
              <a:off x="3398699" y="4830063"/>
              <a:ext cx="60327" cy="78254"/>
            </a:xfrm>
            <a:custGeom>
              <a:avLst/>
              <a:gdLst/>
              <a:ahLst/>
              <a:cxnLst/>
              <a:rect l="l" t="t" r="r" b="b"/>
              <a:pathLst>
                <a:path w="1235" h="1602" extrusionOk="0">
                  <a:moveTo>
                    <a:pt x="800" y="1"/>
                  </a:moveTo>
                  <a:lnTo>
                    <a:pt x="572" y="47"/>
                  </a:lnTo>
                  <a:lnTo>
                    <a:pt x="252" y="344"/>
                  </a:lnTo>
                  <a:lnTo>
                    <a:pt x="0" y="961"/>
                  </a:lnTo>
                  <a:lnTo>
                    <a:pt x="46" y="1373"/>
                  </a:lnTo>
                  <a:lnTo>
                    <a:pt x="229" y="1555"/>
                  </a:lnTo>
                  <a:lnTo>
                    <a:pt x="366" y="1601"/>
                  </a:lnTo>
                  <a:lnTo>
                    <a:pt x="526" y="1601"/>
                  </a:lnTo>
                  <a:lnTo>
                    <a:pt x="755" y="1533"/>
                  </a:lnTo>
                  <a:lnTo>
                    <a:pt x="1052" y="1258"/>
                  </a:lnTo>
                  <a:lnTo>
                    <a:pt x="1235" y="687"/>
                  </a:lnTo>
                  <a:lnTo>
                    <a:pt x="1166" y="298"/>
                  </a:lnTo>
                  <a:lnTo>
                    <a:pt x="1029" y="92"/>
                  </a:lnTo>
                  <a:lnTo>
                    <a:pt x="915" y="4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1" name="Google Shape;361;p32"/>
          <p:cNvSpPr/>
          <p:nvPr/>
        </p:nvSpPr>
        <p:spPr>
          <a:xfrm>
            <a:off x="453705" y="1885932"/>
            <a:ext cx="1359475" cy="70796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32"/>
          <p:cNvSpPr/>
          <p:nvPr/>
        </p:nvSpPr>
        <p:spPr>
          <a:xfrm flipH="1">
            <a:off x="10461828" y="1336167"/>
            <a:ext cx="1359475" cy="70796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32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32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32"/>
          <p:cNvSpPr/>
          <p:nvPr/>
        </p:nvSpPr>
        <p:spPr>
          <a:xfrm>
            <a:off x="1664400" y="6232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88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3"/>
          <p:cNvSpPr/>
          <p:nvPr/>
        </p:nvSpPr>
        <p:spPr>
          <a:xfrm rot="183667">
            <a:off x="1038942" y="60222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33"/>
          <p:cNvSpPr/>
          <p:nvPr/>
        </p:nvSpPr>
        <p:spPr>
          <a:xfrm rot="-156">
            <a:off x="7971898" y="64762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69" name="Google Shape;369;p33"/>
          <p:cNvGrpSpPr/>
          <p:nvPr/>
        </p:nvGrpSpPr>
        <p:grpSpPr>
          <a:xfrm>
            <a:off x="682317" y="2683793"/>
            <a:ext cx="3858860" cy="4443924"/>
            <a:chOff x="3444173" y="3579511"/>
            <a:chExt cx="1800065" cy="2072984"/>
          </a:xfrm>
        </p:grpSpPr>
        <p:sp>
          <p:nvSpPr>
            <p:cNvPr id="370" name="Google Shape;370;p33"/>
            <p:cNvSpPr/>
            <p:nvPr/>
          </p:nvSpPr>
          <p:spPr>
            <a:xfrm>
              <a:off x="4273820" y="4476600"/>
              <a:ext cx="13921" cy="1175895"/>
            </a:xfrm>
            <a:custGeom>
              <a:avLst/>
              <a:gdLst/>
              <a:ahLst/>
              <a:cxnLst/>
              <a:rect l="l" t="t" r="r" b="b"/>
              <a:pathLst>
                <a:path w="4711" h="42524" fill="none" extrusionOk="0">
                  <a:moveTo>
                    <a:pt x="3498" y="1"/>
                  </a:moveTo>
                  <a:lnTo>
                    <a:pt x="3224" y="824"/>
                  </a:lnTo>
                  <a:lnTo>
                    <a:pt x="1784" y="6585"/>
                  </a:lnTo>
                  <a:lnTo>
                    <a:pt x="1029" y="10631"/>
                  </a:lnTo>
                  <a:lnTo>
                    <a:pt x="595" y="13672"/>
                  </a:lnTo>
                  <a:lnTo>
                    <a:pt x="252" y="16896"/>
                  </a:lnTo>
                  <a:lnTo>
                    <a:pt x="23" y="20302"/>
                  </a:lnTo>
                  <a:lnTo>
                    <a:pt x="1" y="23800"/>
                  </a:lnTo>
                  <a:lnTo>
                    <a:pt x="161" y="27366"/>
                  </a:lnTo>
                  <a:lnTo>
                    <a:pt x="595" y="30910"/>
                  </a:lnTo>
                  <a:lnTo>
                    <a:pt x="1327" y="34408"/>
                  </a:lnTo>
                  <a:lnTo>
                    <a:pt x="2401" y="37791"/>
                  </a:lnTo>
                  <a:lnTo>
                    <a:pt x="3453" y="40215"/>
                  </a:lnTo>
                  <a:lnTo>
                    <a:pt x="4253" y="41769"/>
                  </a:lnTo>
                  <a:lnTo>
                    <a:pt x="4710" y="42524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3"/>
            <p:cNvSpPr/>
            <p:nvPr/>
          </p:nvSpPr>
          <p:spPr>
            <a:xfrm rot="8256167">
              <a:off x="3662058" y="3885767"/>
              <a:ext cx="1364296" cy="1175424"/>
            </a:xfrm>
            <a:custGeom>
              <a:avLst/>
              <a:gdLst/>
              <a:ahLst/>
              <a:cxnLst/>
              <a:rect l="l" t="t" r="r" b="b"/>
              <a:pathLst>
                <a:path w="32693" h="28167" extrusionOk="0">
                  <a:moveTo>
                    <a:pt x="9968" y="1"/>
                  </a:moveTo>
                  <a:lnTo>
                    <a:pt x="9168" y="23"/>
                  </a:lnTo>
                  <a:lnTo>
                    <a:pt x="8322" y="343"/>
                  </a:lnTo>
                  <a:lnTo>
                    <a:pt x="7430" y="961"/>
                  </a:lnTo>
                  <a:lnTo>
                    <a:pt x="6973" y="1395"/>
                  </a:lnTo>
                  <a:lnTo>
                    <a:pt x="6561" y="1875"/>
                  </a:lnTo>
                  <a:lnTo>
                    <a:pt x="5967" y="2835"/>
                  </a:lnTo>
                  <a:lnTo>
                    <a:pt x="5647" y="3796"/>
                  </a:lnTo>
                  <a:lnTo>
                    <a:pt x="5601" y="4756"/>
                  </a:lnTo>
                  <a:lnTo>
                    <a:pt x="5761" y="5693"/>
                  </a:lnTo>
                  <a:lnTo>
                    <a:pt x="6081" y="6585"/>
                  </a:lnTo>
                  <a:lnTo>
                    <a:pt x="6836" y="7888"/>
                  </a:lnTo>
                  <a:lnTo>
                    <a:pt x="8162" y="9420"/>
                  </a:lnTo>
                  <a:lnTo>
                    <a:pt x="9556" y="10700"/>
                  </a:lnTo>
                  <a:lnTo>
                    <a:pt x="11317" y="11980"/>
                  </a:lnTo>
                  <a:lnTo>
                    <a:pt x="11614" y="12140"/>
                  </a:lnTo>
                  <a:lnTo>
                    <a:pt x="11088" y="11934"/>
                  </a:lnTo>
                  <a:lnTo>
                    <a:pt x="9991" y="11637"/>
                  </a:lnTo>
                  <a:lnTo>
                    <a:pt x="8893" y="11431"/>
                  </a:lnTo>
                  <a:lnTo>
                    <a:pt x="7796" y="11363"/>
                  </a:lnTo>
                  <a:lnTo>
                    <a:pt x="6196" y="11431"/>
                  </a:lnTo>
                  <a:lnTo>
                    <a:pt x="4161" y="11889"/>
                  </a:lnTo>
                  <a:lnTo>
                    <a:pt x="2835" y="12460"/>
                  </a:lnTo>
                  <a:lnTo>
                    <a:pt x="2058" y="12940"/>
                  </a:lnTo>
                  <a:lnTo>
                    <a:pt x="1372" y="13489"/>
                  </a:lnTo>
                  <a:lnTo>
                    <a:pt x="823" y="14106"/>
                  </a:lnTo>
                  <a:lnTo>
                    <a:pt x="389" y="14769"/>
                  </a:lnTo>
                  <a:lnTo>
                    <a:pt x="114" y="15501"/>
                  </a:lnTo>
                  <a:lnTo>
                    <a:pt x="0" y="16278"/>
                  </a:lnTo>
                  <a:lnTo>
                    <a:pt x="69" y="17101"/>
                  </a:lnTo>
                  <a:lnTo>
                    <a:pt x="183" y="17513"/>
                  </a:lnTo>
                  <a:lnTo>
                    <a:pt x="343" y="17924"/>
                  </a:lnTo>
                  <a:lnTo>
                    <a:pt x="777" y="18610"/>
                  </a:lnTo>
                  <a:lnTo>
                    <a:pt x="1372" y="19113"/>
                  </a:lnTo>
                  <a:lnTo>
                    <a:pt x="2081" y="19456"/>
                  </a:lnTo>
                  <a:lnTo>
                    <a:pt x="2904" y="19685"/>
                  </a:lnTo>
                  <a:lnTo>
                    <a:pt x="3795" y="19799"/>
                  </a:lnTo>
                  <a:lnTo>
                    <a:pt x="5213" y="19822"/>
                  </a:lnTo>
                  <a:lnTo>
                    <a:pt x="7110" y="19570"/>
                  </a:lnTo>
                  <a:lnTo>
                    <a:pt x="8870" y="19182"/>
                  </a:lnTo>
                  <a:lnTo>
                    <a:pt x="10791" y="18610"/>
                  </a:lnTo>
                  <a:lnTo>
                    <a:pt x="11088" y="18496"/>
                  </a:lnTo>
                  <a:lnTo>
                    <a:pt x="11088" y="18496"/>
                  </a:lnTo>
                  <a:lnTo>
                    <a:pt x="10745" y="18724"/>
                  </a:lnTo>
                  <a:lnTo>
                    <a:pt x="9808" y="19570"/>
                  </a:lnTo>
                  <a:lnTo>
                    <a:pt x="8733" y="20759"/>
                  </a:lnTo>
                  <a:lnTo>
                    <a:pt x="7727" y="22131"/>
                  </a:lnTo>
                  <a:lnTo>
                    <a:pt x="7156" y="23205"/>
                  </a:lnTo>
                  <a:lnTo>
                    <a:pt x="6904" y="23937"/>
                  </a:lnTo>
                  <a:lnTo>
                    <a:pt x="6790" y="24623"/>
                  </a:lnTo>
                  <a:lnTo>
                    <a:pt x="6859" y="25263"/>
                  </a:lnTo>
                  <a:lnTo>
                    <a:pt x="7110" y="25857"/>
                  </a:lnTo>
                  <a:lnTo>
                    <a:pt x="7567" y="26360"/>
                  </a:lnTo>
                  <a:lnTo>
                    <a:pt x="8276" y="26795"/>
                  </a:lnTo>
                  <a:lnTo>
                    <a:pt x="9282" y="27115"/>
                  </a:lnTo>
                  <a:lnTo>
                    <a:pt x="9899" y="27229"/>
                  </a:lnTo>
                  <a:lnTo>
                    <a:pt x="10517" y="27297"/>
                  </a:lnTo>
                  <a:lnTo>
                    <a:pt x="11660" y="27320"/>
                  </a:lnTo>
                  <a:lnTo>
                    <a:pt x="12643" y="27160"/>
                  </a:lnTo>
                  <a:lnTo>
                    <a:pt x="13511" y="26863"/>
                  </a:lnTo>
                  <a:lnTo>
                    <a:pt x="14266" y="26452"/>
                  </a:lnTo>
                  <a:lnTo>
                    <a:pt x="14883" y="25949"/>
                  </a:lnTo>
                  <a:lnTo>
                    <a:pt x="15638" y="25080"/>
                  </a:lnTo>
                  <a:lnTo>
                    <a:pt x="16323" y="23800"/>
                  </a:lnTo>
                  <a:lnTo>
                    <a:pt x="16735" y="22542"/>
                  </a:lnTo>
                  <a:lnTo>
                    <a:pt x="16964" y="21102"/>
                  </a:lnTo>
                  <a:lnTo>
                    <a:pt x="16986" y="20873"/>
                  </a:lnTo>
                  <a:lnTo>
                    <a:pt x="17009" y="21308"/>
                  </a:lnTo>
                  <a:lnTo>
                    <a:pt x="17238" y="22519"/>
                  </a:lnTo>
                  <a:lnTo>
                    <a:pt x="17672" y="23937"/>
                  </a:lnTo>
                  <a:lnTo>
                    <a:pt x="18335" y="25400"/>
                  </a:lnTo>
                  <a:lnTo>
                    <a:pt x="19250" y="26726"/>
                  </a:lnTo>
                  <a:lnTo>
                    <a:pt x="20073" y="27503"/>
                  </a:lnTo>
                  <a:lnTo>
                    <a:pt x="20713" y="27869"/>
                  </a:lnTo>
                  <a:lnTo>
                    <a:pt x="21399" y="28098"/>
                  </a:lnTo>
                  <a:lnTo>
                    <a:pt x="22176" y="28166"/>
                  </a:lnTo>
                  <a:lnTo>
                    <a:pt x="22999" y="28052"/>
                  </a:lnTo>
                  <a:lnTo>
                    <a:pt x="23891" y="27709"/>
                  </a:lnTo>
                  <a:lnTo>
                    <a:pt x="24371" y="27435"/>
                  </a:lnTo>
                  <a:lnTo>
                    <a:pt x="24828" y="27160"/>
                  </a:lnTo>
                  <a:lnTo>
                    <a:pt x="25514" y="26497"/>
                  </a:lnTo>
                  <a:lnTo>
                    <a:pt x="25971" y="25766"/>
                  </a:lnTo>
                  <a:lnTo>
                    <a:pt x="26200" y="24988"/>
                  </a:lnTo>
                  <a:lnTo>
                    <a:pt x="26245" y="24165"/>
                  </a:lnTo>
                  <a:lnTo>
                    <a:pt x="26131" y="23342"/>
                  </a:lnTo>
                  <a:lnTo>
                    <a:pt x="25742" y="22062"/>
                  </a:lnTo>
                  <a:lnTo>
                    <a:pt x="24897" y="20462"/>
                  </a:lnTo>
                  <a:lnTo>
                    <a:pt x="23914" y="19067"/>
                  </a:lnTo>
                  <a:lnTo>
                    <a:pt x="22656" y="17581"/>
                  </a:lnTo>
                  <a:lnTo>
                    <a:pt x="22428" y="17375"/>
                  </a:lnTo>
                  <a:lnTo>
                    <a:pt x="22428" y="17375"/>
                  </a:lnTo>
                  <a:lnTo>
                    <a:pt x="22816" y="17558"/>
                  </a:lnTo>
                  <a:lnTo>
                    <a:pt x="24142" y="17787"/>
                  </a:lnTo>
                  <a:lnTo>
                    <a:pt x="25925" y="17810"/>
                  </a:lnTo>
                  <a:lnTo>
                    <a:pt x="27892" y="17558"/>
                  </a:lnTo>
                  <a:lnTo>
                    <a:pt x="29355" y="17147"/>
                  </a:lnTo>
                  <a:lnTo>
                    <a:pt x="30246" y="16758"/>
                  </a:lnTo>
                  <a:lnTo>
                    <a:pt x="31046" y="16278"/>
                  </a:lnTo>
                  <a:lnTo>
                    <a:pt x="31732" y="15684"/>
                  </a:lnTo>
                  <a:lnTo>
                    <a:pt x="32258" y="14975"/>
                  </a:lnTo>
                  <a:lnTo>
                    <a:pt x="32578" y="14152"/>
                  </a:lnTo>
                  <a:lnTo>
                    <a:pt x="32692" y="13192"/>
                  </a:lnTo>
                  <a:lnTo>
                    <a:pt x="32532" y="12094"/>
                  </a:lnTo>
                  <a:lnTo>
                    <a:pt x="32350" y="11477"/>
                  </a:lnTo>
                  <a:lnTo>
                    <a:pt x="32121" y="10883"/>
                  </a:lnTo>
                  <a:lnTo>
                    <a:pt x="31549" y="9923"/>
                  </a:lnTo>
                  <a:lnTo>
                    <a:pt x="30864" y="9214"/>
                  </a:lnTo>
                  <a:lnTo>
                    <a:pt x="30086" y="8734"/>
                  </a:lnTo>
                  <a:lnTo>
                    <a:pt x="29240" y="8437"/>
                  </a:lnTo>
                  <a:lnTo>
                    <a:pt x="28326" y="8345"/>
                  </a:lnTo>
                  <a:lnTo>
                    <a:pt x="26931" y="8437"/>
                  </a:lnTo>
                  <a:lnTo>
                    <a:pt x="25080" y="8917"/>
                  </a:lnTo>
                  <a:lnTo>
                    <a:pt x="23456" y="9625"/>
                  </a:lnTo>
                  <a:lnTo>
                    <a:pt x="21650" y="10608"/>
                  </a:lnTo>
                  <a:lnTo>
                    <a:pt x="21376" y="10814"/>
                  </a:lnTo>
                  <a:lnTo>
                    <a:pt x="21376" y="10814"/>
                  </a:lnTo>
                  <a:lnTo>
                    <a:pt x="21650" y="10517"/>
                  </a:lnTo>
                  <a:lnTo>
                    <a:pt x="23182" y="8734"/>
                  </a:lnTo>
                  <a:lnTo>
                    <a:pt x="24348" y="7111"/>
                  </a:lnTo>
                  <a:lnTo>
                    <a:pt x="25354" y="5350"/>
                  </a:lnTo>
                  <a:lnTo>
                    <a:pt x="25811" y="4047"/>
                  </a:lnTo>
                  <a:lnTo>
                    <a:pt x="25903" y="3247"/>
                  </a:lnTo>
                  <a:lnTo>
                    <a:pt x="25811" y="2515"/>
                  </a:lnTo>
                  <a:lnTo>
                    <a:pt x="25491" y="1875"/>
                  </a:lnTo>
                  <a:lnTo>
                    <a:pt x="24897" y="1349"/>
                  </a:lnTo>
                  <a:lnTo>
                    <a:pt x="23982" y="984"/>
                  </a:lnTo>
                  <a:lnTo>
                    <a:pt x="23388" y="869"/>
                  </a:lnTo>
                  <a:lnTo>
                    <a:pt x="22793" y="801"/>
                  </a:lnTo>
                  <a:lnTo>
                    <a:pt x="21673" y="824"/>
                  </a:lnTo>
                  <a:lnTo>
                    <a:pt x="20667" y="1029"/>
                  </a:lnTo>
                  <a:lnTo>
                    <a:pt x="19776" y="1395"/>
                  </a:lnTo>
                  <a:lnTo>
                    <a:pt x="18998" y="1898"/>
                  </a:lnTo>
                  <a:lnTo>
                    <a:pt x="18312" y="2492"/>
                  </a:lnTo>
                  <a:lnTo>
                    <a:pt x="17444" y="3544"/>
                  </a:lnTo>
                  <a:lnTo>
                    <a:pt x="16598" y="5053"/>
                  </a:lnTo>
                  <a:lnTo>
                    <a:pt x="16026" y="6516"/>
                  </a:lnTo>
                  <a:lnTo>
                    <a:pt x="15592" y="8231"/>
                  </a:lnTo>
                  <a:lnTo>
                    <a:pt x="15569" y="8482"/>
                  </a:lnTo>
                  <a:lnTo>
                    <a:pt x="15523" y="8025"/>
                  </a:lnTo>
                  <a:lnTo>
                    <a:pt x="15180" y="6630"/>
                  </a:lnTo>
                  <a:lnTo>
                    <a:pt x="14517" y="4893"/>
                  </a:lnTo>
                  <a:lnTo>
                    <a:pt x="13626" y="3087"/>
                  </a:lnTo>
                  <a:lnTo>
                    <a:pt x="12780" y="1875"/>
                  </a:lnTo>
                  <a:lnTo>
                    <a:pt x="12140" y="1167"/>
                  </a:lnTo>
                  <a:lnTo>
                    <a:pt x="11454" y="595"/>
                  </a:lnTo>
                  <a:lnTo>
                    <a:pt x="10745" y="183"/>
                  </a:lnTo>
                  <a:lnTo>
                    <a:pt x="9968" y="1"/>
                  </a:lnTo>
                  <a:close/>
                </a:path>
              </a:pathLst>
            </a:custGeom>
            <a:solidFill>
              <a:srgbClr val="F2B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3"/>
            <p:cNvSpPr/>
            <p:nvPr/>
          </p:nvSpPr>
          <p:spPr>
            <a:xfrm rot="8256167">
              <a:off x="4052727" y="4234650"/>
              <a:ext cx="538115" cy="439840"/>
            </a:xfrm>
            <a:custGeom>
              <a:avLst/>
              <a:gdLst/>
              <a:ahLst/>
              <a:cxnLst/>
              <a:rect l="l" t="t" r="r" b="b"/>
              <a:pathLst>
                <a:path w="12895" h="10540" extrusionOk="0">
                  <a:moveTo>
                    <a:pt x="4939" y="0"/>
                  </a:moveTo>
                  <a:lnTo>
                    <a:pt x="3773" y="160"/>
                  </a:lnTo>
                  <a:lnTo>
                    <a:pt x="2653" y="503"/>
                  </a:lnTo>
                  <a:lnTo>
                    <a:pt x="2150" y="777"/>
                  </a:lnTo>
                  <a:lnTo>
                    <a:pt x="1670" y="1075"/>
                  </a:lnTo>
                  <a:lnTo>
                    <a:pt x="892" y="1783"/>
                  </a:lnTo>
                  <a:lnTo>
                    <a:pt x="389" y="2629"/>
                  </a:lnTo>
                  <a:lnTo>
                    <a:pt x="92" y="3566"/>
                  </a:lnTo>
                  <a:lnTo>
                    <a:pt x="1" y="4572"/>
                  </a:lnTo>
                  <a:lnTo>
                    <a:pt x="115" y="5578"/>
                  </a:lnTo>
                  <a:lnTo>
                    <a:pt x="435" y="6584"/>
                  </a:lnTo>
                  <a:lnTo>
                    <a:pt x="892" y="7567"/>
                  </a:lnTo>
                  <a:lnTo>
                    <a:pt x="1532" y="8436"/>
                  </a:lnTo>
                  <a:lnTo>
                    <a:pt x="2333" y="9213"/>
                  </a:lnTo>
                  <a:lnTo>
                    <a:pt x="3247" y="9853"/>
                  </a:lnTo>
                  <a:lnTo>
                    <a:pt x="4276" y="10311"/>
                  </a:lnTo>
                  <a:lnTo>
                    <a:pt x="5442" y="10539"/>
                  </a:lnTo>
                  <a:lnTo>
                    <a:pt x="6676" y="10539"/>
                  </a:lnTo>
                  <a:lnTo>
                    <a:pt x="8002" y="10242"/>
                  </a:lnTo>
                  <a:lnTo>
                    <a:pt x="9397" y="9648"/>
                  </a:lnTo>
                  <a:lnTo>
                    <a:pt x="10128" y="9213"/>
                  </a:lnTo>
                  <a:lnTo>
                    <a:pt x="10814" y="8733"/>
                  </a:lnTo>
                  <a:lnTo>
                    <a:pt x="11866" y="7750"/>
                  </a:lnTo>
                  <a:lnTo>
                    <a:pt x="12529" y="6767"/>
                  </a:lnTo>
                  <a:lnTo>
                    <a:pt x="12872" y="5807"/>
                  </a:lnTo>
                  <a:lnTo>
                    <a:pt x="12895" y="4847"/>
                  </a:lnTo>
                  <a:lnTo>
                    <a:pt x="12643" y="3955"/>
                  </a:lnTo>
                  <a:lnTo>
                    <a:pt x="12163" y="3086"/>
                  </a:lnTo>
                  <a:lnTo>
                    <a:pt x="11477" y="2309"/>
                  </a:lnTo>
                  <a:lnTo>
                    <a:pt x="10609" y="1623"/>
                  </a:lnTo>
                  <a:lnTo>
                    <a:pt x="9626" y="1029"/>
                  </a:lnTo>
                  <a:lnTo>
                    <a:pt x="8505" y="572"/>
                  </a:lnTo>
                  <a:lnTo>
                    <a:pt x="7339" y="229"/>
                  </a:lnTo>
                  <a:lnTo>
                    <a:pt x="6151" y="23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3"/>
            <p:cNvSpPr/>
            <p:nvPr/>
          </p:nvSpPr>
          <p:spPr>
            <a:xfrm rot="8256167">
              <a:off x="4138212" y="4267291"/>
              <a:ext cx="395981" cy="348283"/>
            </a:xfrm>
            <a:custGeom>
              <a:avLst/>
              <a:gdLst/>
              <a:ahLst/>
              <a:cxnLst/>
              <a:rect l="l" t="t" r="r" b="b"/>
              <a:pathLst>
                <a:path w="9489" h="8346" fill="none" extrusionOk="0">
                  <a:moveTo>
                    <a:pt x="709" y="1692"/>
                  </a:moveTo>
                  <a:lnTo>
                    <a:pt x="1029" y="1327"/>
                  </a:lnTo>
                  <a:lnTo>
                    <a:pt x="1715" y="755"/>
                  </a:lnTo>
                  <a:lnTo>
                    <a:pt x="2470" y="343"/>
                  </a:lnTo>
                  <a:lnTo>
                    <a:pt x="3270" y="92"/>
                  </a:lnTo>
                  <a:lnTo>
                    <a:pt x="4093" y="1"/>
                  </a:lnTo>
                  <a:lnTo>
                    <a:pt x="4939" y="23"/>
                  </a:lnTo>
                  <a:lnTo>
                    <a:pt x="5739" y="183"/>
                  </a:lnTo>
                  <a:lnTo>
                    <a:pt x="6516" y="458"/>
                  </a:lnTo>
                  <a:lnTo>
                    <a:pt x="7248" y="846"/>
                  </a:lnTo>
                  <a:lnTo>
                    <a:pt x="7911" y="1327"/>
                  </a:lnTo>
                  <a:lnTo>
                    <a:pt x="8482" y="1875"/>
                  </a:lnTo>
                  <a:lnTo>
                    <a:pt x="8939" y="2515"/>
                  </a:lnTo>
                  <a:lnTo>
                    <a:pt x="9282" y="3201"/>
                  </a:lnTo>
                  <a:lnTo>
                    <a:pt x="9465" y="3933"/>
                  </a:lnTo>
                  <a:lnTo>
                    <a:pt x="9488" y="4710"/>
                  </a:lnTo>
                  <a:lnTo>
                    <a:pt x="9305" y="5533"/>
                  </a:lnTo>
                  <a:lnTo>
                    <a:pt x="9145" y="5945"/>
                  </a:lnTo>
                  <a:lnTo>
                    <a:pt x="8894" y="6448"/>
                  </a:lnTo>
                  <a:lnTo>
                    <a:pt x="8276" y="7271"/>
                  </a:lnTo>
                  <a:lnTo>
                    <a:pt x="7545" y="7842"/>
                  </a:lnTo>
                  <a:lnTo>
                    <a:pt x="6722" y="8185"/>
                  </a:lnTo>
                  <a:lnTo>
                    <a:pt x="5830" y="8345"/>
                  </a:lnTo>
                  <a:lnTo>
                    <a:pt x="4939" y="8299"/>
                  </a:lnTo>
                  <a:lnTo>
                    <a:pt x="4024" y="8094"/>
                  </a:lnTo>
                  <a:lnTo>
                    <a:pt x="3155" y="7728"/>
                  </a:lnTo>
                  <a:lnTo>
                    <a:pt x="2310" y="7248"/>
                  </a:lnTo>
                  <a:lnTo>
                    <a:pt x="1578" y="6676"/>
                  </a:lnTo>
                  <a:lnTo>
                    <a:pt x="938" y="5990"/>
                  </a:lnTo>
                  <a:lnTo>
                    <a:pt x="458" y="5259"/>
                  </a:lnTo>
                  <a:lnTo>
                    <a:pt x="138" y="4481"/>
                  </a:lnTo>
                  <a:lnTo>
                    <a:pt x="1" y="3681"/>
                  </a:lnTo>
                  <a:lnTo>
                    <a:pt x="92" y="2881"/>
                  </a:lnTo>
                  <a:lnTo>
                    <a:pt x="412" y="2081"/>
                  </a:lnTo>
                  <a:lnTo>
                    <a:pt x="709" y="1692"/>
                  </a:lnTo>
                  <a:close/>
                </a:path>
              </a:pathLst>
            </a:custGeom>
            <a:noFill/>
            <a:ln w="18850" cap="flat" cmpd="sng">
              <a:solidFill>
                <a:srgbClr val="F2B1B7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374;p33"/>
          <p:cNvGrpSpPr/>
          <p:nvPr/>
        </p:nvGrpSpPr>
        <p:grpSpPr>
          <a:xfrm rot="-901381" flipH="1">
            <a:off x="-78881" y="4545558"/>
            <a:ext cx="2077748" cy="3537273"/>
            <a:chOff x="2599063" y="3749320"/>
            <a:chExt cx="1034115" cy="1762463"/>
          </a:xfrm>
        </p:grpSpPr>
        <p:sp>
          <p:nvSpPr>
            <p:cNvPr id="375" name="Google Shape;375;p33"/>
            <p:cNvSpPr/>
            <p:nvPr/>
          </p:nvSpPr>
          <p:spPr>
            <a:xfrm>
              <a:off x="3032871" y="4335889"/>
              <a:ext cx="130271" cy="1175895"/>
            </a:xfrm>
            <a:custGeom>
              <a:avLst/>
              <a:gdLst/>
              <a:ahLst/>
              <a:cxnLst/>
              <a:rect l="l" t="t" r="r" b="b"/>
              <a:pathLst>
                <a:path w="4711" h="42524" fill="none" extrusionOk="0">
                  <a:moveTo>
                    <a:pt x="3498" y="1"/>
                  </a:moveTo>
                  <a:lnTo>
                    <a:pt x="3224" y="824"/>
                  </a:lnTo>
                  <a:lnTo>
                    <a:pt x="1784" y="6585"/>
                  </a:lnTo>
                  <a:lnTo>
                    <a:pt x="1029" y="10631"/>
                  </a:lnTo>
                  <a:lnTo>
                    <a:pt x="595" y="13672"/>
                  </a:lnTo>
                  <a:lnTo>
                    <a:pt x="252" y="16896"/>
                  </a:lnTo>
                  <a:lnTo>
                    <a:pt x="23" y="20302"/>
                  </a:lnTo>
                  <a:lnTo>
                    <a:pt x="1" y="23800"/>
                  </a:lnTo>
                  <a:lnTo>
                    <a:pt x="161" y="27366"/>
                  </a:lnTo>
                  <a:lnTo>
                    <a:pt x="595" y="30910"/>
                  </a:lnTo>
                  <a:lnTo>
                    <a:pt x="1327" y="34408"/>
                  </a:lnTo>
                  <a:lnTo>
                    <a:pt x="2401" y="37791"/>
                  </a:lnTo>
                  <a:lnTo>
                    <a:pt x="3453" y="40215"/>
                  </a:lnTo>
                  <a:lnTo>
                    <a:pt x="4253" y="41769"/>
                  </a:lnTo>
                  <a:lnTo>
                    <a:pt x="4710" y="42524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3"/>
            <p:cNvSpPr/>
            <p:nvPr/>
          </p:nvSpPr>
          <p:spPr>
            <a:xfrm rot="8256167">
              <a:off x="2753085" y="3897544"/>
              <a:ext cx="726070" cy="738463"/>
            </a:xfrm>
            <a:custGeom>
              <a:avLst/>
              <a:gdLst/>
              <a:ahLst/>
              <a:cxnLst/>
              <a:rect l="l" t="t" r="r" b="b"/>
              <a:pathLst>
                <a:path w="17399" h="17696" extrusionOk="0">
                  <a:moveTo>
                    <a:pt x="10768" y="1"/>
                  </a:moveTo>
                  <a:lnTo>
                    <a:pt x="10151" y="69"/>
                  </a:lnTo>
                  <a:lnTo>
                    <a:pt x="9625" y="252"/>
                  </a:lnTo>
                  <a:lnTo>
                    <a:pt x="9214" y="549"/>
                  </a:lnTo>
                  <a:lnTo>
                    <a:pt x="8733" y="1121"/>
                  </a:lnTo>
                  <a:lnTo>
                    <a:pt x="8345" y="2081"/>
                  </a:lnTo>
                  <a:lnTo>
                    <a:pt x="8162" y="3110"/>
                  </a:lnTo>
                  <a:lnTo>
                    <a:pt x="8139" y="4116"/>
                  </a:lnTo>
                  <a:lnTo>
                    <a:pt x="8231" y="5236"/>
                  </a:lnTo>
                  <a:lnTo>
                    <a:pt x="8276" y="5419"/>
                  </a:lnTo>
                  <a:lnTo>
                    <a:pt x="8185" y="5213"/>
                  </a:lnTo>
                  <a:lnTo>
                    <a:pt x="7385" y="3567"/>
                  </a:lnTo>
                  <a:lnTo>
                    <a:pt x="6424" y="2173"/>
                  </a:lnTo>
                  <a:lnTo>
                    <a:pt x="5693" y="1487"/>
                  </a:lnTo>
                  <a:lnTo>
                    <a:pt x="5098" y="1281"/>
                  </a:lnTo>
                  <a:lnTo>
                    <a:pt x="4710" y="1304"/>
                  </a:lnTo>
                  <a:lnTo>
                    <a:pt x="4298" y="1487"/>
                  </a:lnTo>
                  <a:lnTo>
                    <a:pt x="3910" y="1852"/>
                  </a:lnTo>
                  <a:lnTo>
                    <a:pt x="3727" y="2127"/>
                  </a:lnTo>
                  <a:lnTo>
                    <a:pt x="3544" y="2424"/>
                  </a:lnTo>
                  <a:lnTo>
                    <a:pt x="3292" y="2996"/>
                  </a:lnTo>
                  <a:lnTo>
                    <a:pt x="3132" y="3819"/>
                  </a:lnTo>
                  <a:lnTo>
                    <a:pt x="3270" y="4847"/>
                  </a:lnTo>
                  <a:lnTo>
                    <a:pt x="3704" y="5762"/>
                  </a:lnTo>
                  <a:lnTo>
                    <a:pt x="4596" y="6882"/>
                  </a:lnTo>
                  <a:lnTo>
                    <a:pt x="5647" y="7751"/>
                  </a:lnTo>
                  <a:lnTo>
                    <a:pt x="5761" y="7842"/>
                  </a:lnTo>
                  <a:lnTo>
                    <a:pt x="5761" y="7842"/>
                  </a:lnTo>
                  <a:lnTo>
                    <a:pt x="5213" y="7659"/>
                  </a:lnTo>
                  <a:lnTo>
                    <a:pt x="3727" y="7545"/>
                  </a:lnTo>
                  <a:lnTo>
                    <a:pt x="2607" y="7591"/>
                  </a:lnTo>
                  <a:lnTo>
                    <a:pt x="1532" y="7797"/>
                  </a:lnTo>
                  <a:lnTo>
                    <a:pt x="640" y="8231"/>
                  </a:lnTo>
                  <a:lnTo>
                    <a:pt x="206" y="8711"/>
                  </a:lnTo>
                  <a:lnTo>
                    <a:pt x="23" y="9145"/>
                  </a:lnTo>
                  <a:lnTo>
                    <a:pt x="0" y="9625"/>
                  </a:lnTo>
                  <a:lnTo>
                    <a:pt x="92" y="10220"/>
                  </a:lnTo>
                  <a:lnTo>
                    <a:pt x="229" y="10563"/>
                  </a:lnTo>
                  <a:lnTo>
                    <a:pt x="366" y="10883"/>
                  </a:lnTo>
                  <a:lnTo>
                    <a:pt x="709" y="11386"/>
                  </a:lnTo>
                  <a:lnTo>
                    <a:pt x="1143" y="11774"/>
                  </a:lnTo>
                  <a:lnTo>
                    <a:pt x="1601" y="12026"/>
                  </a:lnTo>
                  <a:lnTo>
                    <a:pt x="2378" y="12186"/>
                  </a:lnTo>
                  <a:lnTo>
                    <a:pt x="3475" y="12117"/>
                  </a:lnTo>
                  <a:lnTo>
                    <a:pt x="4550" y="11797"/>
                  </a:lnTo>
                  <a:lnTo>
                    <a:pt x="5510" y="11363"/>
                  </a:lnTo>
                  <a:lnTo>
                    <a:pt x="6562" y="10791"/>
                  </a:lnTo>
                  <a:lnTo>
                    <a:pt x="6722" y="10677"/>
                  </a:lnTo>
                  <a:lnTo>
                    <a:pt x="6722" y="10677"/>
                  </a:lnTo>
                  <a:lnTo>
                    <a:pt x="6287" y="11111"/>
                  </a:lnTo>
                  <a:lnTo>
                    <a:pt x="5579" y="12140"/>
                  </a:lnTo>
                  <a:lnTo>
                    <a:pt x="5121" y="13260"/>
                  </a:lnTo>
                  <a:lnTo>
                    <a:pt x="4893" y="14381"/>
                  </a:lnTo>
                  <a:lnTo>
                    <a:pt x="4893" y="15432"/>
                  </a:lnTo>
                  <a:lnTo>
                    <a:pt x="5121" y="16370"/>
                  </a:lnTo>
                  <a:lnTo>
                    <a:pt x="5624" y="17124"/>
                  </a:lnTo>
                  <a:lnTo>
                    <a:pt x="6356" y="17581"/>
                  </a:lnTo>
                  <a:lnTo>
                    <a:pt x="6813" y="17673"/>
                  </a:lnTo>
                  <a:lnTo>
                    <a:pt x="7065" y="17696"/>
                  </a:lnTo>
                  <a:lnTo>
                    <a:pt x="7499" y="17627"/>
                  </a:lnTo>
                  <a:lnTo>
                    <a:pt x="8071" y="17330"/>
                  </a:lnTo>
                  <a:lnTo>
                    <a:pt x="8688" y="16598"/>
                  </a:lnTo>
                  <a:lnTo>
                    <a:pt x="9122" y="15661"/>
                  </a:lnTo>
                  <a:lnTo>
                    <a:pt x="9579" y="14129"/>
                  </a:lnTo>
                  <a:lnTo>
                    <a:pt x="9785" y="12552"/>
                  </a:lnTo>
                  <a:lnTo>
                    <a:pt x="9808" y="12392"/>
                  </a:lnTo>
                  <a:lnTo>
                    <a:pt x="9922" y="12895"/>
                  </a:lnTo>
                  <a:lnTo>
                    <a:pt x="10425" y="14106"/>
                  </a:lnTo>
                  <a:lnTo>
                    <a:pt x="10883" y="14929"/>
                  </a:lnTo>
                  <a:lnTo>
                    <a:pt x="11454" y="15615"/>
                  </a:lnTo>
                  <a:lnTo>
                    <a:pt x="12094" y="16050"/>
                  </a:lnTo>
                  <a:lnTo>
                    <a:pt x="12620" y="16095"/>
                  </a:lnTo>
                  <a:lnTo>
                    <a:pt x="12986" y="15958"/>
                  </a:lnTo>
                  <a:lnTo>
                    <a:pt x="13374" y="15707"/>
                  </a:lnTo>
                  <a:lnTo>
                    <a:pt x="13763" y="15272"/>
                  </a:lnTo>
                  <a:lnTo>
                    <a:pt x="13946" y="14998"/>
                  </a:lnTo>
                  <a:lnTo>
                    <a:pt x="14289" y="14404"/>
                  </a:lnTo>
                  <a:lnTo>
                    <a:pt x="14586" y="13306"/>
                  </a:lnTo>
                  <a:lnTo>
                    <a:pt x="14518" y="12392"/>
                  </a:lnTo>
                  <a:lnTo>
                    <a:pt x="14175" y="11592"/>
                  </a:lnTo>
                  <a:lnTo>
                    <a:pt x="13420" y="10677"/>
                  </a:lnTo>
                  <a:lnTo>
                    <a:pt x="12483" y="10014"/>
                  </a:lnTo>
                  <a:lnTo>
                    <a:pt x="12369" y="9946"/>
                  </a:lnTo>
                  <a:lnTo>
                    <a:pt x="12871" y="10128"/>
                  </a:lnTo>
                  <a:lnTo>
                    <a:pt x="14060" y="10288"/>
                  </a:lnTo>
                  <a:lnTo>
                    <a:pt x="14975" y="10288"/>
                  </a:lnTo>
                  <a:lnTo>
                    <a:pt x="15844" y="10151"/>
                  </a:lnTo>
                  <a:lnTo>
                    <a:pt x="16598" y="9808"/>
                  </a:lnTo>
                  <a:lnTo>
                    <a:pt x="17147" y="9191"/>
                  </a:lnTo>
                  <a:lnTo>
                    <a:pt x="17398" y="8299"/>
                  </a:lnTo>
                  <a:lnTo>
                    <a:pt x="17375" y="7728"/>
                  </a:lnTo>
                  <a:lnTo>
                    <a:pt x="17330" y="7408"/>
                  </a:lnTo>
                  <a:lnTo>
                    <a:pt x="17147" y="6928"/>
                  </a:lnTo>
                  <a:lnTo>
                    <a:pt x="16895" y="6516"/>
                  </a:lnTo>
                  <a:lnTo>
                    <a:pt x="16552" y="6219"/>
                  </a:lnTo>
                  <a:lnTo>
                    <a:pt x="15935" y="5945"/>
                  </a:lnTo>
                  <a:lnTo>
                    <a:pt x="14975" y="5808"/>
                  </a:lnTo>
                  <a:lnTo>
                    <a:pt x="13466" y="5922"/>
                  </a:lnTo>
                  <a:lnTo>
                    <a:pt x="12003" y="6333"/>
                  </a:lnTo>
                  <a:lnTo>
                    <a:pt x="11843" y="6402"/>
                  </a:lnTo>
                  <a:lnTo>
                    <a:pt x="12026" y="6242"/>
                  </a:lnTo>
                  <a:lnTo>
                    <a:pt x="12437" y="5625"/>
                  </a:lnTo>
                  <a:lnTo>
                    <a:pt x="12849" y="4733"/>
                  </a:lnTo>
                  <a:lnTo>
                    <a:pt x="13192" y="3681"/>
                  </a:lnTo>
                  <a:lnTo>
                    <a:pt x="13329" y="2561"/>
                  </a:lnTo>
                  <a:lnTo>
                    <a:pt x="13214" y="1532"/>
                  </a:lnTo>
                  <a:lnTo>
                    <a:pt x="12871" y="869"/>
                  </a:lnTo>
                  <a:lnTo>
                    <a:pt x="12529" y="526"/>
                  </a:lnTo>
                  <a:lnTo>
                    <a:pt x="12071" y="252"/>
                  </a:lnTo>
                  <a:lnTo>
                    <a:pt x="11477" y="69"/>
                  </a:lnTo>
                  <a:lnTo>
                    <a:pt x="11134" y="24"/>
                  </a:lnTo>
                  <a:lnTo>
                    <a:pt x="10768" y="1"/>
                  </a:lnTo>
                  <a:close/>
                </a:path>
              </a:pathLst>
            </a:custGeom>
            <a:solidFill>
              <a:srgbClr val="F2B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3"/>
            <p:cNvSpPr/>
            <p:nvPr/>
          </p:nvSpPr>
          <p:spPr>
            <a:xfrm rot="8256167">
              <a:off x="2980818" y="4134258"/>
              <a:ext cx="257644" cy="283350"/>
            </a:xfrm>
            <a:custGeom>
              <a:avLst/>
              <a:gdLst/>
              <a:ahLst/>
              <a:cxnLst/>
              <a:rect l="l" t="t" r="r" b="b"/>
              <a:pathLst>
                <a:path w="6174" h="6790" extrusionOk="0">
                  <a:moveTo>
                    <a:pt x="4024" y="0"/>
                  </a:moveTo>
                  <a:lnTo>
                    <a:pt x="3499" y="46"/>
                  </a:lnTo>
                  <a:lnTo>
                    <a:pt x="2927" y="229"/>
                  </a:lnTo>
                  <a:lnTo>
                    <a:pt x="2127" y="663"/>
                  </a:lnTo>
                  <a:lnTo>
                    <a:pt x="1144" y="1555"/>
                  </a:lnTo>
                  <a:lnTo>
                    <a:pt x="389" y="2675"/>
                  </a:lnTo>
                  <a:lnTo>
                    <a:pt x="69" y="3635"/>
                  </a:lnTo>
                  <a:lnTo>
                    <a:pt x="1" y="4275"/>
                  </a:lnTo>
                  <a:lnTo>
                    <a:pt x="24" y="4595"/>
                  </a:lnTo>
                  <a:lnTo>
                    <a:pt x="46" y="4892"/>
                  </a:lnTo>
                  <a:lnTo>
                    <a:pt x="252" y="5441"/>
                  </a:lnTo>
                  <a:lnTo>
                    <a:pt x="549" y="5898"/>
                  </a:lnTo>
                  <a:lnTo>
                    <a:pt x="961" y="6264"/>
                  </a:lnTo>
                  <a:lnTo>
                    <a:pt x="1715" y="6653"/>
                  </a:lnTo>
                  <a:lnTo>
                    <a:pt x="2858" y="6790"/>
                  </a:lnTo>
                  <a:lnTo>
                    <a:pt x="4047" y="6561"/>
                  </a:lnTo>
                  <a:lnTo>
                    <a:pt x="4870" y="6104"/>
                  </a:lnTo>
                  <a:lnTo>
                    <a:pt x="5328" y="5693"/>
                  </a:lnTo>
                  <a:lnTo>
                    <a:pt x="5716" y="5167"/>
                  </a:lnTo>
                  <a:lnTo>
                    <a:pt x="5991" y="4527"/>
                  </a:lnTo>
                  <a:lnTo>
                    <a:pt x="6151" y="3795"/>
                  </a:lnTo>
                  <a:lnTo>
                    <a:pt x="6173" y="2949"/>
                  </a:lnTo>
                  <a:lnTo>
                    <a:pt x="6105" y="2469"/>
                  </a:lnTo>
                  <a:lnTo>
                    <a:pt x="6036" y="2012"/>
                  </a:lnTo>
                  <a:lnTo>
                    <a:pt x="5762" y="1257"/>
                  </a:lnTo>
                  <a:lnTo>
                    <a:pt x="5442" y="709"/>
                  </a:lnTo>
                  <a:lnTo>
                    <a:pt x="5008" y="320"/>
                  </a:lnTo>
                  <a:lnTo>
                    <a:pt x="4550" y="69"/>
                  </a:lnTo>
                  <a:lnTo>
                    <a:pt x="40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3"/>
            <p:cNvSpPr/>
            <p:nvPr/>
          </p:nvSpPr>
          <p:spPr>
            <a:xfrm rot="8256167">
              <a:off x="2996690" y="4168165"/>
              <a:ext cx="206107" cy="205189"/>
            </a:xfrm>
            <a:custGeom>
              <a:avLst/>
              <a:gdLst/>
              <a:ahLst/>
              <a:cxnLst/>
              <a:rect l="l" t="t" r="r" b="b"/>
              <a:pathLst>
                <a:path w="4939" h="4917" fill="none" extrusionOk="0">
                  <a:moveTo>
                    <a:pt x="252" y="3979"/>
                  </a:moveTo>
                  <a:lnTo>
                    <a:pt x="69" y="3499"/>
                  </a:lnTo>
                  <a:lnTo>
                    <a:pt x="0" y="2539"/>
                  </a:lnTo>
                  <a:lnTo>
                    <a:pt x="275" y="1647"/>
                  </a:lnTo>
                  <a:lnTo>
                    <a:pt x="801" y="915"/>
                  </a:lnTo>
                  <a:lnTo>
                    <a:pt x="1532" y="344"/>
                  </a:lnTo>
                  <a:lnTo>
                    <a:pt x="2355" y="24"/>
                  </a:lnTo>
                  <a:lnTo>
                    <a:pt x="3201" y="1"/>
                  </a:lnTo>
                  <a:lnTo>
                    <a:pt x="4001" y="344"/>
                  </a:lnTo>
                  <a:lnTo>
                    <a:pt x="4344" y="687"/>
                  </a:lnTo>
                  <a:lnTo>
                    <a:pt x="4550" y="915"/>
                  </a:lnTo>
                  <a:lnTo>
                    <a:pt x="4824" y="1418"/>
                  </a:lnTo>
                  <a:lnTo>
                    <a:pt x="4939" y="1921"/>
                  </a:lnTo>
                  <a:lnTo>
                    <a:pt x="4916" y="2424"/>
                  </a:lnTo>
                  <a:lnTo>
                    <a:pt x="4710" y="3133"/>
                  </a:lnTo>
                  <a:lnTo>
                    <a:pt x="4070" y="3956"/>
                  </a:lnTo>
                  <a:lnTo>
                    <a:pt x="3224" y="4573"/>
                  </a:lnTo>
                  <a:lnTo>
                    <a:pt x="2241" y="4893"/>
                  </a:lnTo>
                  <a:lnTo>
                    <a:pt x="1532" y="4916"/>
                  </a:lnTo>
                  <a:lnTo>
                    <a:pt x="1098" y="4802"/>
                  </a:lnTo>
                  <a:lnTo>
                    <a:pt x="709" y="4573"/>
                  </a:lnTo>
                  <a:lnTo>
                    <a:pt x="389" y="4207"/>
                  </a:lnTo>
                  <a:lnTo>
                    <a:pt x="252" y="3979"/>
                  </a:lnTo>
                  <a:close/>
                </a:path>
              </a:pathLst>
            </a:custGeom>
            <a:noFill/>
            <a:ln w="18850" cap="flat" cmpd="sng">
              <a:solidFill>
                <a:srgbClr val="F2B1B7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9" name="Google Shape;379;p33"/>
          <p:cNvSpPr/>
          <p:nvPr/>
        </p:nvSpPr>
        <p:spPr>
          <a:xfrm>
            <a:off x="8139600" y="475034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33"/>
          <p:cNvSpPr/>
          <p:nvPr/>
        </p:nvSpPr>
        <p:spPr>
          <a:xfrm>
            <a:off x="1030814" y="583849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33"/>
          <p:cNvSpPr/>
          <p:nvPr/>
        </p:nvSpPr>
        <p:spPr>
          <a:xfrm>
            <a:off x="3712416" y="1038099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2" name="Google Shape;382;p33"/>
          <p:cNvSpPr/>
          <p:nvPr/>
        </p:nvSpPr>
        <p:spPr>
          <a:xfrm>
            <a:off x="7348017" y="6180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3" name="Google Shape;383;p33"/>
          <p:cNvSpPr/>
          <p:nvPr/>
        </p:nvSpPr>
        <p:spPr>
          <a:xfrm>
            <a:off x="5772783" y="6099946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4" name="Google Shape;384;p33"/>
          <p:cNvSpPr/>
          <p:nvPr/>
        </p:nvSpPr>
        <p:spPr>
          <a:xfrm>
            <a:off x="40742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5" name="Google Shape;385;p33"/>
          <p:cNvSpPr/>
          <p:nvPr/>
        </p:nvSpPr>
        <p:spPr>
          <a:xfrm>
            <a:off x="104257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6" name="Google Shape;386;p33"/>
          <p:cNvSpPr/>
          <p:nvPr/>
        </p:nvSpPr>
        <p:spPr>
          <a:xfrm>
            <a:off x="11707333" y="623118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34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360">
            <a:off x="2281333" y="1775071"/>
            <a:ext cx="7629200" cy="163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081">
            <a:off x="2281347" y="3388933"/>
            <a:ext cx="7629200" cy="50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-220914">
            <a:off x="5712166" y="6080507"/>
            <a:ext cx="7992359" cy="3425152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493380">
            <a:off x="-3951213" y="5764655"/>
            <a:ext cx="10096713" cy="376823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423022" y="6043206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685233" y="64747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3396117" y="6187263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1" y="5749183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0"/>
                </a:moveTo>
                <a:lnTo>
                  <a:pt x="2293" y="131"/>
                </a:lnTo>
                <a:lnTo>
                  <a:pt x="2118" y="350"/>
                </a:lnTo>
                <a:lnTo>
                  <a:pt x="1922" y="786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6" y="1223"/>
                </a:lnTo>
                <a:lnTo>
                  <a:pt x="481" y="1201"/>
                </a:lnTo>
                <a:lnTo>
                  <a:pt x="262" y="1223"/>
                </a:lnTo>
                <a:lnTo>
                  <a:pt x="0" y="1550"/>
                </a:lnTo>
                <a:lnTo>
                  <a:pt x="22" y="1769"/>
                </a:lnTo>
                <a:lnTo>
                  <a:pt x="153" y="2162"/>
                </a:lnTo>
                <a:lnTo>
                  <a:pt x="546" y="2860"/>
                </a:lnTo>
                <a:lnTo>
                  <a:pt x="1070" y="3493"/>
                </a:lnTo>
                <a:lnTo>
                  <a:pt x="1703" y="4039"/>
                </a:lnTo>
                <a:lnTo>
                  <a:pt x="2053" y="4257"/>
                </a:lnTo>
                <a:lnTo>
                  <a:pt x="2271" y="4345"/>
                </a:lnTo>
                <a:lnTo>
                  <a:pt x="2445" y="4279"/>
                </a:lnTo>
                <a:lnTo>
                  <a:pt x="2576" y="4257"/>
                </a:lnTo>
                <a:lnTo>
                  <a:pt x="2686" y="4192"/>
                </a:lnTo>
                <a:lnTo>
                  <a:pt x="3493" y="3712"/>
                </a:lnTo>
                <a:lnTo>
                  <a:pt x="4629" y="2773"/>
                </a:lnTo>
                <a:lnTo>
                  <a:pt x="4956" y="2183"/>
                </a:lnTo>
                <a:lnTo>
                  <a:pt x="5043" y="1747"/>
                </a:lnTo>
                <a:lnTo>
                  <a:pt x="5021" y="1507"/>
                </a:lnTo>
                <a:lnTo>
                  <a:pt x="4978" y="1354"/>
                </a:lnTo>
                <a:lnTo>
                  <a:pt x="4716" y="1157"/>
                </a:lnTo>
                <a:lnTo>
                  <a:pt x="4585" y="1136"/>
                </a:lnTo>
                <a:lnTo>
                  <a:pt x="4236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319" y="677"/>
                </a:lnTo>
                <a:lnTo>
                  <a:pt x="3100" y="306"/>
                </a:lnTo>
                <a:lnTo>
                  <a:pt x="2948" y="131"/>
                </a:lnTo>
                <a:lnTo>
                  <a:pt x="2795" y="22"/>
                </a:lnTo>
                <a:lnTo>
                  <a:pt x="242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171222" y="6362222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9711117" y="64244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8617017" y="62375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71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 rot="982892">
            <a:off x="-2376064" y="66736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 rot="-156">
            <a:off x="2592398" y="6533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 rot="-156">
            <a:off x="9822131" y="62253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414866" y="64568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1884166" y="62251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968767" y="2612800"/>
            <a:ext cx="82544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5008900" y="1516833"/>
            <a:ext cx="2174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476500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18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60000" y="1404400"/>
            <a:ext cx="10272000" cy="47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733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6204665" y="6043201"/>
            <a:ext cx="7193828" cy="3768369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4"/>
          <p:cNvSpPr/>
          <p:nvPr/>
        </p:nvSpPr>
        <p:spPr>
          <a:xfrm>
            <a:off x="9595622" y="6249355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4"/>
          <p:cNvSpPr/>
          <p:nvPr/>
        </p:nvSpPr>
        <p:spPr>
          <a:xfrm>
            <a:off x="8922033" y="5992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4"/>
          <p:cNvSpPr/>
          <p:nvPr/>
        </p:nvSpPr>
        <p:spPr>
          <a:xfrm>
            <a:off x="8052217" y="64244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930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/>
          <p:nvPr/>
        </p:nvSpPr>
        <p:spPr>
          <a:xfrm rot="982892">
            <a:off x="-1085048" y="6366027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5"/>
          <p:cNvSpPr/>
          <p:nvPr/>
        </p:nvSpPr>
        <p:spPr>
          <a:xfrm rot="-156">
            <a:off x="7239098" y="6139393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5"/>
          <p:cNvSpPr/>
          <p:nvPr/>
        </p:nvSpPr>
        <p:spPr>
          <a:xfrm>
            <a:off x="2491099" y="63637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5"/>
          <p:cNvSpPr/>
          <p:nvPr/>
        </p:nvSpPr>
        <p:spPr>
          <a:xfrm>
            <a:off x="11470701" y="603143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5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5"/>
          <p:cNvSpPr/>
          <p:nvPr/>
        </p:nvSpPr>
        <p:spPr>
          <a:xfrm>
            <a:off x="549166" y="5950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5"/>
          <p:cNvSpPr txBox="1">
            <a:spLocks noGrp="1"/>
          </p:cNvSpPr>
          <p:nvPr>
            <p:ph type="title"/>
          </p:nvPr>
        </p:nvSpPr>
        <p:spPr>
          <a:xfrm>
            <a:off x="960067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title" idx="2"/>
          </p:nvPr>
        </p:nvSpPr>
        <p:spPr>
          <a:xfrm>
            <a:off x="1559951" y="32444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1559951" y="37736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title" idx="3"/>
          </p:nvPr>
        </p:nvSpPr>
        <p:spPr>
          <a:xfrm>
            <a:off x="7770167" y="32444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4"/>
          </p:nvPr>
        </p:nvSpPr>
        <p:spPr>
          <a:xfrm>
            <a:off x="7770167" y="37736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351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/>
          <p:nvPr/>
        </p:nvSpPr>
        <p:spPr>
          <a:xfrm rot="782001">
            <a:off x="-1550239" y="6000657"/>
            <a:ext cx="7222127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1;p6"/>
          <p:cNvSpPr/>
          <p:nvPr/>
        </p:nvSpPr>
        <p:spPr>
          <a:xfrm rot="-189958">
            <a:off x="70871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6"/>
          <p:cNvSpPr/>
          <p:nvPr/>
        </p:nvSpPr>
        <p:spPr>
          <a:xfrm>
            <a:off x="618366" y="59915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6"/>
          <p:cNvSpPr/>
          <p:nvPr/>
        </p:nvSpPr>
        <p:spPr>
          <a:xfrm>
            <a:off x="88879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6"/>
          <p:cNvSpPr/>
          <p:nvPr/>
        </p:nvSpPr>
        <p:spPr>
          <a:xfrm>
            <a:off x="114718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6"/>
          <p:cNvSpPr/>
          <p:nvPr/>
        </p:nvSpPr>
        <p:spPr>
          <a:xfrm>
            <a:off x="10018333" y="5860795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>
            <a:off x="1544168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/>
          <p:nvPr/>
        </p:nvSpPr>
        <p:spPr>
          <a:xfrm>
            <a:off x="3076101" y="62408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862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960000" y="2172967"/>
            <a:ext cx="5136000" cy="14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subTitle" idx="1"/>
          </p:nvPr>
        </p:nvSpPr>
        <p:spPr>
          <a:xfrm>
            <a:off x="971237" y="3582992"/>
            <a:ext cx="4268800" cy="14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"/>
          <p:cNvSpPr/>
          <p:nvPr/>
        </p:nvSpPr>
        <p:spPr>
          <a:xfrm rot="81">
            <a:off x="-1507893" y="5853686"/>
            <a:ext cx="8027925" cy="286045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7"/>
          <p:cNvSpPr/>
          <p:nvPr/>
        </p:nvSpPr>
        <p:spPr>
          <a:xfrm>
            <a:off x="4785633" y="64536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7"/>
          <p:cNvSpPr/>
          <p:nvPr/>
        </p:nvSpPr>
        <p:spPr>
          <a:xfrm>
            <a:off x="960000" y="605871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7"/>
          <p:cNvSpPr/>
          <p:nvPr/>
        </p:nvSpPr>
        <p:spPr>
          <a:xfrm>
            <a:off x="2638600" y="5691729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7"/>
          <p:cNvSpPr/>
          <p:nvPr/>
        </p:nvSpPr>
        <p:spPr>
          <a:xfrm>
            <a:off x="3670399" y="64536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026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223000" y="1711333"/>
            <a:ext cx="5746000" cy="34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 rot="-81" flipH="1">
            <a:off x="-1796502" y="5410757"/>
            <a:ext cx="8012591" cy="286045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8"/>
          <p:cNvSpPr/>
          <p:nvPr/>
        </p:nvSpPr>
        <p:spPr>
          <a:xfrm flipH="1">
            <a:off x="3389973" y="5635219"/>
            <a:ext cx="340991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8"/>
          <p:cNvSpPr/>
          <p:nvPr/>
        </p:nvSpPr>
        <p:spPr>
          <a:xfrm flipH="1">
            <a:off x="4724435" y="6010470"/>
            <a:ext cx="457559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8"/>
          <p:cNvSpPr/>
          <p:nvPr/>
        </p:nvSpPr>
        <p:spPr>
          <a:xfrm flipH="1">
            <a:off x="2294153" y="5929534"/>
            <a:ext cx="645193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8"/>
          <p:cNvSpPr/>
          <p:nvPr/>
        </p:nvSpPr>
        <p:spPr>
          <a:xfrm flipH="1">
            <a:off x="913442" y="5891460"/>
            <a:ext cx="457541" cy="394873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777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F3A4-1059-4161-82D7-76472ECA2778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873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"/>
          <p:cNvSpPr txBox="1">
            <a:spLocks noGrp="1"/>
          </p:cNvSpPr>
          <p:nvPr>
            <p:ph type="title"/>
          </p:nvPr>
        </p:nvSpPr>
        <p:spPr>
          <a:xfrm>
            <a:off x="960000" y="2271733"/>
            <a:ext cx="5136000" cy="11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8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1"/>
          </p:nvPr>
        </p:nvSpPr>
        <p:spPr>
          <a:xfrm>
            <a:off x="960000" y="3435400"/>
            <a:ext cx="5136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6" name="Google Shape;76;p9"/>
          <p:cNvSpPr/>
          <p:nvPr/>
        </p:nvSpPr>
        <p:spPr>
          <a:xfrm rot="982892">
            <a:off x="-2370982" y="5972161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9"/>
          <p:cNvSpPr/>
          <p:nvPr/>
        </p:nvSpPr>
        <p:spPr>
          <a:xfrm rot="-156">
            <a:off x="6984031" y="6177793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9"/>
          <p:cNvSpPr/>
          <p:nvPr/>
        </p:nvSpPr>
        <p:spPr>
          <a:xfrm>
            <a:off x="423022" y="5876673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9"/>
          <p:cNvSpPr/>
          <p:nvPr/>
        </p:nvSpPr>
        <p:spPr>
          <a:xfrm>
            <a:off x="3357183" y="64179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9"/>
          <p:cNvSpPr/>
          <p:nvPr/>
        </p:nvSpPr>
        <p:spPr>
          <a:xfrm>
            <a:off x="2052117" y="63676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9"/>
          <p:cNvSpPr/>
          <p:nvPr/>
        </p:nvSpPr>
        <p:spPr>
          <a:xfrm>
            <a:off x="121920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9"/>
          <p:cNvSpPr/>
          <p:nvPr/>
        </p:nvSpPr>
        <p:spPr>
          <a:xfrm>
            <a:off x="10116233" y="631736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9"/>
          <p:cNvSpPr/>
          <p:nvPr/>
        </p:nvSpPr>
        <p:spPr>
          <a:xfrm>
            <a:off x="8281055" y="6417973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434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960000" y="985200"/>
            <a:ext cx="5276400" cy="4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7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 txBox="1">
            <a:spLocks noGrp="1"/>
          </p:cNvSpPr>
          <p:nvPr>
            <p:ph type="title" hasCustomPrompt="1"/>
          </p:nvPr>
        </p:nvSpPr>
        <p:spPr>
          <a:xfrm>
            <a:off x="4220000" y="963384"/>
            <a:ext cx="7012000" cy="1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8" name="Google Shape;88;p11"/>
          <p:cNvSpPr txBox="1">
            <a:spLocks noGrp="1"/>
          </p:cNvSpPr>
          <p:nvPr>
            <p:ph type="subTitle" idx="1"/>
          </p:nvPr>
        </p:nvSpPr>
        <p:spPr>
          <a:xfrm>
            <a:off x="4220000" y="2722584"/>
            <a:ext cx="7012000" cy="7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456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379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 txBox="1">
            <a:spLocks noGrp="1"/>
          </p:cNvSpPr>
          <p:nvPr>
            <p:ph type="title" hasCustomPrompt="1"/>
          </p:nvPr>
        </p:nvSpPr>
        <p:spPr>
          <a:xfrm>
            <a:off x="1997200" y="1655133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"/>
          </p:nvPr>
        </p:nvSpPr>
        <p:spPr>
          <a:xfrm>
            <a:off x="960000" y="2547933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2"/>
          </p:nvPr>
        </p:nvSpPr>
        <p:spPr>
          <a:xfrm>
            <a:off x="960001" y="3011133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3" hasCustomPrompt="1"/>
          </p:nvPr>
        </p:nvSpPr>
        <p:spPr>
          <a:xfrm>
            <a:off x="4393023" y="3855200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4"/>
          </p:nvPr>
        </p:nvSpPr>
        <p:spPr>
          <a:xfrm>
            <a:off x="3355844" y="4748000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5"/>
          </p:nvPr>
        </p:nvSpPr>
        <p:spPr>
          <a:xfrm>
            <a:off x="3355845" y="5211200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 idx="6" hasCustomPrompt="1"/>
          </p:nvPr>
        </p:nvSpPr>
        <p:spPr>
          <a:xfrm>
            <a:off x="6788844" y="1655133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7"/>
          </p:nvPr>
        </p:nvSpPr>
        <p:spPr>
          <a:xfrm>
            <a:off x="5751689" y="2547933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8"/>
          </p:nvPr>
        </p:nvSpPr>
        <p:spPr>
          <a:xfrm>
            <a:off x="5751691" y="3011133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9" hasCustomPrompt="1"/>
          </p:nvPr>
        </p:nvSpPr>
        <p:spPr>
          <a:xfrm>
            <a:off x="9184667" y="3855200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13"/>
          </p:nvPr>
        </p:nvSpPr>
        <p:spPr>
          <a:xfrm>
            <a:off x="8147533" y="4748000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14"/>
          </p:nvPr>
        </p:nvSpPr>
        <p:spPr>
          <a:xfrm>
            <a:off x="8147535" y="5211200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5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13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13"/>
          <p:cNvSpPr/>
          <p:nvPr/>
        </p:nvSpPr>
        <p:spPr>
          <a:xfrm>
            <a:off x="423022" y="5876673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13"/>
          <p:cNvSpPr/>
          <p:nvPr/>
        </p:nvSpPr>
        <p:spPr>
          <a:xfrm>
            <a:off x="7657033" y="62007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13"/>
          <p:cNvSpPr/>
          <p:nvPr/>
        </p:nvSpPr>
        <p:spPr>
          <a:xfrm>
            <a:off x="2052117" y="63676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13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13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214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4"/>
          <p:cNvSpPr txBox="1">
            <a:spLocks noGrp="1"/>
          </p:cNvSpPr>
          <p:nvPr>
            <p:ph type="title"/>
          </p:nvPr>
        </p:nvSpPr>
        <p:spPr>
          <a:xfrm>
            <a:off x="6096000" y="2640433"/>
            <a:ext cx="4724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subTitle" idx="1"/>
          </p:nvPr>
        </p:nvSpPr>
        <p:spPr>
          <a:xfrm>
            <a:off x="6096000" y="3404033"/>
            <a:ext cx="47244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14"/>
          <p:cNvGrpSpPr/>
          <p:nvPr/>
        </p:nvGrpSpPr>
        <p:grpSpPr>
          <a:xfrm>
            <a:off x="-1634233" y="5750968"/>
            <a:ext cx="8950167" cy="3745073"/>
            <a:chOff x="-1225675" y="4313225"/>
            <a:chExt cx="6712625" cy="2808805"/>
          </a:xfrm>
        </p:grpSpPr>
        <p:sp>
          <p:nvSpPr>
            <p:cNvPr id="115" name="Google Shape;115;p14"/>
            <p:cNvSpPr/>
            <p:nvPr/>
          </p:nvSpPr>
          <p:spPr>
            <a:xfrm rot="356234">
              <a:off x="-1132260" y="4644985"/>
              <a:ext cx="6525794" cy="2145285"/>
            </a:xfrm>
            <a:custGeom>
              <a:avLst/>
              <a:gdLst/>
              <a:ahLst/>
              <a:cxnLst/>
              <a:rect l="l" t="t" r="r" b="b"/>
              <a:pathLst>
                <a:path w="56796" h="58532" extrusionOk="0">
                  <a:moveTo>
                    <a:pt x="24985" y="0"/>
                  </a:moveTo>
                  <a:lnTo>
                    <a:pt x="22627" y="33"/>
                  </a:lnTo>
                  <a:lnTo>
                    <a:pt x="20875" y="262"/>
                  </a:lnTo>
                  <a:lnTo>
                    <a:pt x="19696" y="508"/>
                  </a:lnTo>
                  <a:lnTo>
                    <a:pt x="18550" y="835"/>
                  </a:lnTo>
                  <a:lnTo>
                    <a:pt x="17404" y="1244"/>
                  </a:lnTo>
                  <a:lnTo>
                    <a:pt x="16274" y="1736"/>
                  </a:lnTo>
                  <a:lnTo>
                    <a:pt x="15161" y="2309"/>
                  </a:lnTo>
                  <a:lnTo>
                    <a:pt x="14048" y="2980"/>
                  </a:lnTo>
                  <a:lnTo>
                    <a:pt x="12967" y="3733"/>
                  </a:lnTo>
                  <a:lnTo>
                    <a:pt x="11887" y="4584"/>
                  </a:lnTo>
                  <a:lnTo>
                    <a:pt x="10822" y="5518"/>
                  </a:lnTo>
                  <a:lnTo>
                    <a:pt x="10315" y="6025"/>
                  </a:lnTo>
                  <a:lnTo>
                    <a:pt x="9791" y="6549"/>
                  </a:lnTo>
                  <a:lnTo>
                    <a:pt x="8809" y="7662"/>
                  </a:lnTo>
                  <a:lnTo>
                    <a:pt x="7384" y="9447"/>
                  </a:lnTo>
                  <a:lnTo>
                    <a:pt x="5682" y="12017"/>
                  </a:lnTo>
                  <a:lnTo>
                    <a:pt x="4192" y="14801"/>
                  </a:lnTo>
                  <a:lnTo>
                    <a:pt x="2898" y="17748"/>
                  </a:lnTo>
                  <a:lnTo>
                    <a:pt x="1834" y="20826"/>
                  </a:lnTo>
                  <a:lnTo>
                    <a:pt x="999" y="23986"/>
                  </a:lnTo>
                  <a:lnTo>
                    <a:pt x="410" y="27211"/>
                  </a:lnTo>
                  <a:lnTo>
                    <a:pt x="66" y="30453"/>
                  </a:lnTo>
                  <a:lnTo>
                    <a:pt x="0" y="33662"/>
                  </a:lnTo>
                  <a:lnTo>
                    <a:pt x="197" y="36822"/>
                  </a:lnTo>
                  <a:lnTo>
                    <a:pt x="557" y="39146"/>
                  </a:lnTo>
                  <a:lnTo>
                    <a:pt x="868" y="40653"/>
                  </a:lnTo>
                  <a:lnTo>
                    <a:pt x="1261" y="42126"/>
                  </a:lnTo>
                  <a:lnTo>
                    <a:pt x="1736" y="43551"/>
                  </a:lnTo>
                  <a:lnTo>
                    <a:pt x="2276" y="44942"/>
                  </a:lnTo>
                  <a:lnTo>
                    <a:pt x="2898" y="46285"/>
                  </a:lnTo>
                  <a:lnTo>
                    <a:pt x="3602" y="47578"/>
                  </a:lnTo>
                  <a:lnTo>
                    <a:pt x="4388" y="48823"/>
                  </a:lnTo>
                  <a:lnTo>
                    <a:pt x="5256" y="49985"/>
                  </a:lnTo>
                  <a:lnTo>
                    <a:pt x="6222" y="51098"/>
                  </a:lnTo>
                  <a:lnTo>
                    <a:pt x="6729" y="51622"/>
                  </a:lnTo>
                  <a:lnTo>
                    <a:pt x="7253" y="52130"/>
                  </a:lnTo>
                  <a:lnTo>
                    <a:pt x="8350" y="53096"/>
                  </a:lnTo>
                  <a:lnTo>
                    <a:pt x="9496" y="53963"/>
                  </a:lnTo>
                  <a:lnTo>
                    <a:pt x="10691" y="54766"/>
                  </a:lnTo>
                  <a:lnTo>
                    <a:pt x="11936" y="55470"/>
                  </a:lnTo>
                  <a:lnTo>
                    <a:pt x="13213" y="56108"/>
                  </a:lnTo>
                  <a:lnTo>
                    <a:pt x="14539" y="56665"/>
                  </a:lnTo>
                  <a:lnTo>
                    <a:pt x="15898" y="57156"/>
                  </a:lnTo>
                  <a:lnTo>
                    <a:pt x="17977" y="57762"/>
                  </a:lnTo>
                  <a:lnTo>
                    <a:pt x="20859" y="58286"/>
                  </a:lnTo>
                  <a:lnTo>
                    <a:pt x="23806" y="58531"/>
                  </a:lnTo>
                  <a:lnTo>
                    <a:pt x="26802" y="58515"/>
                  </a:lnTo>
                  <a:lnTo>
                    <a:pt x="29814" y="58220"/>
                  </a:lnTo>
                  <a:lnTo>
                    <a:pt x="32810" y="57680"/>
                  </a:lnTo>
                  <a:lnTo>
                    <a:pt x="35757" y="56894"/>
                  </a:lnTo>
                  <a:lnTo>
                    <a:pt x="38639" y="55863"/>
                  </a:lnTo>
                  <a:lnTo>
                    <a:pt x="41406" y="54618"/>
                  </a:lnTo>
                  <a:lnTo>
                    <a:pt x="44058" y="53145"/>
                  </a:lnTo>
                  <a:lnTo>
                    <a:pt x="46530" y="51459"/>
                  </a:lnTo>
                  <a:lnTo>
                    <a:pt x="48823" y="49576"/>
                  </a:lnTo>
                  <a:lnTo>
                    <a:pt x="49887" y="48544"/>
                  </a:lnTo>
                  <a:lnTo>
                    <a:pt x="50902" y="47496"/>
                  </a:lnTo>
                  <a:lnTo>
                    <a:pt x="52654" y="45352"/>
                  </a:lnTo>
                  <a:lnTo>
                    <a:pt x="54078" y="43109"/>
                  </a:lnTo>
                  <a:lnTo>
                    <a:pt x="55191" y="40816"/>
                  </a:lnTo>
                  <a:lnTo>
                    <a:pt x="56026" y="38475"/>
                  </a:lnTo>
                  <a:lnTo>
                    <a:pt x="56550" y="36101"/>
                  </a:lnTo>
                  <a:lnTo>
                    <a:pt x="56796" y="33678"/>
                  </a:lnTo>
                  <a:lnTo>
                    <a:pt x="56780" y="31255"/>
                  </a:lnTo>
                  <a:lnTo>
                    <a:pt x="56485" y="28832"/>
                  </a:lnTo>
                  <a:lnTo>
                    <a:pt x="55945" y="26392"/>
                  </a:lnTo>
                  <a:lnTo>
                    <a:pt x="55159" y="23986"/>
                  </a:lnTo>
                  <a:lnTo>
                    <a:pt x="54127" y="21612"/>
                  </a:lnTo>
                  <a:lnTo>
                    <a:pt x="52883" y="19270"/>
                  </a:lnTo>
                  <a:lnTo>
                    <a:pt x="51409" y="16978"/>
                  </a:lnTo>
                  <a:lnTo>
                    <a:pt x="49723" y="14735"/>
                  </a:lnTo>
                  <a:lnTo>
                    <a:pt x="47840" y="12574"/>
                  </a:lnTo>
                  <a:lnTo>
                    <a:pt x="46809" y="11526"/>
                  </a:lnTo>
                  <a:lnTo>
                    <a:pt x="45777" y="10511"/>
                  </a:lnTo>
                  <a:lnTo>
                    <a:pt x="43616" y="8563"/>
                  </a:lnTo>
                  <a:lnTo>
                    <a:pt x="41406" y="6795"/>
                  </a:lnTo>
                  <a:lnTo>
                    <a:pt x="39147" y="5174"/>
                  </a:lnTo>
                  <a:lnTo>
                    <a:pt x="36838" y="3749"/>
                  </a:lnTo>
                  <a:lnTo>
                    <a:pt x="34497" y="2521"/>
                  </a:lnTo>
                  <a:lnTo>
                    <a:pt x="32139" y="1523"/>
                  </a:lnTo>
                  <a:lnTo>
                    <a:pt x="29749" y="753"/>
                  </a:lnTo>
                  <a:lnTo>
                    <a:pt x="27375" y="246"/>
                  </a:lnTo>
                  <a:lnTo>
                    <a:pt x="249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4"/>
            <p:cNvSpPr/>
            <p:nvPr/>
          </p:nvSpPr>
          <p:spPr>
            <a:xfrm>
              <a:off x="317266" y="4559904"/>
              <a:ext cx="428092" cy="368249"/>
            </a:xfrm>
            <a:custGeom>
              <a:avLst/>
              <a:gdLst/>
              <a:ahLst/>
              <a:cxnLst/>
              <a:rect l="l" t="t" r="r" b="b"/>
              <a:pathLst>
                <a:path w="8427" h="7249" extrusionOk="0">
                  <a:moveTo>
                    <a:pt x="4235" y="1"/>
                  </a:moveTo>
                  <a:lnTo>
                    <a:pt x="3951" y="88"/>
                  </a:lnTo>
                  <a:lnTo>
                    <a:pt x="3842" y="219"/>
                  </a:lnTo>
                  <a:lnTo>
                    <a:pt x="3580" y="568"/>
                  </a:lnTo>
                  <a:lnTo>
                    <a:pt x="3209" y="1289"/>
                  </a:lnTo>
                  <a:lnTo>
                    <a:pt x="2969" y="2380"/>
                  </a:lnTo>
                  <a:lnTo>
                    <a:pt x="2969" y="3144"/>
                  </a:lnTo>
                  <a:lnTo>
                    <a:pt x="2773" y="2904"/>
                  </a:lnTo>
                  <a:lnTo>
                    <a:pt x="2314" y="2489"/>
                  </a:lnTo>
                  <a:lnTo>
                    <a:pt x="1768" y="2184"/>
                  </a:lnTo>
                  <a:lnTo>
                    <a:pt x="1157" y="2031"/>
                  </a:lnTo>
                  <a:lnTo>
                    <a:pt x="808" y="2009"/>
                  </a:lnTo>
                  <a:lnTo>
                    <a:pt x="633" y="2031"/>
                  </a:lnTo>
                  <a:lnTo>
                    <a:pt x="306" y="2184"/>
                  </a:lnTo>
                  <a:lnTo>
                    <a:pt x="87" y="2446"/>
                  </a:lnTo>
                  <a:lnTo>
                    <a:pt x="0" y="2795"/>
                  </a:lnTo>
                  <a:lnTo>
                    <a:pt x="44" y="2991"/>
                  </a:lnTo>
                  <a:lnTo>
                    <a:pt x="262" y="3646"/>
                  </a:lnTo>
                  <a:lnTo>
                    <a:pt x="917" y="4847"/>
                  </a:lnTo>
                  <a:lnTo>
                    <a:pt x="1812" y="5917"/>
                  </a:lnTo>
                  <a:lnTo>
                    <a:pt x="2882" y="6790"/>
                  </a:lnTo>
                  <a:lnTo>
                    <a:pt x="3449" y="7139"/>
                  </a:lnTo>
                  <a:lnTo>
                    <a:pt x="3646" y="7226"/>
                  </a:lnTo>
                  <a:lnTo>
                    <a:pt x="3995" y="7248"/>
                  </a:lnTo>
                  <a:lnTo>
                    <a:pt x="4148" y="7183"/>
                  </a:lnTo>
                  <a:lnTo>
                    <a:pt x="4344" y="7183"/>
                  </a:lnTo>
                  <a:lnTo>
                    <a:pt x="4541" y="7052"/>
                  </a:lnTo>
                  <a:lnTo>
                    <a:pt x="5152" y="6659"/>
                  </a:lnTo>
                  <a:lnTo>
                    <a:pt x="6549" y="5764"/>
                  </a:lnTo>
                  <a:lnTo>
                    <a:pt x="7466" y="4956"/>
                  </a:lnTo>
                  <a:lnTo>
                    <a:pt x="7968" y="4345"/>
                  </a:lnTo>
                  <a:lnTo>
                    <a:pt x="8296" y="3668"/>
                  </a:lnTo>
                  <a:lnTo>
                    <a:pt x="8427" y="2926"/>
                  </a:lnTo>
                  <a:lnTo>
                    <a:pt x="8405" y="2511"/>
                  </a:lnTo>
                  <a:lnTo>
                    <a:pt x="8317" y="2271"/>
                  </a:lnTo>
                  <a:lnTo>
                    <a:pt x="7903" y="1943"/>
                  </a:lnTo>
                  <a:lnTo>
                    <a:pt x="7663" y="1922"/>
                  </a:lnTo>
                  <a:lnTo>
                    <a:pt x="7073" y="2009"/>
                  </a:lnTo>
                  <a:lnTo>
                    <a:pt x="6069" y="2446"/>
                  </a:lnTo>
                  <a:lnTo>
                    <a:pt x="5632" y="2751"/>
                  </a:lnTo>
                  <a:lnTo>
                    <a:pt x="5676" y="2424"/>
                  </a:lnTo>
                  <a:lnTo>
                    <a:pt x="5676" y="1769"/>
                  </a:lnTo>
                  <a:lnTo>
                    <a:pt x="5523" y="1136"/>
                  </a:lnTo>
                  <a:lnTo>
                    <a:pt x="5196" y="524"/>
                  </a:lnTo>
                  <a:lnTo>
                    <a:pt x="4934" y="241"/>
                  </a:lnTo>
                  <a:lnTo>
                    <a:pt x="4825" y="132"/>
                  </a:lnTo>
                  <a:lnTo>
                    <a:pt x="4541" y="22"/>
                  </a:lnTo>
                  <a:lnTo>
                    <a:pt x="42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4"/>
            <p:cNvSpPr/>
            <p:nvPr/>
          </p:nvSpPr>
          <p:spPr>
            <a:xfrm>
              <a:off x="2092224" y="4860825"/>
              <a:ext cx="256235" cy="220726"/>
            </a:xfrm>
            <a:custGeom>
              <a:avLst/>
              <a:gdLst/>
              <a:ahLst/>
              <a:cxnLst/>
              <a:rect l="l" t="t" r="r" b="b"/>
              <a:pathLst>
                <a:path w="5044" h="4345" extrusionOk="0">
                  <a:moveTo>
                    <a:pt x="2424" y="1"/>
                  </a:moveTo>
                  <a:lnTo>
                    <a:pt x="2293" y="132"/>
                  </a:lnTo>
                  <a:lnTo>
                    <a:pt x="2118" y="350"/>
                  </a:lnTo>
                  <a:lnTo>
                    <a:pt x="1900" y="787"/>
                  </a:lnTo>
                  <a:lnTo>
                    <a:pt x="1769" y="1441"/>
                  </a:lnTo>
                  <a:lnTo>
                    <a:pt x="1769" y="1878"/>
                  </a:lnTo>
                  <a:lnTo>
                    <a:pt x="1529" y="1594"/>
                  </a:lnTo>
                  <a:lnTo>
                    <a:pt x="895" y="1245"/>
                  </a:lnTo>
                  <a:lnTo>
                    <a:pt x="481" y="1201"/>
                  </a:lnTo>
                  <a:lnTo>
                    <a:pt x="262" y="1245"/>
                  </a:lnTo>
                  <a:lnTo>
                    <a:pt x="0" y="1551"/>
                  </a:lnTo>
                  <a:lnTo>
                    <a:pt x="22" y="1769"/>
                  </a:lnTo>
                  <a:lnTo>
                    <a:pt x="153" y="2162"/>
                  </a:lnTo>
                  <a:lnTo>
                    <a:pt x="546" y="2882"/>
                  </a:lnTo>
                  <a:lnTo>
                    <a:pt x="1070" y="3515"/>
                  </a:lnTo>
                  <a:lnTo>
                    <a:pt x="1703" y="4039"/>
                  </a:lnTo>
                  <a:lnTo>
                    <a:pt x="2031" y="4258"/>
                  </a:lnTo>
                  <a:lnTo>
                    <a:pt x="2249" y="4345"/>
                  </a:lnTo>
                  <a:lnTo>
                    <a:pt x="2445" y="4279"/>
                  </a:lnTo>
                  <a:lnTo>
                    <a:pt x="2576" y="4279"/>
                  </a:lnTo>
                  <a:lnTo>
                    <a:pt x="2686" y="4192"/>
                  </a:lnTo>
                  <a:lnTo>
                    <a:pt x="3493" y="3712"/>
                  </a:lnTo>
                  <a:lnTo>
                    <a:pt x="4650" y="2795"/>
                  </a:lnTo>
                  <a:lnTo>
                    <a:pt x="4978" y="2206"/>
                  </a:lnTo>
                  <a:lnTo>
                    <a:pt x="5043" y="1747"/>
                  </a:lnTo>
                  <a:lnTo>
                    <a:pt x="5021" y="1507"/>
                  </a:lnTo>
                  <a:lnTo>
                    <a:pt x="4956" y="1354"/>
                  </a:lnTo>
                  <a:lnTo>
                    <a:pt x="4716" y="1158"/>
                  </a:lnTo>
                  <a:lnTo>
                    <a:pt x="4585" y="1158"/>
                  </a:lnTo>
                  <a:lnTo>
                    <a:pt x="4214" y="1201"/>
                  </a:lnTo>
                  <a:lnTo>
                    <a:pt x="3624" y="1441"/>
                  </a:lnTo>
                  <a:lnTo>
                    <a:pt x="3384" y="1638"/>
                  </a:lnTo>
                  <a:lnTo>
                    <a:pt x="3428" y="1245"/>
                  </a:lnTo>
                  <a:lnTo>
                    <a:pt x="3297" y="677"/>
                  </a:lnTo>
                  <a:lnTo>
                    <a:pt x="3100" y="306"/>
                  </a:lnTo>
                  <a:lnTo>
                    <a:pt x="2948" y="132"/>
                  </a:lnTo>
                  <a:lnTo>
                    <a:pt x="2795" y="22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4"/>
            <p:cNvSpPr/>
            <p:nvPr/>
          </p:nvSpPr>
          <p:spPr>
            <a:xfrm>
              <a:off x="1615287" y="4646438"/>
              <a:ext cx="256235" cy="220726"/>
            </a:xfrm>
            <a:custGeom>
              <a:avLst/>
              <a:gdLst/>
              <a:ahLst/>
              <a:cxnLst/>
              <a:rect l="l" t="t" r="r" b="b"/>
              <a:pathLst>
                <a:path w="5044" h="4345" extrusionOk="0">
                  <a:moveTo>
                    <a:pt x="2424" y="1"/>
                  </a:moveTo>
                  <a:lnTo>
                    <a:pt x="2293" y="132"/>
                  </a:lnTo>
                  <a:lnTo>
                    <a:pt x="2118" y="350"/>
                  </a:lnTo>
                  <a:lnTo>
                    <a:pt x="1900" y="787"/>
                  </a:lnTo>
                  <a:lnTo>
                    <a:pt x="1769" y="1441"/>
                  </a:lnTo>
                  <a:lnTo>
                    <a:pt x="1769" y="1878"/>
                  </a:lnTo>
                  <a:lnTo>
                    <a:pt x="1529" y="1594"/>
                  </a:lnTo>
                  <a:lnTo>
                    <a:pt x="895" y="1245"/>
                  </a:lnTo>
                  <a:lnTo>
                    <a:pt x="481" y="1201"/>
                  </a:lnTo>
                  <a:lnTo>
                    <a:pt x="262" y="1245"/>
                  </a:lnTo>
                  <a:lnTo>
                    <a:pt x="0" y="1551"/>
                  </a:lnTo>
                  <a:lnTo>
                    <a:pt x="22" y="1769"/>
                  </a:lnTo>
                  <a:lnTo>
                    <a:pt x="153" y="2162"/>
                  </a:lnTo>
                  <a:lnTo>
                    <a:pt x="546" y="2882"/>
                  </a:lnTo>
                  <a:lnTo>
                    <a:pt x="1070" y="3515"/>
                  </a:lnTo>
                  <a:lnTo>
                    <a:pt x="1703" y="4039"/>
                  </a:lnTo>
                  <a:lnTo>
                    <a:pt x="2031" y="4258"/>
                  </a:lnTo>
                  <a:lnTo>
                    <a:pt x="2249" y="4345"/>
                  </a:lnTo>
                  <a:lnTo>
                    <a:pt x="2445" y="4279"/>
                  </a:lnTo>
                  <a:lnTo>
                    <a:pt x="2576" y="4279"/>
                  </a:lnTo>
                  <a:lnTo>
                    <a:pt x="2686" y="4192"/>
                  </a:lnTo>
                  <a:lnTo>
                    <a:pt x="3493" y="3712"/>
                  </a:lnTo>
                  <a:lnTo>
                    <a:pt x="4650" y="2795"/>
                  </a:lnTo>
                  <a:lnTo>
                    <a:pt x="4978" y="2206"/>
                  </a:lnTo>
                  <a:lnTo>
                    <a:pt x="5043" y="1747"/>
                  </a:lnTo>
                  <a:lnTo>
                    <a:pt x="5021" y="1507"/>
                  </a:lnTo>
                  <a:lnTo>
                    <a:pt x="4956" y="1354"/>
                  </a:lnTo>
                  <a:lnTo>
                    <a:pt x="4716" y="1158"/>
                  </a:lnTo>
                  <a:lnTo>
                    <a:pt x="4585" y="1158"/>
                  </a:lnTo>
                  <a:lnTo>
                    <a:pt x="4214" y="1201"/>
                  </a:lnTo>
                  <a:lnTo>
                    <a:pt x="3624" y="1441"/>
                  </a:lnTo>
                  <a:lnTo>
                    <a:pt x="3384" y="1638"/>
                  </a:lnTo>
                  <a:lnTo>
                    <a:pt x="3428" y="1245"/>
                  </a:lnTo>
                  <a:lnTo>
                    <a:pt x="3297" y="677"/>
                  </a:lnTo>
                  <a:lnTo>
                    <a:pt x="3100" y="306"/>
                  </a:lnTo>
                  <a:lnTo>
                    <a:pt x="2948" y="132"/>
                  </a:lnTo>
                  <a:lnTo>
                    <a:pt x="2795" y="22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3276326" y="4785397"/>
              <a:ext cx="343814" cy="296164"/>
            </a:xfrm>
            <a:custGeom>
              <a:avLst/>
              <a:gdLst/>
              <a:ahLst/>
              <a:cxnLst/>
              <a:rect l="l" t="t" r="r" b="b"/>
              <a:pathLst>
                <a:path w="6768" h="5830" extrusionOk="0">
                  <a:moveTo>
                    <a:pt x="3384" y="0"/>
                  </a:moveTo>
                  <a:lnTo>
                    <a:pt x="3144" y="66"/>
                  </a:lnTo>
                  <a:lnTo>
                    <a:pt x="3057" y="153"/>
                  </a:lnTo>
                  <a:lnTo>
                    <a:pt x="2839" y="437"/>
                  </a:lnTo>
                  <a:lnTo>
                    <a:pt x="2555" y="1026"/>
                  </a:lnTo>
                  <a:lnTo>
                    <a:pt x="2380" y="1921"/>
                  </a:lnTo>
                  <a:lnTo>
                    <a:pt x="2380" y="2533"/>
                  </a:lnTo>
                  <a:lnTo>
                    <a:pt x="2053" y="2140"/>
                  </a:lnTo>
                  <a:lnTo>
                    <a:pt x="1441" y="1747"/>
                  </a:lnTo>
                  <a:lnTo>
                    <a:pt x="939" y="1616"/>
                  </a:lnTo>
                  <a:lnTo>
                    <a:pt x="655" y="1594"/>
                  </a:lnTo>
                  <a:lnTo>
                    <a:pt x="503" y="1616"/>
                  </a:lnTo>
                  <a:lnTo>
                    <a:pt x="241" y="1747"/>
                  </a:lnTo>
                  <a:lnTo>
                    <a:pt x="66" y="1965"/>
                  </a:lnTo>
                  <a:lnTo>
                    <a:pt x="1" y="2249"/>
                  </a:lnTo>
                  <a:lnTo>
                    <a:pt x="44" y="2402"/>
                  </a:lnTo>
                  <a:lnTo>
                    <a:pt x="197" y="2926"/>
                  </a:lnTo>
                  <a:lnTo>
                    <a:pt x="721" y="3886"/>
                  </a:lnTo>
                  <a:lnTo>
                    <a:pt x="1441" y="4737"/>
                  </a:lnTo>
                  <a:lnTo>
                    <a:pt x="2293" y="5458"/>
                  </a:lnTo>
                  <a:lnTo>
                    <a:pt x="2773" y="5742"/>
                  </a:lnTo>
                  <a:lnTo>
                    <a:pt x="2904" y="5807"/>
                  </a:lnTo>
                  <a:lnTo>
                    <a:pt x="3188" y="5829"/>
                  </a:lnTo>
                  <a:lnTo>
                    <a:pt x="3319" y="5785"/>
                  </a:lnTo>
                  <a:lnTo>
                    <a:pt x="3472" y="5764"/>
                  </a:lnTo>
                  <a:lnTo>
                    <a:pt x="3646" y="5676"/>
                  </a:lnTo>
                  <a:lnTo>
                    <a:pt x="4148" y="5349"/>
                  </a:lnTo>
                  <a:lnTo>
                    <a:pt x="5262" y="4628"/>
                  </a:lnTo>
                  <a:lnTo>
                    <a:pt x="6004" y="3995"/>
                  </a:lnTo>
                  <a:lnTo>
                    <a:pt x="6419" y="3515"/>
                  </a:lnTo>
                  <a:lnTo>
                    <a:pt x="6681" y="2947"/>
                  </a:lnTo>
                  <a:lnTo>
                    <a:pt x="6768" y="2336"/>
                  </a:lnTo>
                  <a:lnTo>
                    <a:pt x="6746" y="2009"/>
                  </a:lnTo>
                  <a:lnTo>
                    <a:pt x="6681" y="1834"/>
                  </a:lnTo>
                  <a:lnTo>
                    <a:pt x="6331" y="1550"/>
                  </a:lnTo>
                  <a:lnTo>
                    <a:pt x="6157" y="1550"/>
                  </a:lnTo>
                  <a:lnTo>
                    <a:pt x="5676" y="1616"/>
                  </a:lnTo>
                  <a:lnTo>
                    <a:pt x="4847" y="1943"/>
                  </a:lnTo>
                  <a:lnTo>
                    <a:pt x="4519" y="2205"/>
                  </a:lnTo>
                  <a:lnTo>
                    <a:pt x="4563" y="1681"/>
                  </a:lnTo>
                  <a:lnTo>
                    <a:pt x="4432" y="917"/>
                  </a:lnTo>
                  <a:lnTo>
                    <a:pt x="4148" y="415"/>
                  </a:lnTo>
                  <a:lnTo>
                    <a:pt x="3930" y="175"/>
                  </a:lnTo>
                  <a:lnTo>
                    <a:pt x="3755" y="44"/>
                  </a:lnTo>
                  <a:lnTo>
                    <a:pt x="33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731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 txBox="1">
            <a:spLocks noGrp="1"/>
          </p:cNvSpPr>
          <p:nvPr>
            <p:ph type="title"/>
          </p:nvPr>
        </p:nvSpPr>
        <p:spPr>
          <a:xfrm>
            <a:off x="960000" y="3065467"/>
            <a:ext cx="4383600" cy="17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ubTitle" idx="1"/>
          </p:nvPr>
        </p:nvSpPr>
        <p:spPr>
          <a:xfrm>
            <a:off x="960000" y="4826433"/>
            <a:ext cx="43836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5"/>
          <p:cNvSpPr/>
          <p:nvPr/>
        </p:nvSpPr>
        <p:spPr>
          <a:xfrm>
            <a:off x="4912033" y="720001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" name="Google Shape;124;p15"/>
          <p:cNvSpPr/>
          <p:nvPr/>
        </p:nvSpPr>
        <p:spPr>
          <a:xfrm>
            <a:off x="745681" y="403832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" name="Google Shape;125;p15"/>
          <p:cNvSpPr/>
          <p:nvPr/>
        </p:nvSpPr>
        <p:spPr>
          <a:xfrm>
            <a:off x="10608516" y="881599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920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">
  <p:cSld name="Title and Text 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960133" y="720000"/>
            <a:ext cx="5308400" cy="14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subTitle" idx="1"/>
          </p:nvPr>
        </p:nvSpPr>
        <p:spPr>
          <a:xfrm>
            <a:off x="960133" y="2640000"/>
            <a:ext cx="5308400" cy="3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867">
                <a:solidFill>
                  <a:srgbClr val="38383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9" name="Google Shape;129;p16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16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16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32;p16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" name="Google Shape;133;p16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134;p16"/>
          <p:cNvSpPr/>
          <p:nvPr/>
        </p:nvSpPr>
        <p:spPr>
          <a:xfrm>
            <a:off x="1664400" y="6232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723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4">
  <p:cSld name="Title and Text 4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7"/>
          <p:cNvSpPr txBox="1">
            <a:spLocks noGrp="1"/>
          </p:cNvSpPr>
          <p:nvPr>
            <p:ph type="title"/>
          </p:nvPr>
        </p:nvSpPr>
        <p:spPr>
          <a:xfrm>
            <a:off x="960000" y="2640000"/>
            <a:ext cx="513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subTitle" idx="1"/>
          </p:nvPr>
        </p:nvSpPr>
        <p:spPr>
          <a:xfrm>
            <a:off x="960000" y="3403600"/>
            <a:ext cx="51360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571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5">
  <p:cSld name="Title and Text 5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"/>
          <p:cNvSpPr txBox="1">
            <a:spLocks noGrp="1"/>
          </p:cNvSpPr>
          <p:nvPr>
            <p:ph type="title"/>
          </p:nvPr>
        </p:nvSpPr>
        <p:spPr>
          <a:xfrm>
            <a:off x="6096000" y="2640000"/>
            <a:ext cx="513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subTitle" idx="1"/>
          </p:nvPr>
        </p:nvSpPr>
        <p:spPr>
          <a:xfrm>
            <a:off x="6096000" y="3403600"/>
            <a:ext cx="51360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491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F3A4-1059-4161-82D7-76472ECA2778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66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>
  <p:cSld name="Title and Three Columns 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/>
          <p:nvPr/>
        </p:nvSpPr>
        <p:spPr>
          <a:xfrm>
            <a:off x="3174461" y="5557834"/>
            <a:ext cx="6443128" cy="4230303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" name="Google Shape;143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9"/>
          <p:cNvSpPr txBox="1">
            <a:spLocks noGrp="1"/>
          </p:cNvSpPr>
          <p:nvPr>
            <p:ph type="title" idx="2"/>
          </p:nvPr>
        </p:nvSpPr>
        <p:spPr>
          <a:xfrm>
            <a:off x="1114133" y="3996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5" name="Google Shape;145;p19"/>
          <p:cNvSpPr txBox="1">
            <a:spLocks noGrp="1"/>
          </p:cNvSpPr>
          <p:nvPr>
            <p:ph type="subTitle" idx="1"/>
          </p:nvPr>
        </p:nvSpPr>
        <p:spPr>
          <a:xfrm>
            <a:off x="1114133" y="4526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9"/>
          <p:cNvSpPr txBox="1">
            <a:spLocks noGrp="1"/>
          </p:cNvSpPr>
          <p:nvPr>
            <p:ph type="title" idx="3"/>
          </p:nvPr>
        </p:nvSpPr>
        <p:spPr>
          <a:xfrm>
            <a:off x="4665000" y="20681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7" name="Google Shape;147;p19"/>
          <p:cNvSpPr txBox="1">
            <a:spLocks noGrp="1"/>
          </p:cNvSpPr>
          <p:nvPr>
            <p:ph type="subTitle" idx="4"/>
          </p:nvPr>
        </p:nvSpPr>
        <p:spPr>
          <a:xfrm>
            <a:off x="4665000" y="25973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9"/>
          <p:cNvSpPr txBox="1">
            <a:spLocks noGrp="1"/>
          </p:cNvSpPr>
          <p:nvPr>
            <p:ph type="title" idx="5"/>
          </p:nvPr>
        </p:nvSpPr>
        <p:spPr>
          <a:xfrm>
            <a:off x="8215867" y="3996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9" name="Google Shape;149;p19"/>
          <p:cNvSpPr txBox="1">
            <a:spLocks noGrp="1"/>
          </p:cNvSpPr>
          <p:nvPr>
            <p:ph type="subTitle" idx="6"/>
          </p:nvPr>
        </p:nvSpPr>
        <p:spPr>
          <a:xfrm>
            <a:off x="8215867" y="4526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822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2">
  <p:cSld name="Title and Three Columns 2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0"/>
          <p:cNvSpPr txBox="1">
            <a:spLocks noGrp="1"/>
          </p:cNvSpPr>
          <p:nvPr>
            <p:ph type="title" idx="2"/>
          </p:nvPr>
        </p:nvSpPr>
        <p:spPr>
          <a:xfrm>
            <a:off x="1114133" y="41402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3" name="Google Shape;153;p20"/>
          <p:cNvSpPr txBox="1">
            <a:spLocks noGrp="1"/>
          </p:cNvSpPr>
          <p:nvPr>
            <p:ph type="subTitle" idx="1"/>
          </p:nvPr>
        </p:nvSpPr>
        <p:spPr>
          <a:xfrm>
            <a:off x="1114133" y="46694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0"/>
          <p:cNvSpPr txBox="1">
            <a:spLocks noGrp="1"/>
          </p:cNvSpPr>
          <p:nvPr>
            <p:ph type="title" idx="3"/>
          </p:nvPr>
        </p:nvSpPr>
        <p:spPr>
          <a:xfrm>
            <a:off x="4665000" y="41402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5" name="Google Shape;155;p20"/>
          <p:cNvSpPr txBox="1">
            <a:spLocks noGrp="1"/>
          </p:cNvSpPr>
          <p:nvPr>
            <p:ph type="subTitle" idx="4"/>
          </p:nvPr>
        </p:nvSpPr>
        <p:spPr>
          <a:xfrm>
            <a:off x="4665000" y="46694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title" idx="5"/>
          </p:nvPr>
        </p:nvSpPr>
        <p:spPr>
          <a:xfrm>
            <a:off x="8215867" y="41402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6"/>
          </p:nvPr>
        </p:nvSpPr>
        <p:spPr>
          <a:xfrm>
            <a:off x="8215867" y="46694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0"/>
          <p:cNvSpPr/>
          <p:nvPr/>
        </p:nvSpPr>
        <p:spPr>
          <a:xfrm rot="511184">
            <a:off x="-1086802" y="5974895"/>
            <a:ext cx="8152020" cy="376831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159;p20"/>
          <p:cNvSpPr/>
          <p:nvPr/>
        </p:nvSpPr>
        <p:spPr>
          <a:xfrm rot="-156">
            <a:off x="7973631" y="54831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" name="Google Shape;160;p20"/>
          <p:cNvSpPr/>
          <p:nvPr/>
        </p:nvSpPr>
        <p:spPr>
          <a:xfrm>
            <a:off x="550733" y="6066763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" name="Google Shape;161;p20"/>
          <p:cNvSpPr/>
          <p:nvPr/>
        </p:nvSpPr>
        <p:spPr>
          <a:xfrm>
            <a:off x="4725367" y="611196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162;p20"/>
          <p:cNvSpPr/>
          <p:nvPr/>
        </p:nvSpPr>
        <p:spPr>
          <a:xfrm>
            <a:off x="2968733" y="62577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20"/>
          <p:cNvSpPr/>
          <p:nvPr/>
        </p:nvSpPr>
        <p:spPr>
          <a:xfrm>
            <a:off x="9273817" y="57489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164;p20"/>
          <p:cNvSpPr/>
          <p:nvPr/>
        </p:nvSpPr>
        <p:spPr>
          <a:xfrm>
            <a:off x="11589963" y="55970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165;p20"/>
          <p:cNvSpPr/>
          <p:nvPr/>
        </p:nvSpPr>
        <p:spPr>
          <a:xfrm>
            <a:off x="9996633" y="5992016"/>
            <a:ext cx="736968" cy="634809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797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 1">
  <p:cSld name="Title and Six Columns 1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1"/>
          <p:cNvSpPr txBox="1">
            <a:spLocks noGrp="1"/>
          </p:cNvSpPr>
          <p:nvPr>
            <p:ph type="title"/>
          </p:nvPr>
        </p:nvSpPr>
        <p:spPr>
          <a:xfrm>
            <a:off x="1114133" y="4809767"/>
            <a:ext cx="2862000" cy="63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1"/>
          </p:nvPr>
        </p:nvSpPr>
        <p:spPr>
          <a:xfrm>
            <a:off x="1289800" y="5338967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title" idx="2"/>
          </p:nvPr>
        </p:nvSpPr>
        <p:spPr>
          <a:xfrm>
            <a:off x="4665000" y="4809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3"/>
          </p:nvPr>
        </p:nvSpPr>
        <p:spPr>
          <a:xfrm>
            <a:off x="4840600" y="5338967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title" idx="4"/>
          </p:nvPr>
        </p:nvSpPr>
        <p:spPr>
          <a:xfrm>
            <a:off x="8215867" y="4809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5"/>
          </p:nvPr>
        </p:nvSpPr>
        <p:spPr>
          <a:xfrm>
            <a:off x="8391467" y="5338967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title" idx="6"/>
          </p:nvPr>
        </p:nvSpPr>
        <p:spPr>
          <a:xfrm>
            <a:off x="1114133" y="25226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4" name="Google Shape;174;p21"/>
          <p:cNvSpPr txBox="1">
            <a:spLocks noGrp="1"/>
          </p:cNvSpPr>
          <p:nvPr>
            <p:ph type="subTitle" idx="7"/>
          </p:nvPr>
        </p:nvSpPr>
        <p:spPr>
          <a:xfrm>
            <a:off x="1289800" y="3051833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1"/>
          <p:cNvSpPr txBox="1">
            <a:spLocks noGrp="1"/>
          </p:cNvSpPr>
          <p:nvPr>
            <p:ph type="title" idx="8"/>
          </p:nvPr>
        </p:nvSpPr>
        <p:spPr>
          <a:xfrm>
            <a:off x="4665000" y="25226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6" name="Google Shape;176;p21"/>
          <p:cNvSpPr txBox="1">
            <a:spLocks noGrp="1"/>
          </p:cNvSpPr>
          <p:nvPr>
            <p:ph type="subTitle" idx="9"/>
          </p:nvPr>
        </p:nvSpPr>
        <p:spPr>
          <a:xfrm>
            <a:off x="4840600" y="3051833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1"/>
          <p:cNvSpPr txBox="1">
            <a:spLocks noGrp="1"/>
          </p:cNvSpPr>
          <p:nvPr>
            <p:ph type="title" idx="13"/>
          </p:nvPr>
        </p:nvSpPr>
        <p:spPr>
          <a:xfrm>
            <a:off x="8215867" y="25226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8" name="Google Shape;178;p21"/>
          <p:cNvSpPr txBox="1">
            <a:spLocks noGrp="1"/>
          </p:cNvSpPr>
          <p:nvPr>
            <p:ph type="subTitle" idx="14"/>
          </p:nvPr>
        </p:nvSpPr>
        <p:spPr>
          <a:xfrm>
            <a:off x="8391467" y="3051833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1"/>
          <p:cNvSpPr/>
          <p:nvPr/>
        </p:nvSpPr>
        <p:spPr>
          <a:xfrm rot="511184">
            <a:off x="-1086802" y="6279695"/>
            <a:ext cx="8152020" cy="376831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" name="Google Shape;180;p21"/>
          <p:cNvSpPr/>
          <p:nvPr/>
        </p:nvSpPr>
        <p:spPr>
          <a:xfrm rot="-156">
            <a:off x="6184731" y="64672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21"/>
          <p:cNvSpPr/>
          <p:nvPr/>
        </p:nvSpPr>
        <p:spPr>
          <a:xfrm>
            <a:off x="550733" y="6371563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21"/>
          <p:cNvSpPr/>
          <p:nvPr/>
        </p:nvSpPr>
        <p:spPr>
          <a:xfrm>
            <a:off x="4725367" y="641676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183;p21"/>
          <p:cNvSpPr/>
          <p:nvPr/>
        </p:nvSpPr>
        <p:spPr>
          <a:xfrm>
            <a:off x="2904033" y="62648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" name="Google Shape;184;p21"/>
          <p:cNvSpPr/>
          <p:nvPr/>
        </p:nvSpPr>
        <p:spPr>
          <a:xfrm>
            <a:off x="8795050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" name="Google Shape;185;p21"/>
          <p:cNvSpPr/>
          <p:nvPr/>
        </p:nvSpPr>
        <p:spPr>
          <a:xfrm>
            <a:off x="11165199" y="6467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6" name="Google Shape;186;p21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217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">
  <p:cSld name="Numbers and 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2"/>
          <p:cNvSpPr txBox="1">
            <a:spLocks noGrp="1"/>
          </p:cNvSpPr>
          <p:nvPr>
            <p:ph type="title" hasCustomPrompt="1"/>
          </p:nvPr>
        </p:nvSpPr>
        <p:spPr>
          <a:xfrm>
            <a:off x="1202200" y="2001400"/>
            <a:ext cx="4651600" cy="12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89" name="Google Shape;189;p22"/>
          <p:cNvSpPr txBox="1">
            <a:spLocks noGrp="1"/>
          </p:cNvSpPr>
          <p:nvPr>
            <p:ph type="subTitle" idx="1"/>
          </p:nvPr>
        </p:nvSpPr>
        <p:spPr>
          <a:xfrm>
            <a:off x="1202200" y="2974200"/>
            <a:ext cx="4651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2"/>
          <p:cNvSpPr txBox="1">
            <a:spLocks noGrp="1"/>
          </p:cNvSpPr>
          <p:nvPr>
            <p:ph type="title" idx="2" hasCustomPrompt="1"/>
          </p:nvPr>
        </p:nvSpPr>
        <p:spPr>
          <a:xfrm>
            <a:off x="6338200" y="2001400"/>
            <a:ext cx="4651600" cy="12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91" name="Google Shape;191;p22"/>
          <p:cNvSpPr txBox="1">
            <a:spLocks noGrp="1"/>
          </p:cNvSpPr>
          <p:nvPr>
            <p:ph type="subTitle" idx="3"/>
          </p:nvPr>
        </p:nvSpPr>
        <p:spPr>
          <a:xfrm>
            <a:off x="6338200" y="2974200"/>
            <a:ext cx="4651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2"/>
          <p:cNvSpPr txBox="1">
            <a:spLocks noGrp="1"/>
          </p:cNvSpPr>
          <p:nvPr>
            <p:ph type="title" idx="4" hasCustomPrompt="1"/>
          </p:nvPr>
        </p:nvSpPr>
        <p:spPr>
          <a:xfrm>
            <a:off x="3770100" y="4328600"/>
            <a:ext cx="4651600" cy="10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93" name="Google Shape;193;p22"/>
          <p:cNvSpPr txBox="1">
            <a:spLocks noGrp="1"/>
          </p:cNvSpPr>
          <p:nvPr>
            <p:ph type="subTitle" idx="5"/>
          </p:nvPr>
        </p:nvSpPr>
        <p:spPr>
          <a:xfrm>
            <a:off x="3769967" y="5227600"/>
            <a:ext cx="4651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2"/>
          <p:cNvSpPr/>
          <p:nvPr/>
        </p:nvSpPr>
        <p:spPr>
          <a:xfrm rot="-209700">
            <a:off x="4593219" y="6508375"/>
            <a:ext cx="10416069" cy="2860307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" name="Google Shape;195;p22"/>
          <p:cNvSpPr/>
          <p:nvPr/>
        </p:nvSpPr>
        <p:spPr>
          <a:xfrm rot="183667">
            <a:off x="-2561792" y="60535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196;p22"/>
          <p:cNvSpPr/>
          <p:nvPr/>
        </p:nvSpPr>
        <p:spPr>
          <a:xfrm>
            <a:off x="1733684" y="64760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7" name="Google Shape;197;p22"/>
          <p:cNvSpPr/>
          <p:nvPr/>
        </p:nvSpPr>
        <p:spPr>
          <a:xfrm>
            <a:off x="161683" y="6019013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8" name="Google Shape;198;p22"/>
          <p:cNvSpPr/>
          <p:nvPr/>
        </p:nvSpPr>
        <p:spPr>
          <a:xfrm>
            <a:off x="39088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9" name="Google Shape;199;p22"/>
          <p:cNvSpPr/>
          <p:nvPr/>
        </p:nvSpPr>
        <p:spPr>
          <a:xfrm>
            <a:off x="115581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22"/>
          <p:cNvSpPr/>
          <p:nvPr/>
        </p:nvSpPr>
        <p:spPr>
          <a:xfrm>
            <a:off x="8167850" y="63934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1" name="Google Shape;201;p22"/>
          <p:cNvSpPr/>
          <p:nvPr/>
        </p:nvSpPr>
        <p:spPr>
          <a:xfrm>
            <a:off x="9863017" y="6476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297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 1">
  <p:cSld name="Title and Four Columns 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23"/>
          <p:cNvSpPr txBox="1">
            <a:spLocks noGrp="1"/>
          </p:cNvSpPr>
          <p:nvPr>
            <p:ph type="title" idx="2"/>
          </p:nvPr>
        </p:nvSpPr>
        <p:spPr>
          <a:xfrm>
            <a:off x="3437200" y="4504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ubTitle" idx="1"/>
          </p:nvPr>
        </p:nvSpPr>
        <p:spPr>
          <a:xfrm>
            <a:off x="3437200" y="5034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title" idx="3"/>
          </p:nvPr>
        </p:nvSpPr>
        <p:spPr>
          <a:xfrm>
            <a:off x="8348400" y="4504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4"/>
          </p:nvPr>
        </p:nvSpPr>
        <p:spPr>
          <a:xfrm>
            <a:off x="8348400" y="5034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title" idx="5"/>
          </p:nvPr>
        </p:nvSpPr>
        <p:spPr>
          <a:xfrm>
            <a:off x="981600" y="23194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9" name="Google Shape;209;p23"/>
          <p:cNvSpPr txBox="1">
            <a:spLocks noGrp="1"/>
          </p:cNvSpPr>
          <p:nvPr>
            <p:ph type="subTitle" idx="6"/>
          </p:nvPr>
        </p:nvSpPr>
        <p:spPr>
          <a:xfrm>
            <a:off x="981600" y="28486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3"/>
          <p:cNvSpPr txBox="1">
            <a:spLocks noGrp="1"/>
          </p:cNvSpPr>
          <p:nvPr>
            <p:ph type="title" idx="7"/>
          </p:nvPr>
        </p:nvSpPr>
        <p:spPr>
          <a:xfrm>
            <a:off x="5892800" y="23194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11" name="Google Shape;211;p23"/>
          <p:cNvSpPr txBox="1">
            <a:spLocks noGrp="1"/>
          </p:cNvSpPr>
          <p:nvPr>
            <p:ph type="subTitle" idx="8"/>
          </p:nvPr>
        </p:nvSpPr>
        <p:spPr>
          <a:xfrm>
            <a:off x="5892800" y="28486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3"/>
          <p:cNvSpPr/>
          <p:nvPr/>
        </p:nvSpPr>
        <p:spPr>
          <a:xfrm rot="781981">
            <a:off x="-1506475" y="567343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213;p23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214;p23"/>
          <p:cNvSpPr/>
          <p:nvPr/>
        </p:nvSpPr>
        <p:spPr>
          <a:xfrm>
            <a:off x="1080099" y="60933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5" name="Google Shape;215;p23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" name="Google Shape;216;p23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" name="Google Shape;217;p23"/>
          <p:cNvSpPr/>
          <p:nvPr/>
        </p:nvSpPr>
        <p:spPr>
          <a:xfrm>
            <a:off x="7460833" y="5860795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752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  2">
  <p:cSld name="Title and Four Columns  2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4"/>
          <p:cNvSpPr txBox="1">
            <a:spLocks noGrp="1"/>
          </p:cNvSpPr>
          <p:nvPr>
            <p:ph type="title" idx="2"/>
          </p:nvPr>
        </p:nvSpPr>
        <p:spPr>
          <a:xfrm>
            <a:off x="960000" y="4301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1" name="Google Shape;221;p24"/>
          <p:cNvSpPr txBox="1">
            <a:spLocks noGrp="1"/>
          </p:cNvSpPr>
          <p:nvPr>
            <p:ph type="subTitle" idx="1"/>
          </p:nvPr>
        </p:nvSpPr>
        <p:spPr>
          <a:xfrm>
            <a:off x="960000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4"/>
          <p:cNvSpPr txBox="1">
            <a:spLocks noGrp="1"/>
          </p:cNvSpPr>
          <p:nvPr>
            <p:ph type="title" idx="3"/>
          </p:nvPr>
        </p:nvSpPr>
        <p:spPr>
          <a:xfrm>
            <a:off x="4388733" y="4301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3" name="Google Shape;223;p24"/>
          <p:cNvSpPr txBox="1">
            <a:spLocks noGrp="1"/>
          </p:cNvSpPr>
          <p:nvPr>
            <p:ph type="subTitle" idx="4"/>
          </p:nvPr>
        </p:nvSpPr>
        <p:spPr>
          <a:xfrm>
            <a:off x="4388733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4"/>
          <p:cNvSpPr txBox="1">
            <a:spLocks noGrp="1"/>
          </p:cNvSpPr>
          <p:nvPr>
            <p:ph type="title" idx="5"/>
          </p:nvPr>
        </p:nvSpPr>
        <p:spPr>
          <a:xfrm>
            <a:off x="960000" y="21162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5" name="Google Shape;225;p24"/>
          <p:cNvSpPr txBox="1">
            <a:spLocks noGrp="1"/>
          </p:cNvSpPr>
          <p:nvPr>
            <p:ph type="subTitle" idx="6"/>
          </p:nvPr>
        </p:nvSpPr>
        <p:spPr>
          <a:xfrm>
            <a:off x="960000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4"/>
          <p:cNvSpPr txBox="1">
            <a:spLocks noGrp="1"/>
          </p:cNvSpPr>
          <p:nvPr>
            <p:ph type="title" idx="7"/>
          </p:nvPr>
        </p:nvSpPr>
        <p:spPr>
          <a:xfrm>
            <a:off x="4388733" y="21162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7" name="Google Shape;227;p24"/>
          <p:cNvSpPr txBox="1">
            <a:spLocks noGrp="1"/>
          </p:cNvSpPr>
          <p:nvPr>
            <p:ph type="subTitle" idx="8"/>
          </p:nvPr>
        </p:nvSpPr>
        <p:spPr>
          <a:xfrm>
            <a:off x="4388733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4"/>
          <p:cNvSpPr/>
          <p:nvPr/>
        </p:nvSpPr>
        <p:spPr>
          <a:xfrm rot="212424">
            <a:off x="-1293586" y="6123533"/>
            <a:ext cx="4932871" cy="2860451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229;p24"/>
          <p:cNvSpPr/>
          <p:nvPr/>
        </p:nvSpPr>
        <p:spPr>
          <a:xfrm rot="-189952">
            <a:off x="3332589" y="6485981"/>
            <a:ext cx="9259195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230;p24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" name="Google Shape;231;p24"/>
          <p:cNvSpPr/>
          <p:nvPr/>
        </p:nvSpPr>
        <p:spPr>
          <a:xfrm>
            <a:off x="6096001" y="6394396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" name="Google Shape;232;p24"/>
          <p:cNvSpPr/>
          <p:nvPr/>
        </p:nvSpPr>
        <p:spPr>
          <a:xfrm>
            <a:off x="9117900" y="6401150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" name="Google Shape;233;p24"/>
          <p:cNvSpPr/>
          <p:nvPr/>
        </p:nvSpPr>
        <p:spPr>
          <a:xfrm>
            <a:off x="1710833" y="6232479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234;p24"/>
          <p:cNvSpPr/>
          <p:nvPr/>
        </p:nvSpPr>
        <p:spPr>
          <a:xfrm>
            <a:off x="7463699" y="63637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976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  3">
  <p:cSld name="Title and Four Columns  3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5"/>
          <p:cNvSpPr txBox="1">
            <a:spLocks noGrp="1"/>
          </p:cNvSpPr>
          <p:nvPr>
            <p:ph type="title" idx="2"/>
          </p:nvPr>
        </p:nvSpPr>
        <p:spPr>
          <a:xfrm>
            <a:off x="960000" y="4301767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8" name="Google Shape;238;p25"/>
          <p:cNvSpPr txBox="1">
            <a:spLocks noGrp="1"/>
          </p:cNvSpPr>
          <p:nvPr>
            <p:ph type="subTitle" idx="1"/>
          </p:nvPr>
        </p:nvSpPr>
        <p:spPr>
          <a:xfrm>
            <a:off x="960000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5"/>
          <p:cNvSpPr txBox="1">
            <a:spLocks noGrp="1"/>
          </p:cNvSpPr>
          <p:nvPr>
            <p:ph type="title" idx="3"/>
          </p:nvPr>
        </p:nvSpPr>
        <p:spPr>
          <a:xfrm>
            <a:off x="8599600" y="4301767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0" name="Google Shape;240;p25"/>
          <p:cNvSpPr txBox="1">
            <a:spLocks noGrp="1"/>
          </p:cNvSpPr>
          <p:nvPr>
            <p:ph type="subTitle" idx="4"/>
          </p:nvPr>
        </p:nvSpPr>
        <p:spPr>
          <a:xfrm>
            <a:off x="8370000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5"/>
          <p:cNvSpPr txBox="1">
            <a:spLocks noGrp="1"/>
          </p:cNvSpPr>
          <p:nvPr>
            <p:ph type="title" idx="5"/>
          </p:nvPr>
        </p:nvSpPr>
        <p:spPr>
          <a:xfrm>
            <a:off x="960000" y="2116233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2" name="Google Shape;242;p25"/>
          <p:cNvSpPr txBox="1">
            <a:spLocks noGrp="1"/>
          </p:cNvSpPr>
          <p:nvPr>
            <p:ph type="subTitle" idx="6"/>
          </p:nvPr>
        </p:nvSpPr>
        <p:spPr>
          <a:xfrm>
            <a:off x="960000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5"/>
          <p:cNvSpPr txBox="1">
            <a:spLocks noGrp="1"/>
          </p:cNvSpPr>
          <p:nvPr>
            <p:ph type="title" idx="7"/>
          </p:nvPr>
        </p:nvSpPr>
        <p:spPr>
          <a:xfrm>
            <a:off x="8599600" y="2116233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4" name="Google Shape;244;p25"/>
          <p:cNvSpPr txBox="1">
            <a:spLocks noGrp="1"/>
          </p:cNvSpPr>
          <p:nvPr>
            <p:ph type="subTitle" idx="8"/>
          </p:nvPr>
        </p:nvSpPr>
        <p:spPr>
          <a:xfrm>
            <a:off x="8370000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25"/>
          <p:cNvSpPr/>
          <p:nvPr/>
        </p:nvSpPr>
        <p:spPr>
          <a:xfrm rot="212424">
            <a:off x="8046514" y="6457433"/>
            <a:ext cx="4932871" cy="2860451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25"/>
          <p:cNvSpPr/>
          <p:nvPr/>
        </p:nvSpPr>
        <p:spPr>
          <a:xfrm rot="-189952">
            <a:off x="-2353395" y="6392714"/>
            <a:ext cx="9259195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25"/>
          <p:cNvSpPr/>
          <p:nvPr/>
        </p:nvSpPr>
        <p:spPr>
          <a:xfrm>
            <a:off x="9805833" y="63569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25"/>
          <p:cNvSpPr/>
          <p:nvPr/>
        </p:nvSpPr>
        <p:spPr>
          <a:xfrm>
            <a:off x="410017" y="630113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25"/>
          <p:cNvSpPr/>
          <p:nvPr/>
        </p:nvSpPr>
        <p:spPr>
          <a:xfrm>
            <a:off x="3431917" y="6307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25"/>
          <p:cNvSpPr/>
          <p:nvPr/>
        </p:nvSpPr>
        <p:spPr>
          <a:xfrm>
            <a:off x="11050933" y="6566379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1" name="Google Shape;251;p25"/>
          <p:cNvSpPr/>
          <p:nvPr/>
        </p:nvSpPr>
        <p:spPr>
          <a:xfrm>
            <a:off x="1777716" y="62704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563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2">
  <p:cSld name="Section header 2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"/>
          <p:cNvSpPr txBox="1">
            <a:spLocks noGrp="1"/>
          </p:cNvSpPr>
          <p:nvPr>
            <p:ph type="title"/>
          </p:nvPr>
        </p:nvSpPr>
        <p:spPr>
          <a:xfrm>
            <a:off x="1114133" y="2612800"/>
            <a:ext cx="47152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4" name="Google Shape;254;p26"/>
          <p:cNvSpPr txBox="1">
            <a:spLocks noGrp="1"/>
          </p:cNvSpPr>
          <p:nvPr>
            <p:ph type="title" idx="2" hasCustomPrompt="1"/>
          </p:nvPr>
        </p:nvSpPr>
        <p:spPr>
          <a:xfrm>
            <a:off x="1114133" y="1516833"/>
            <a:ext cx="28008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55" name="Google Shape;255;p26"/>
          <p:cNvSpPr txBox="1">
            <a:spLocks noGrp="1"/>
          </p:cNvSpPr>
          <p:nvPr>
            <p:ph type="subTitle" idx="1"/>
          </p:nvPr>
        </p:nvSpPr>
        <p:spPr>
          <a:xfrm>
            <a:off x="1114133" y="3975200"/>
            <a:ext cx="482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6"/>
          <p:cNvSpPr/>
          <p:nvPr/>
        </p:nvSpPr>
        <p:spPr>
          <a:xfrm rot="982892">
            <a:off x="-2333198" y="56158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7" name="Google Shape;257;p26"/>
          <p:cNvSpPr/>
          <p:nvPr/>
        </p:nvSpPr>
        <p:spPr>
          <a:xfrm rot="-156">
            <a:off x="3149631" y="6557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26"/>
          <p:cNvSpPr/>
          <p:nvPr/>
        </p:nvSpPr>
        <p:spPr>
          <a:xfrm rot="-156">
            <a:off x="10093598" y="56395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26"/>
          <p:cNvSpPr/>
          <p:nvPr/>
        </p:nvSpPr>
        <p:spPr>
          <a:xfrm>
            <a:off x="550733" y="6034847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26"/>
          <p:cNvSpPr/>
          <p:nvPr/>
        </p:nvSpPr>
        <p:spPr>
          <a:xfrm>
            <a:off x="3772684" y="6180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26"/>
          <p:cNvSpPr/>
          <p:nvPr/>
        </p:nvSpPr>
        <p:spPr>
          <a:xfrm>
            <a:off x="2358116" y="56240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26"/>
          <p:cNvSpPr/>
          <p:nvPr/>
        </p:nvSpPr>
        <p:spPr>
          <a:xfrm>
            <a:off x="1961066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26"/>
          <p:cNvSpPr/>
          <p:nvPr/>
        </p:nvSpPr>
        <p:spPr>
          <a:xfrm>
            <a:off x="5759950" y="64832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26"/>
          <p:cNvSpPr/>
          <p:nvPr/>
        </p:nvSpPr>
        <p:spPr>
          <a:xfrm>
            <a:off x="11232017" y="5992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26"/>
          <p:cNvSpPr/>
          <p:nvPr/>
        </p:nvSpPr>
        <p:spPr>
          <a:xfrm>
            <a:off x="8130099" y="65568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207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2">
  <p:cSld name="1_Section header 2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"/>
          <p:cNvSpPr txBox="1">
            <a:spLocks noGrp="1"/>
          </p:cNvSpPr>
          <p:nvPr>
            <p:ph type="title"/>
          </p:nvPr>
        </p:nvSpPr>
        <p:spPr>
          <a:xfrm>
            <a:off x="1114133" y="2612800"/>
            <a:ext cx="47152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4" name="Google Shape;254;p26"/>
          <p:cNvSpPr txBox="1">
            <a:spLocks noGrp="1"/>
          </p:cNvSpPr>
          <p:nvPr>
            <p:ph type="title" idx="2" hasCustomPrompt="1"/>
          </p:nvPr>
        </p:nvSpPr>
        <p:spPr>
          <a:xfrm>
            <a:off x="1114133" y="1516833"/>
            <a:ext cx="28008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55" name="Google Shape;255;p26"/>
          <p:cNvSpPr txBox="1">
            <a:spLocks noGrp="1"/>
          </p:cNvSpPr>
          <p:nvPr>
            <p:ph type="subTitle" idx="1"/>
          </p:nvPr>
        </p:nvSpPr>
        <p:spPr>
          <a:xfrm>
            <a:off x="1114133" y="3975200"/>
            <a:ext cx="482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6"/>
          <p:cNvSpPr/>
          <p:nvPr/>
        </p:nvSpPr>
        <p:spPr>
          <a:xfrm rot="982892">
            <a:off x="-2333198" y="56158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7" name="Google Shape;257;p26"/>
          <p:cNvSpPr/>
          <p:nvPr/>
        </p:nvSpPr>
        <p:spPr>
          <a:xfrm rot="-156">
            <a:off x="3149631" y="6557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26"/>
          <p:cNvSpPr/>
          <p:nvPr/>
        </p:nvSpPr>
        <p:spPr>
          <a:xfrm rot="-156">
            <a:off x="10093598" y="56395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26"/>
          <p:cNvSpPr/>
          <p:nvPr/>
        </p:nvSpPr>
        <p:spPr>
          <a:xfrm>
            <a:off x="550733" y="6034847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26"/>
          <p:cNvSpPr/>
          <p:nvPr/>
        </p:nvSpPr>
        <p:spPr>
          <a:xfrm>
            <a:off x="3772684" y="6180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26"/>
          <p:cNvSpPr/>
          <p:nvPr/>
        </p:nvSpPr>
        <p:spPr>
          <a:xfrm>
            <a:off x="2358116" y="56240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26"/>
          <p:cNvSpPr/>
          <p:nvPr/>
        </p:nvSpPr>
        <p:spPr>
          <a:xfrm>
            <a:off x="1961066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26"/>
          <p:cNvSpPr/>
          <p:nvPr/>
        </p:nvSpPr>
        <p:spPr>
          <a:xfrm>
            <a:off x="5759950" y="64832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26"/>
          <p:cNvSpPr/>
          <p:nvPr/>
        </p:nvSpPr>
        <p:spPr>
          <a:xfrm>
            <a:off x="11232017" y="5992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26"/>
          <p:cNvSpPr/>
          <p:nvPr/>
        </p:nvSpPr>
        <p:spPr>
          <a:xfrm>
            <a:off x="8130099" y="65568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274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3">
  <p:cSld name="Section header 3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7"/>
          <p:cNvSpPr txBox="1">
            <a:spLocks noGrp="1"/>
          </p:cNvSpPr>
          <p:nvPr>
            <p:ph type="title"/>
          </p:nvPr>
        </p:nvSpPr>
        <p:spPr>
          <a:xfrm>
            <a:off x="5000633" y="2612800"/>
            <a:ext cx="60772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8" name="Google Shape;268;p27"/>
          <p:cNvSpPr txBox="1">
            <a:spLocks noGrp="1"/>
          </p:cNvSpPr>
          <p:nvPr>
            <p:ph type="title" idx="2" hasCustomPrompt="1"/>
          </p:nvPr>
        </p:nvSpPr>
        <p:spPr>
          <a:xfrm>
            <a:off x="5729300" y="1516833"/>
            <a:ext cx="5348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69" name="Google Shape;269;p27"/>
          <p:cNvSpPr txBox="1">
            <a:spLocks noGrp="1"/>
          </p:cNvSpPr>
          <p:nvPr>
            <p:ph type="subTitle" idx="1"/>
          </p:nvPr>
        </p:nvSpPr>
        <p:spPr>
          <a:xfrm>
            <a:off x="5839067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7"/>
          <p:cNvSpPr/>
          <p:nvPr/>
        </p:nvSpPr>
        <p:spPr>
          <a:xfrm rot="183667">
            <a:off x="1038942" y="60222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27"/>
          <p:cNvSpPr/>
          <p:nvPr/>
        </p:nvSpPr>
        <p:spPr>
          <a:xfrm rot="-156">
            <a:off x="7971898" y="64762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27"/>
          <p:cNvSpPr/>
          <p:nvPr/>
        </p:nvSpPr>
        <p:spPr>
          <a:xfrm>
            <a:off x="7348017" y="6180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27"/>
          <p:cNvSpPr/>
          <p:nvPr/>
        </p:nvSpPr>
        <p:spPr>
          <a:xfrm>
            <a:off x="5772783" y="6099946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27"/>
          <p:cNvSpPr/>
          <p:nvPr/>
        </p:nvSpPr>
        <p:spPr>
          <a:xfrm>
            <a:off x="40742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27"/>
          <p:cNvSpPr/>
          <p:nvPr/>
        </p:nvSpPr>
        <p:spPr>
          <a:xfrm>
            <a:off x="104257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76;p27"/>
          <p:cNvSpPr/>
          <p:nvPr/>
        </p:nvSpPr>
        <p:spPr>
          <a:xfrm>
            <a:off x="11707333" y="623118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750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F3A4-1059-4161-82D7-76472ECA2778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47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Title only 3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28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" name="Google Shape;280;p28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1" name="Google Shape;281;p28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2" name="Google Shape;282;p28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283;p28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4" name="Google Shape;284;p28"/>
          <p:cNvSpPr/>
          <p:nvPr/>
        </p:nvSpPr>
        <p:spPr>
          <a:xfrm>
            <a:off x="1664400" y="6232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31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9"/>
          <p:cNvSpPr txBox="1">
            <a:spLocks noGrp="1"/>
          </p:cNvSpPr>
          <p:nvPr>
            <p:ph type="title"/>
          </p:nvPr>
        </p:nvSpPr>
        <p:spPr>
          <a:xfrm>
            <a:off x="960000" y="1265200"/>
            <a:ext cx="5136000" cy="10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29"/>
          <p:cNvSpPr txBox="1">
            <a:spLocks noGrp="1"/>
          </p:cNvSpPr>
          <p:nvPr>
            <p:ph type="subTitle" idx="1"/>
          </p:nvPr>
        </p:nvSpPr>
        <p:spPr>
          <a:xfrm>
            <a:off x="960000" y="2330800"/>
            <a:ext cx="5136000" cy="18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33"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29"/>
          <p:cNvSpPr/>
          <p:nvPr/>
        </p:nvSpPr>
        <p:spPr>
          <a:xfrm rot="362834">
            <a:off x="-1090618" y="6558139"/>
            <a:ext cx="8152116" cy="376838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29"/>
          <p:cNvSpPr/>
          <p:nvPr/>
        </p:nvSpPr>
        <p:spPr>
          <a:xfrm rot="502826">
            <a:off x="5046111" y="6230741"/>
            <a:ext cx="8370616" cy="286037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29"/>
          <p:cNvSpPr/>
          <p:nvPr/>
        </p:nvSpPr>
        <p:spPr>
          <a:xfrm>
            <a:off x="9627366" y="6294314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29"/>
          <p:cNvSpPr/>
          <p:nvPr/>
        </p:nvSpPr>
        <p:spPr>
          <a:xfrm>
            <a:off x="5718000" y="633951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29"/>
          <p:cNvSpPr/>
          <p:nvPr/>
        </p:nvSpPr>
        <p:spPr>
          <a:xfrm>
            <a:off x="3096466" y="65341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29"/>
          <p:cNvSpPr/>
          <p:nvPr/>
        </p:nvSpPr>
        <p:spPr>
          <a:xfrm>
            <a:off x="4524413" y="64838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29"/>
          <p:cNvSpPr/>
          <p:nvPr/>
        </p:nvSpPr>
        <p:spPr>
          <a:xfrm>
            <a:off x="8334266" y="65341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5" name="Google Shape;295;p29"/>
          <p:cNvSpPr txBox="1"/>
          <p:nvPr/>
        </p:nvSpPr>
        <p:spPr>
          <a:xfrm>
            <a:off x="960000" y="4787767"/>
            <a:ext cx="4540800" cy="8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 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224165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0"/>
          <p:cNvSpPr txBox="1">
            <a:spLocks noGrp="1"/>
          </p:cNvSpPr>
          <p:nvPr>
            <p:ph type="title"/>
          </p:nvPr>
        </p:nvSpPr>
        <p:spPr>
          <a:xfrm>
            <a:off x="3129367" y="3589800"/>
            <a:ext cx="5933200" cy="11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30"/>
          <p:cNvSpPr txBox="1">
            <a:spLocks noGrp="1"/>
          </p:cNvSpPr>
          <p:nvPr>
            <p:ph type="subTitle" idx="1"/>
          </p:nvPr>
        </p:nvSpPr>
        <p:spPr>
          <a:xfrm>
            <a:off x="2813767" y="1958600"/>
            <a:ext cx="6564400" cy="16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26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1"/>
          <p:cNvSpPr/>
          <p:nvPr/>
        </p:nvSpPr>
        <p:spPr>
          <a:xfrm rot="-209700">
            <a:off x="4593219" y="6508375"/>
            <a:ext cx="10416069" cy="2860307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1" name="Google Shape;301;p31"/>
          <p:cNvSpPr/>
          <p:nvPr/>
        </p:nvSpPr>
        <p:spPr>
          <a:xfrm rot="183667">
            <a:off x="-2561792" y="60535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02" name="Google Shape;302;p31"/>
          <p:cNvGrpSpPr/>
          <p:nvPr/>
        </p:nvGrpSpPr>
        <p:grpSpPr>
          <a:xfrm flipH="1">
            <a:off x="440847" y="3807249"/>
            <a:ext cx="1751104" cy="3747004"/>
            <a:chOff x="1153683" y="-2151675"/>
            <a:chExt cx="835769" cy="1799253"/>
          </a:xfrm>
        </p:grpSpPr>
        <p:sp>
          <p:nvSpPr>
            <p:cNvPr id="303" name="Google Shape;303;p31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1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1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1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1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8" name="Google Shape;308;p31"/>
          <p:cNvGrpSpPr/>
          <p:nvPr/>
        </p:nvGrpSpPr>
        <p:grpSpPr>
          <a:xfrm flipH="1">
            <a:off x="2192105" y="5282106"/>
            <a:ext cx="1070008" cy="2289849"/>
            <a:chOff x="1153683" y="-2151675"/>
            <a:chExt cx="835769" cy="1799253"/>
          </a:xfrm>
        </p:grpSpPr>
        <p:sp>
          <p:nvSpPr>
            <p:cNvPr id="309" name="Google Shape;309;p31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1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1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1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1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31"/>
          <p:cNvGrpSpPr/>
          <p:nvPr/>
        </p:nvGrpSpPr>
        <p:grpSpPr>
          <a:xfrm>
            <a:off x="9999848" y="2974193"/>
            <a:ext cx="2353683" cy="3746903"/>
            <a:chOff x="5720133" y="1863164"/>
            <a:chExt cx="2088079" cy="3324080"/>
          </a:xfrm>
        </p:grpSpPr>
        <p:grpSp>
          <p:nvGrpSpPr>
            <p:cNvPr id="315" name="Google Shape;315;p31"/>
            <p:cNvGrpSpPr/>
            <p:nvPr/>
          </p:nvGrpSpPr>
          <p:grpSpPr>
            <a:xfrm>
              <a:off x="5906261" y="3312125"/>
              <a:ext cx="797418" cy="1875119"/>
              <a:chOff x="4638539" y="2902409"/>
              <a:chExt cx="723807" cy="1702023"/>
            </a:xfrm>
          </p:grpSpPr>
          <p:sp>
            <p:nvSpPr>
              <p:cNvPr id="316" name="Google Shape;316;p31"/>
              <p:cNvSpPr/>
              <p:nvPr/>
            </p:nvSpPr>
            <p:spPr>
              <a:xfrm>
                <a:off x="5305593" y="2902409"/>
                <a:ext cx="47546" cy="1702023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42524" fill="none" extrusionOk="0">
                    <a:moveTo>
                      <a:pt x="3498" y="1"/>
                    </a:moveTo>
                    <a:lnTo>
                      <a:pt x="3224" y="824"/>
                    </a:lnTo>
                    <a:lnTo>
                      <a:pt x="1784" y="6585"/>
                    </a:lnTo>
                    <a:lnTo>
                      <a:pt x="1029" y="10631"/>
                    </a:lnTo>
                    <a:lnTo>
                      <a:pt x="595" y="13672"/>
                    </a:lnTo>
                    <a:lnTo>
                      <a:pt x="252" y="16896"/>
                    </a:lnTo>
                    <a:lnTo>
                      <a:pt x="23" y="20302"/>
                    </a:lnTo>
                    <a:lnTo>
                      <a:pt x="1" y="23800"/>
                    </a:lnTo>
                    <a:lnTo>
                      <a:pt x="161" y="27366"/>
                    </a:lnTo>
                    <a:lnTo>
                      <a:pt x="595" y="30910"/>
                    </a:lnTo>
                    <a:lnTo>
                      <a:pt x="1327" y="34408"/>
                    </a:lnTo>
                    <a:lnTo>
                      <a:pt x="2401" y="37791"/>
                    </a:lnTo>
                    <a:lnTo>
                      <a:pt x="3453" y="40215"/>
                    </a:lnTo>
                    <a:lnTo>
                      <a:pt x="4253" y="41769"/>
                    </a:lnTo>
                    <a:lnTo>
                      <a:pt x="4710" y="42524"/>
                    </a:lnTo>
                  </a:path>
                </a:pathLst>
              </a:custGeom>
              <a:noFill/>
              <a:ln w="25150" cap="flat" cmpd="sng">
                <a:solidFill>
                  <a:srgbClr val="2A6842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31"/>
              <p:cNvSpPr/>
              <p:nvPr/>
            </p:nvSpPr>
            <p:spPr>
              <a:xfrm>
                <a:off x="4638539" y="3928862"/>
                <a:ext cx="723807" cy="501473"/>
              </a:xfrm>
              <a:custGeom>
                <a:avLst/>
                <a:gdLst/>
                <a:ahLst/>
                <a:cxnLst/>
                <a:rect l="l" t="t" r="r" b="b"/>
                <a:pathLst>
                  <a:path w="18085" h="12529" extrusionOk="0">
                    <a:moveTo>
                      <a:pt x="389" y="1"/>
                    </a:moveTo>
                    <a:lnTo>
                      <a:pt x="1" y="46"/>
                    </a:lnTo>
                    <a:lnTo>
                      <a:pt x="435" y="1235"/>
                    </a:lnTo>
                    <a:lnTo>
                      <a:pt x="1441" y="3384"/>
                    </a:lnTo>
                    <a:lnTo>
                      <a:pt x="2630" y="5236"/>
                    </a:lnTo>
                    <a:lnTo>
                      <a:pt x="3956" y="6813"/>
                    </a:lnTo>
                    <a:lnTo>
                      <a:pt x="5373" y="8139"/>
                    </a:lnTo>
                    <a:lnTo>
                      <a:pt x="6859" y="9260"/>
                    </a:lnTo>
                    <a:lnTo>
                      <a:pt x="8391" y="10151"/>
                    </a:lnTo>
                    <a:lnTo>
                      <a:pt x="9923" y="10883"/>
                    </a:lnTo>
                    <a:lnTo>
                      <a:pt x="12140" y="11683"/>
                    </a:lnTo>
                    <a:lnTo>
                      <a:pt x="14792" y="12255"/>
                    </a:lnTo>
                    <a:lnTo>
                      <a:pt x="17650" y="12529"/>
                    </a:lnTo>
                    <a:lnTo>
                      <a:pt x="18084" y="12506"/>
                    </a:lnTo>
                    <a:lnTo>
                      <a:pt x="17513" y="11249"/>
                    </a:lnTo>
                    <a:lnTo>
                      <a:pt x="16278" y="9031"/>
                    </a:lnTo>
                    <a:lnTo>
                      <a:pt x="14930" y="7111"/>
                    </a:lnTo>
                    <a:lnTo>
                      <a:pt x="13489" y="5487"/>
                    </a:lnTo>
                    <a:lnTo>
                      <a:pt x="12026" y="4116"/>
                    </a:lnTo>
                    <a:lnTo>
                      <a:pt x="10517" y="3018"/>
                    </a:lnTo>
                    <a:lnTo>
                      <a:pt x="9008" y="2127"/>
                    </a:lnTo>
                    <a:lnTo>
                      <a:pt x="7545" y="1418"/>
                    </a:lnTo>
                    <a:lnTo>
                      <a:pt x="5442" y="664"/>
                    </a:lnTo>
                    <a:lnTo>
                      <a:pt x="2973" y="161"/>
                    </a:lnTo>
                    <a:lnTo>
                      <a:pt x="389" y="1"/>
                    </a:lnTo>
                    <a:close/>
                  </a:path>
                </a:pathLst>
              </a:custGeom>
              <a:solidFill>
                <a:srgbClr val="AFD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31"/>
              <p:cNvSpPr/>
              <p:nvPr/>
            </p:nvSpPr>
            <p:spPr>
              <a:xfrm rot="10441685" flipH="1">
                <a:off x="4817073" y="4008562"/>
                <a:ext cx="513079" cy="444612"/>
              </a:xfrm>
              <a:custGeom>
                <a:avLst/>
                <a:gdLst/>
                <a:ahLst/>
                <a:cxnLst/>
                <a:rect l="l" t="t" r="r" b="b"/>
                <a:pathLst>
                  <a:path w="3910" h="4573" extrusionOk="0">
                    <a:moveTo>
                      <a:pt x="3910" y="0"/>
                    </a:moveTo>
                    <a:lnTo>
                      <a:pt x="3590" y="69"/>
                    </a:lnTo>
                    <a:lnTo>
                      <a:pt x="2904" y="503"/>
                    </a:lnTo>
                    <a:lnTo>
                      <a:pt x="1921" y="1532"/>
                    </a:lnTo>
                    <a:lnTo>
                      <a:pt x="275" y="4024"/>
                    </a:lnTo>
                    <a:lnTo>
                      <a:pt x="0" y="4572"/>
                    </a:lnTo>
                    <a:lnTo>
                      <a:pt x="412" y="3887"/>
                    </a:lnTo>
                    <a:lnTo>
                      <a:pt x="1624" y="2378"/>
                    </a:lnTo>
                    <a:lnTo>
                      <a:pt x="3521" y="366"/>
                    </a:lnTo>
                    <a:lnTo>
                      <a:pt x="3910" y="0"/>
                    </a:lnTo>
                    <a:close/>
                  </a:path>
                </a:pathLst>
              </a:custGeom>
              <a:solidFill>
                <a:srgbClr val="2A68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9" name="Google Shape;319;p31"/>
            <p:cNvGrpSpPr/>
            <p:nvPr/>
          </p:nvGrpSpPr>
          <p:grpSpPr>
            <a:xfrm>
              <a:off x="5720133" y="1863164"/>
              <a:ext cx="2088079" cy="2286163"/>
              <a:chOff x="7482826" y="3761219"/>
              <a:chExt cx="1656023" cy="1812832"/>
            </a:xfrm>
          </p:grpSpPr>
          <p:sp>
            <p:nvSpPr>
              <p:cNvPr id="320" name="Google Shape;320;p31"/>
              <p:cNvSpPr/>
              <p:nvPr/>
            </p:nvSpPr>
            <p:spPr>
              <a:xfrm>
                <a:off x="7482826" y="3761219"/>
                <a:ext cx="1656023" cy="1812832"/>
              </a:xfrm>
              <a:custGeom>
                <a:avLst/>
                <a:gdLst/>
                <a:ahLst/>
                <a:cxnLst/>
                <a:rect l="l" t="t" r="r" b="b"/>
                <a:pathLst>
                  <a:path w="40078" h="43873" extrusionOk="0">
                    <a:moveTo>
                      <a:pt x="15730" y="0"/>
                    </a:moveTo>
                    <a:lnTo>
                      <a:pt x="15615" y="115"/>
                    </a:lnTo>
                    <a:lnTo>
                      <a:pt x="14587" y="1441"/>
                    </a:lnTo>
                    <a:lnTo>
                      <a:pt x="13535" y="3155"/>
                    </a:lnTo>
                    <a:lnTo>
                      <a:pt x="12872" y="4527"/>
                    </a:lnTo>
                    <a:lnTo>
                      <a:pt x="12346" y="6036"/>
                    </a:lnTo>
                    <a:lnTo>
                      <a:pt x="12003" y="7682"/>
                    </a:lnTo>
                    <a:lnTo>
                      <a:pt x="11935" y="8528"/>
                    </a:lnTo>
                    <a:lnTo>
                      <a:pt x="11957" y="9419"/>
                    </a:lnTo>
                    <a:lnTo>
                      <a:pt x="12346" y="11271"/>
                    </a:lnTo>
                    <a:lnTo>
                      <a:pt x="13032" y="13169"/>
                    </a:lnTo>
                    <a:lnTo>
                      <a:pt x="13924" y="15021"/>
                    </a:lnTo>
                    <a:lnTo>
                      <a:pt x="15364" y="17490"/>
                    </a:lnTo>
                    <a:lnTo>
                      <a:pt x="16827" y="19570"/>
                    </a:lnTo>
                    <a:lnTo>
                      <a:pt x="16987" y="19799"/>
                    </a:lnTo>
                    <a:lnTo>
                      <a:pt x="16987" y="19799"/>
                    </a:lnTo>
                    <a:lnTo>
                      <a:pt x="16484" y="19250"/>
                    </a:lnTo>
                    <a:lnTo>
                      <a:pt x="13832" y="17078"/>
                    </a:lnTo>
                    <a:lnTo>
                      <a:pt x="12529" y="16209"/>
                    </a:lnTo>
                    <a:lnTo>
                      <a:pt x="11089" y="15478"/>
                    </a:lnTo>
                    <a:lnTo>
                      <a:pt x="9580" y="14929"/>
                    </a:lnTo>
                    <a:lnTo>
                      <a:pt x="8802" y="14792"/>
                    </a:lnTo>
                    <a:lnTo>
                      <a:pt x="7248" y="14586"/>
                    </a:lnTo>
                    <a:lnTo>
                      <a:pt x="4207" y="14472"/>
                    </a:lnTo>
                    <a:lnTo>
                      <a:pt x="595" y="14609"/>
                    </a:lnTo>
                    <a:lnTo>
                      <a:pt x="1" y="14655"/>
                    </a:lnTo>
                    <a:lnTo>
                      <a:pt x="115" y="14861"/>
                    </a:lnTo>
                    <a:lnTo>
                      <a:pt x="1350" y="16735"/>
                    </a:lnTo>
                    <a:lnTo>
                      <a:pt x="2973" y="18816"/>
                    </a:lnTo>
                    <a:lnTo>
                      <a:pt x="4322" y="20256"/>
                    </a:lnTo>
                    <a:lnTo>
                      <a:pt x="5853" y="21628"/>
                    </a:lnTo>
                    <a:lnTo>
                      <a:pt x="7568" y="22794"/>
                    </a:lnTo>
                    <a:lnTo>
                      <a:pt x="8505" y="23274"/>
                    </a:lnTo>
                    <a:lnTo>
                      <a:pt x="9626" y="23754"/>
                    </a:lnTo>
                    <a:lnTo>
                      <a:pt x="11683" y="24302"/>
                    </a:lnTo>
                    <a:lnTo>
                      <a:pt x="13421" y="24463"/>
                    </a:lnTo>
                    <a:lnTo>
                      <a:pt x="14838" y="24371"/>
                    </a:lnTo>
                    <a:lnTo>
                      <a:pt x="15387" y="24280"/>
                    </a:lnTo>
                    <a:lnTo>
                      <a:pt x="14701" y="24531"/>
                    </a:lnTo>
                    <a:lnTo>
                      <a:pt x="13032" y="25217"/>
                    </a:lnTo>
                    <a:lnTo>
                      <a:pt x="11249" y="26154"/>
                    </a:lnTo>
                    <a:lnTo>
                      <a:pt x="9557" y="27320"/>
                    </a:lnTo>
                    <a:lnTo>
                      <a:pt x="8848" y="27983"/>
                    </a:lnTo>
                    <a:lnTo>
                      <a:pt x="8345" y="28509"/>
                    </a:lnTo>
                    <a:lnTo>
                      <a:pt x="7385" y="29744"/>
                    </a:lnTo>
                    <a:lnTo>
                      <a:pt x="6013" y="31755"/>
                    </a:lnTo>
                    <a:lnTo>
                      <a:pt x="3933" y="35459"/>
                    </a:lnTo>
                    <a:lnTo>
                      <a:pt x="3590" y="36145"/>
                    </a:lnTo>
                    <a:lnTo>
                      <a:pt x="3590" y="36145"/>
                    </a:lnTo>
                    <a:lnTo>
                      <a:pt x="4733" y="36031"/>
                    </a:lnTo>
                    <a:lnTo>
                      <a:pt x="9465" y="35139"/>
                    </a:lnTo>
                    <a:lnTo>
                      <a:pt x="11477" y="34613"/>
                    </a:lnTo>
                    <a:lnTo>
                      <a:pt x="13375" y="33973"/>
                    </a:lnTo>
                    <a:lnTo>
                      <a:pt x="14952" y="33219"/>
                    </a:lnTo>
                    <a:lnTo>
                      <a:pt x="15547" y="32761"/>
                    </a:lnTo>
                    <a:lnTo>
                      <a:pt x="16095" y="32304"/>
                    </a:lnTo>
                    <a:lnTo>
                      <a:pt x="17010" y="31344"/>
                    </a:lnTo>
                    <a:lnTo>
                      <a:pt x="18062" y="29881"/>
                    </a:lnTo>
                    <a:lnTo>
                      <a:pt x="19182" y="27389"/>
                    </a:lnTo>
                    <a:lnTo>
                      <a:pt x="19273" y="26977"/>
                    </a:lnTo>
                    <a:lnTo>
                      <a:pt x="19090" y="27823"/>
                    </a:lnTo>
                    <a:lnTo>
                      <a:pt x="18610" y="31710"/>
                    </a:lnTo>
                    <a:lnTo>
                      <a:pt x="18587" y="33516"/>
                    </a:lnTo>
                    <a:lnTo>
                      <a:pt x="18702" y="35368"/>
                    </a:lnTo>
                    <a:lnTo>
                      <a:pt x="19045" y="37128"/>
                    </a:lnTo>
                    <a:lnTo>
                      <a:pt x="19342" y="37951"/>
                    </a:lnTo>
                    <a:lnTo>
                      <a:pt x="19639" y="38705"/>
                    </a:lnTo>
                    <a:lnTo>
                      <a:pt x="20325" y="40077"/>
                    </a:lnTo>
                    <a:lnTo>
                      <a:pt x="21354" y="41723"/>
                    </a:lnTo>
                    <a:lnTo>
                      <a:pt x="23114" y="43666"/>
                    </a:lnTo>
                    <a:lnTo>
                      <a:pt x="23411" y="43872"/>
                    </a:lnTo>
                    <a:lnTo>
                      <a:pt x="23823" y="43026"/>
                    </a:lnTo>
                    <a:lnTo>
                      <a:pt x="25697" y="38431"/>
                    </a:lnTo>
                    <a:lnTo>
                      <a:pt x="26429" y="35939"/>
                    </a:lnTo>
                    <a:lnTo>
                      <a:pt x="26680" y="34453"/>
                    </a:lnTo>
                    <a:lnTo>
                      <a:pt x="26680" y="33813"/>
                    </a:lnTo>
                    <a:lnTo>
                      <a:pt x="26658" y="33219"/>
                    </a:lnTo>
                    <a:lnTo>
                      <a:pt x="26383" y="31984"/>
                    </a:lnTo>
                    <a:lnTo>
                      <a:pt x="25720" y="30132"/>
                    </a:lnTo>
                    <a:lnTo>
                      <a:pt x="24006" y="27000"/>
                    </a:lnTo>
                    <a:lnTo>
                      <a:pt x="23548" y="26337"/>
                    </a:lnTo>
                    <a:lnTo>
                      <a:pt x="23708" y="26543"/>
                    </a:lnTo>
                    <a:lnTo>
                      <a:pt x="24806" y="27892"/>
                    </a:lnTo>
                    <a:lnTo>
                      <a:pt x="26109" y="29218"/>
                    </a:lnTo>
                    <a:lnTo>
                      <a:pt x="27138" y="30087"/>
                    </a:lnTo>
                    <a:lnTo>
                      <a:pt x="28258" y="30841"/>
                    </a:lnTo>
                    <a:lnTo>
                      <a:pt x="29447" y="31390"/>
                    </a:lnTo>
                    <a:lnTo>
                      <a:pt x="30041" y="31550"/>
                    </a:lnTo>
                    <a:lnTo>
                      <a:pt x="30704" y="31664"/>
                    </a:lnTo>
                    <a:lnTo>
                      <a:pt x="32213" y="31847"/>
                    </a:lnTo>
                    <a:lnTo>
                      <a:pt x="34705" y="31984"/>
                    </a:lnTo>
                    <a:lnTo>
                      <a:pt x="39232" y="31915"/>
                    </a:lnTo>
                    <a:lnTo>
                      <a:pt x="40077" y="31847"/>
                    </a:lnTo>
                    <a:lnTo>
                      <a:pt x="39506" y="31092"/>
                    </a:lnTo>
                    <a:lnTo>
                      <a:pt x="36077" y="27206"/>
                    </a:lnTo>
                    <a:lnTo>
                      <a:pt x="33996" y="25263"/>
                    </a:lnTo>
                    <a:lnTo>
                      <a:pt x="32579" y="24188"/>
                    </a:lnTo>
                    <a:lnTo>
                      <a:pt x="31916" y="23777"/>
                    </a:lnTo>
                    <a:lnTo>
                      <a:pt x="31253" y="23434"/>
                    </a:lnTo>
                    <a:lnTo>
                      <a:pt x="29904" y="22954"/>
                    </a:lnTo>
                    <a:lnTo>
                      <a:pt x="28555" y="22679"/>
                    </a:lnTo>
                    <a:lnTo>
                      <a:pt x="27275" y="22565"/>
                    </a:lnTo>
                    <a:lnTo>
                      <a:pt x="25560" y="22588"/>
                    </a:lnTo>
                    <a:lnTo>
                      <a:pt x="24006" y="22794"/>
                    </a:lnTo>
                    <a:lnTo>
                      <a:pt x="23754" y="22839"/>
                    </a:lnTo>
                    <a:lnTo>
                      <a:pt x="23754" y="22839"/>
                    </a:lnTo>
                    <a:lnTo>
                      <a:pt x="24577" y="22656"/>
                    </a:lnTo>
                    <a:lnTo>
                      <a:pt x="28166" y="21353"/>
                    </a:lnTo>
                    <a:lnTo>
                      <a:pt x="30247" y="20256"/>
                    </a:lnTo>
                    <a:lnTo>
                      <a:pt x="31619" y="19364"/>
                    </a:lnTo>
                    <a:lnTo>
                      <a:pt x="32259" y="18861"/>
                    </a:lnTo>
                    <a:lnTo>
                      <a:pt x="32922" y="18290"/>
                    </a:lnTo>
                    <a:lnTo>
                      <a:pt x="34225" y="16895"/>
                    </a:lnTo>
                    <a:lnTo>
                      <a:pt x="35414" y="15318"/>
                    </a:lnTo>
                    <a:lnTo>
                      <a:pt x="36488" y="13695"/>
                    </a:lnTo>
                    <a:lnTo>
                      <a:pt x="38591" y="9945"/>
                    </a:lnTo>
                    <a:lnTo>
                      <a:pt x="39003" y="9077"/>
                    </a:lnTo>
                    <a:lnTo>
                      <a:pt x="38751" y="9031"/>
                    </a:lnTo>
                    <a:lnTo>
                      <a:pt x="37060" y="8894"/>
                    </a:lnTo>
                    <a:lnTo>
                      <a:pt x="35391" y="8917"/>
                    </a:lnTo>
                    <a:lnTo>
                      <a:pt x="33356" y="9122"/>
                    </a:lnTo>
                    <a:lnTo>
                      <a:pt x="31093" y="9648"/>
                    </a:lnTo>
                    <a:lnTo>
                      <a:pt x="28647" y="10563"/>
                    </a:lnTo>
                    <a:lnTo>
                      <a:pt x="26772" y="11568"/>
                    </a:lnTo>
                    <a:lnTo>
                      <a:pt x="25537" y="12414"/>
                    </a:lnTo>
                    <a:lnTo>
                      <a:pt x="24920" y="12894"/>
                    </a:lnTo>
                    <a:lnTo>
                      <a:pt x="24074" y="13649"/>
                    </a:lnTo>
                    <a:lnTo>
                      <a:pt x="22542" y="15432"/>
                    </a:lnTo>
                    <a:lnTo>
                      <a:pt x="20714" y="18038"/>
                    </a:lnTo>
                    <a:lnTo>
                      <a:pt x="20096" y="18953"/>
                    </a:lnTo>
                    <a:lnTo>
                      <a:pt x="20439" y="18038"/>
                    </a:lnTo>
                    <a:lnTo>
                      <a:pt x="20919" y="16255"/>
                    </a:lnTo>
                    <a:lnTo>
                      <a:pt x="21171" y="14495"/>
                    </a:lnTo>
                    <a:lnTo>
                      <a:pt x="21194" y="12780"/>
                    </a:lnTo>
                    <a:lnTo>
                      <a:pt x="21034" y="11111"/>
                    </a:lnTo>
                    <a:lnTo>
                      <a:pt x="20714" y="9511"/>
                    </a:lnTo>
                    <a:lnTo>
                      <a:pt x="20256" y="7979"/>
                    </a:lnTo>
                    <a:lnTo>
                      <a:pt x="19730" y="6562"/>
                    </a:lnTo>
                    <a:lnTo>
                      <a:pt x="18816" y="4596"/>
                    </a:lnTo>
                    <a:lnTo>
                      <a:pt x="17559" y="2447"/>
                    </a:lnTo>
                    <a:lnTo>
                      <a:pt x="16004" y="298"/>
                    </a:lnTo>
                    <a:lnTo>
                      <a:pt x="1573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31"/>
              <p:cNvSpPr/>
              <p:nvPr/>
            </p:nvSpPr>
            <p:spPr>
              <a:xfrm>
                <a:off x="8127104" y="4547188"/>
                <a:ext cx="341055" cy="328783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957" extrusionOk="0">
                    <a:moveTo>
                      <a:pt x="3750" y="0"/>
                    </a:moveTo>
                    <a:lnTo>
                      <a:pt x="2972" y="138"/>
                    </a:lnTo>
                    <a:lnTo>
                      <a:pt x="2264" y="435"/>
                    </a:lnTo>
                    <a:lnTo>
                      <a:pt x="1624" y="869"/>
                    </a:lnTo>
                    <a:lnTo>
                      <a:pt x="1075" y="1418"/>
                    </a:lnTo>
                    <a:lnTo>
                      <a:pt x="618" y="2035"/>
                    </a:lnTo>
                    <a:lnTo>
                      <a:pt x="275" y="2744"/>
                    </a:lnTo>
                    <a:lnTo>
                      <a:pt x="69" y="3475"/>
                    </a:lnTo>
                    <a:lnTo>
                      <a:pt x="0" y="4253"/>
                    </a:lnTo>
                    <a:lnTo>
                      <a:pt x="92" y="5007"/>
                    </a:lnTo>
                    <a:lnTo>
                      <a:pt x="366" y="5739"/>
                    </a:lnTo>
                    <a:lnTo>
                      <a:pt x="823" y="6447"/>
                    </a:lnTo>
                    <a:lnTo>
                      <a:pt x="1486" y="7088"/>
                    </a:lnTo>
                    <a:lnTo>
                      <a:pt x="1898" y="7362"/>
                    </a:lnTo>
                    <a:lnTo>
                      <a:pt x="2264" y="7568"/>
                    </a:lnTo>
                    <a:lnTo>
                      <a:pt x="3018" y="7842"/>
                    </a:lnTo>
                    <a:lnTo>
                      <a:pt x="3750" y="7956"/>
                    </a:lnTo>
                    <a:lnTo>
                      <a:pt x="4504" y="7933"/>
                    </a:lnTo>
                    <a:lnTo>
                      <a:pt x="5236" y="7796"/>
                    </a:lnTo>
                    <a:lnTo>
                      <a:pt x="5899" y="7545"/>
                    </a:lnTo>
                    <a:lnTo>
                      <a:pt x="6539" y="7179"/>
                    </a:lnTo>
                    <a:lnTo>
                      <a:pt x="7088" y="6722"/>
                    </a:lnTo>
                    <a:lnTo>
                      <a:pt x="7545" y="6196"/>
                    </a:lnTo>
                    <a:lnTo>
                      <a:pt x="7911" y="5602"/>
                    </a:lnTo>
                    <a:lnTo>
                      <a:pt x="8162" y="4939"/>
                    </a:lnTo>
                    <a:lnTo>
                      <a:pt x="8254" y="4253"/>
                    </a:lnTo>
                    <a:lnTo>
                      <a:pt x="8208" y="3544"/>
                    </a:lnTo>
                    <a:lnTo>
                      <a:pt x="8002" y="2835"/>
                    </a:lnTo>
                    <a:lnTo>
                      <a:pt x="7591" y="2104"/>
                    </a:lnTo>
                    <a:lnTo>
                      <a:pt x="6996" y="1372"/>
                    </a:lnTo>
                    <a:lnTo>
                      <a:pt x="6608" y="1029"/>
                    </a:lnTo>
                    <a:lnTo>
                      <a:pt x="6196" y="709"/>
                    </a:lnTo>
                    <a:lnTo>
                      <a:pt x="5350" y="252"/>
                    </a:lnTo>
                    <a:lnTo>
                      <a:pt x="4527" y="23"/>
                    </a:lnTo>
                    <a:lnTo>
                      <a:pt x="37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31"/>
              <p:cNvSpPr/>
              <p:nvPr/>
            </p:nvSpPr>
            <p:spPr>
              <a:xfrm>
                <a:off x="8210241" y="4616153"/>
                <a:ext cx="159660" cy="177635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4299" extrusionOk="0">
                    <a:moveTo>
                      <a:pt x="1761" y="0"/>
                    </a:moveTo>
                    <a:lnTo>
                      <a:pt x="1235" y="115"/>
                    </a:lnTo>
                    <a:lnTo>
                      <a:pt x="823" y="298"/>
                    </a:lnTo>
                    <a:lnTo>
                      <a:pt x="480" y="595"/>
                    </a:lnTo>
                    <a:lnTo>
                      <a:pt x="160" y="1098"/>
                    </a:lnTo>
                    <a:lnTo>
                      <a:pt x="0" y="1944"/>
                    </a:lnTo>
                    <a:lnTo>
                      <a:pt x="160" y="2812"/>
                    </a:lnTo>
                    <a:lnTo>
                      <a:pt x="526" y="3567"/>
                    </a:lnTo>
                    <a:lnTo>
                      <a:pt x="1098" y="4115"/>
                    </a:lnTo>
                    <a:lnTo>
                      <a:pt x="1623" y="4298"/>
                    </a:lnTo>
                    <a:lnTo>
                      <a:pt x="2012" y="4298"/>
                    </a:lnTo>
                    <a:lnTo>
                      <a:pt x="2218" y="4253"/>
                    </a:lnTo>
                    <a:lnTo>
                      <a:pt x="2629" y="4093"/>
                    </a:lnTo>
                    <a:lnTo>
                      <a:pt x="3247" y="3590"/>
                    </a:lnTo>
                    <a:lnTo>
                      <a:pt x="3658" y="2949"/>
                    </a:lnTo>
                    <a:lnTo>
                      <a:pt x="3864" y="2218"/>
                    </a:lnTo>
                    <a:lnTo>
                      <a:pt x="3841" y="1486"/>
                    </a:lnTo>
                    <a:lnTo>
                      <a:pt x="3612" y="823"/>
                    </a:lnTo>
                    <a:lnTo>
                      <a:pt x="3155" y="320"/>
                    </a:lnTo>
                    <a:lnTo>
                      <a:pt x="2492" y="23"/>
                    </a:lnTo>
                    <a:lnTo>
                      <a:pt x="20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23" name="Google Shape;323;p31"/>
          <p:cNvGrpSpPr/>
          <p:nvPr/>
        </p:nvGrpSpPr>
        <p:grpSpPr>
          <a:xfrm rot="-815836">
            <a:off x="7969464" y="4228831"/>
            <a:ext cx="2448251" cy="3187223"/>
            <a:chOff x="5369863" y="1556879"/>
            <a:chExt cx="2788632" cy="3630342"/>
          </a:xfrm>
        </p:grpSpPr>
        <p:sp>
          <p:nvSpPr>
            <p:cNvPr id="324" name="Google Shape;324;p31"/>
            <p:cNvSpPr/>
            <p:nvPr/>
          </p:nvSpPr>
          <p:spPr>
            <a:xfrm>
              <a:off x="6641154" y="3312125"/>
              <a:ext cx="52386" cy="1875096"/>
            </a:xfrm>
            <a:custGeom>
              <a:avLst/>
              <a:gdLst/>
              <a:ahLst/>
              <a:cxnLst/>
              <a:rect l="l" t="t" r="r" b="b"/>
              <a:pathLst>
                <a:path w="4711" h="42524" fill="none" extrusionOk="0">
                  <a:moveTo>
                    <a:pt x="3498" y="1"/>
                  </a:moveTo>
                  <a:lnTo>
                    <a:pt x="3224" y="824"/>
                  </a:lnTo>
                  <a:lnTo>
                    <a:pt x="1784" y="6585"/>
                  </a:lnTo>
                  <a:lnTo>
                    <a:pt x="1029" y="10631"/>
                  </a:lnTo>
                  <a:lnTo>
                    <a:pt x="595" y="13672"/>
                  </a:lnTo>
                  <a:lnTo>
                    <a:pt x="252" y="16896"/>
                  </a:lnTo>
                  <a:lnTo>
                    <a:pt x="23" y="20302"/>
                  </a:lnTo>
                  <a:lnTo>
                    <a:pt x="1" y="23800"/>
                  </a:lnTo>
                  <a:lnTo>
                    <a:pt x="161" y="27366"/>
                  </a:lnTo>
                  <a:lnTo>
                    <a:pt x="595" y="30910"/>
                  </a:lnTo>
                  <a:lnTo>
                    <a:pt x="1327" y="34408"/>
                  </a:lnTo>
                  <a:lnTo>
                    <a:pt x="2401" y="37791"/>
                  </a:lnTo>
                  <a:lnTo>
                    <a:pt x="3453" y="40215"/>
                  </a:lnTo>
                  <a:lnTo>
                    <a:pt x="4253" y="41769"/>
                  </a:lnTo>
                  <a:lnTo>
                    <a:pt x="4710" y="42524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5" name="Google Shape;325;p31"/>
            <p:cNvGrpSpPr/>
            <p:nvPr/>
          </p:nvGrpSpPr>
          <p:grpSpPr>
            <a:xfrm>
              <a:off x="5369863" y="1556879"/>
              <a:ext cx="2788632" cy="2898836"/>
              <a:chOff x="7205033" y="3518347"/>
              <a:chExt cx="2211620" cy="2298657"/>
            </a:xfrm>
          </p:grpSpPr>
          <p:sp>
            <p:nvSpPr>
              <p:cNvPr id="326" name="Google Shape;326;p31"/>
              <p:cNvSpPr/>
              <p:nvPr/>
            </p:nvSpPr>
            <p:spPr>
              <a:xfrm rot="1309784">
                <a:off x="7482822" y="3761209"/>
                <a:ext cx="1656042" cy="1812934"/>
              </a:xfrm>
              <a:custGeom>
                <a:avLst/>
                <a:gdLst/>
                <a:ahLst/>
                <a:cxnLst/>
                <a:rect l="l" t="t" r="r" b="b"/>
                <a:pathLst>
                  <a:path w="40078" h="43873" extrusionOk="0">
                    <a:moveTo>
                      <a:pt x="15730" y="0"/>
                    </a:moveTo>
                    <a:lnTo>
                      <a:pt x="15615" y="115"/>
                    </a:lnTo>
                    <a:lnTo>
                      <a:pt x="14587" y="1441"/>
                    </a:lnTo>
                    <a:lnTo>
                      <a:pt x="13535" y="3155"/>
                    </a:lnTo>
                    <a:lnTo>
                      <a:pt x="12872" y="4527"/>
                    </a:lnTo>
                    <a:lnTo>
                      <a:pt x="12346" y="6036"/>
                    </a:lnTo>
                    <a:lnTo>
                      <a:pt x="12003" y="7682"/>
                    </a:lnTo>
                    <a:lnTo>
                      <a:pt x="11935" y="8528"/>
                    </a:lnTo>
                    <a:lnTo>
                      <a:pt x="11957" y="9419"/>
                    </a:lnTo>
                    <a:lnTo>
                      <a:pt x="12346" y="11271"/>
                    </a:lnTo>
                    <a:lnTo>
                      <a:pt x="13032" y="13169"/>
                    </a:lnTo>
                    <a:lnTo>
                      <a:pt x="13924" y="15021"/>
                    </a:lnTo>
                    <a:lnTo>
                      <a:pt x="15364" y="17490"/>
                    </a:lnTo>
                    <a:lnTo>
                      <a:pt x="16827" y="19570"/>
                    </a:lnTo>
                    <a:lnTo>
                      <a:pt x="16987" y="19799"/>
                    </a:lnTo>
                    <a:lnTo>
                      <a:pt x="16987" y="19799"/>
                    </a:lnTo>
                    <a:lnTo>
                      <a:pt x="16484" y="19250"/>
                    </a:lnTo>
                    <a:lnTo>
                      <a:pt x="13832" y="17078"/>
                    </a:lnTo>
                    <a:lnTo>
                      <a:pt x="12529" y="16209"/>
                    </a:lnTo>
                    <a:lnTo>
                      <a:pt x="11089" y="15478"/>
                    </a:lnTo>
                    <a:lnTo>
                      <a:pt x="9580" y="14929"/>
                    </a:lnTo>
                    <a:lnTo>
                      <a:pt x="8802" y="14792"/>
                    </a:lnTo>
                    <a:lnTo>
                      <a:pt x="7248" y="14586"/>
                    </a:lnTo>
                    <a:lnTo>
                      <a:pt x="4207" y="14472"/>
                    </a:lnTo>
                    <a:lnTo>
                      <a:pt x="595" y="14609"/>
                    </a:lnTo>
                    <a:lnTo>
                      <a:pt x="1" y="14655"/>
                    </a:lnTo>
                    <a:lnTo>
                      <a:pt x="115" y="14861"/>
                    </a:lnTo>
                    <a:lnTo>
                      <a:pt x="1350" y="16735"/>
                    </a:lnTo>
                    <a:lnTo>
                      <a:pt x="2973" y="18816"/>
                    </a:lnTo>
                    <a:lnTo>
                      <a:pt x="4322" y="20256"/>
                    </a:lnTo>
                    <a:lnTo>
                      <a:pt x="5853" y="21628"/>
                    </a:lnTo>
                    <a:lnTo>
                      <a:pt x="7568" y="22794"/>
                    </a:lnTo>
                    <a:lnTo>
                      <a:pt x="8505" y="23274"/>
                    </a:lnTo>
                    <a:lnTo>
                      <a:pt x="9626" y="23754"/>
                    </a:lnTo>
                    <a:lnTo>
                      <a:pt x="11683" y="24302"/>
                    </a:lnTo>
                    <a:lnTo>
                      <a:pt x="13421" y="24463"/>
                    </a:lnTo>
                    <a:lnTo>
                      <a:pt x="14838" y="24371"/>
                    </a:lnTo>
                    <a:lnTo>
                      <a:pt x="15387" y="24280"/>
                    </a:lnTo>
                    <a:lnTo>
                      <a:pt x="14701" y="24531"/>
                    </a:lnTo>
                    <a:lnTo>
                      <a:pt x="13032" y="25217"/>
                    </a:lnTo>
                    <a:lnTo>
                      <a:pt x="11249" y="26154"/>
                    </a:lnTo>
                    <a:lnTo>
                      <a:pt x="9557" y="27320"/>
                    </a:lnTo>
                    <a:lnTo>
                      <a:pt x="8848" y="27983"/>
                    </a:lnTo>
                    <a:lnTo>
                      <a:pt x="8345" y="28509"/>
                    </a:lnTo>
                    <a:lnTo>
                      <a:pt x="7385" y="29744"/>
                    </a:lnTo>
                    <a:lnTo>
                      <a:pt x="6013" y="31755"/>
                    </a:lnTo>
                    <a:lnTo>
                      <a:pt x="3933" y="35459"/>
                    </a:lnTo>
                    <a:lnTo>
                      <a:pt x="3590" y="36145"/>
                    </a:lnTo>
                    <a:lnTo>
                      <a:pt x="3590" y="36145"/>
                    </a:lnTo>
                    <a:lnTo>
                      <a:pt x="4733" y="36031"/>
                    </a:lnTo>
                    <a:lnTo>
                      <a:pt x="9465" y="35139"/>
                    </a:lnTo>
                    <a:lnTo>
                      <a:pt x="11477" y="34613"/>
                    </a:lnTo>
                    <a:lnTo>
                      <a:pt x="13375" y="33973"/>
                    </a:lnTo>
                    <a:lnTo>
                      <a:pt x="14952" y="33219"/>
                    </a:lnTo>
                    <a:lnTo>
                      <a:pt x="15547" y="32761"/>
                    </a:lnTo>
                    <a:lnTo>
                      <a:pt x="16095" y="32304"/>
                    </a:lnTo>
                    <a:lnTo>
                      <a:pt x="17010" y="31344"/>
                    </a:lnTo>
                    <a:lnTo>
                      <a:pt x="18062" y="29881"/>
                    </a:lnTo>
                    <a:lnTo>
                      <a:pt x="19182" y="27389"/>
                    </a:lnTo>
                    <a:lnTo>
                      <a:pt x="19273" y="26977"/>
                    </a:lnTo>
                    <a:lnTo>
                      <a:pt x="19090" y="27823"/>
                    </a:lnTo>
                    <a:lnTo>
                      <a:pt x="18610" y="31710"/>
                    </a:lnTo>
                    <a:lnTo>
                      <a:pt x="18587" y="33516"/>
                    </a:lnTo>
                    <a:lnTo>
                      <a:pt x="18702" y="35368"/>
                    </a:lnTo>
                    <a:lnTo>
                      <a:pt x="19045" y="37128"/>
                    </a:lnTo>
                    <a:lnTo>
                      <a:pt x="19342" y="37951"/>
                    </a:lnTo>
                    <a:lnTo>
                      <a:pt x="19639" y="38705"/>
                    </a:lnTo>
                    <a:lnTo>
                      <a:pt x="20325" y="40077"/>
                    </a:lnTo>
                    <a:lnTo>
                      <a:pt x="21354" y="41723"/>
                    </a:lnTo>
                    <a:lnTo>
                      <a:pt x="23114" y="43666"/>
                    </a:lnTo>
                    <a:lnTo>
                      <a:pt x="23411" y="43872"/>
                    </a:lnTo>
                    <a:lnTo>
                      <a:pt x="23823" y="43026"/>
                    </a:lnTo>
                    <a:lnTo>
                      <a:pt x="25697" y="38431"/>
                    </a:lnTo>
                    <a:lnTo>
                      <a:pt x="26429" y="35939"/>
                    </a:lnTo>
                    <a:lnTo>
                      <a:pt x="26680" y="34453"/>
                    </a:lnTo>
                    <a:lnTo>
                      <a:pt x="26680" y="33813"/>
                    </a:lnTo>
                    <a:lnTo>
                      <a:pt x="26658" y="33219"/>
                    </a:lnTo>
                    <a:lnTo>
                      <a:pt x="26383" y="31984"/>
                    </a:lnTo>
                    <a:lnTo>
                      <a:pt x="25720" y="30132"/>
                    </a:lnTo>
                    <a:lnTo>
                      <a:pt x="24006" y="27000"/>
                    </a:lnTo>
                    <a:lnTo>
                      <a:pt x="23548" y="26337"/>
                    </a:lnTo>
                    <a:lnTo>
                      <a:pt x="23708" y="26543"/>
                    </a:lnTo>
                    <a:lnTo>
                      <a:pt x="24806" y="27892"/>
                    </a:lnTo>
                    <a:lnTo>
                      <a:pt x="26109" y="29218"/>
                    </a:lnTo>
                    <a:lnTo>
                      <a:pt x="27138" y="30087"/>
                    </a:lnTo>
                    <a:lnTo>
                      <a:pt x="28258" y="30841"/>
                    </a:lnTo>
                    <a:lnTo>
                      <a:pt x="29447" y="31390"/>
                    </a:lnTo>
                    <a:lnTo>
                      <a:pt x="30041" y="31550"/>
                    </a:lnTo>
                    <a:lnTo>
                      <a:pt x="30704" y="31664"/>
                    </a:lnTo>
                    <a:lnTo>
                      <a:pt x="32213" y="31847"/>
                    </a:lnTo>
                    <a:lnTo>
                      <a:pt x="34705" y="31984"/>
                    </a:lnTo>
                    <a:lnTo>
                      <a:pt x="39232" y="31915"/>
                    </a:lnTo>
                    <a:lnTo>
                      <a:pt x="40077" y="31847"/>
                    </a:lnTo>
                    <a:lnTo>
                      <a:pt x="39506" y="31092"/>
                    </a:lnTo>
                    <a:lnTo>
                      <a:pt x="36077" y="27206"/>
                    </a:lnTo>
                    <a:lnTo>
                      <a:pt x="33996" y="25263"/>
                    </a:lnTo>
                    <a:lnTo>
                      <a:pt x="32579" y="24188"/>
                    </a:lnTo>
                    <a:lnTo>
                      <a:pt x="31916" y="23777"/>
                    </a:lnTo>
                    <a:lnTo>
                      <a:pt x="31253" y="23434"/>
                    </a:lnTo>
                    <a:lnTo>
                      <a:pt x="29904" y="22954"/>
                    </a:lnTo>
                    <a:lnTo>
                      <a:pt x="28555" y="22679"/>
                    </a:lnTo>
                    <a:lnTo>
                      <a:pt x="27275" y="22565"/>
                    </a:lnTo>
                    <a:lnTo>
                      <a:pt x="25560" y="22588"/>
                    </a:lnTo>
                    <a:lnTo>
                      <a:pt x="24006" y="22794"/>
                    </a:lnTo>
                    <a:lnTo>
                      <a:pt x="23754" y="22839"/>
                    </a:lnTo>
                    <a:lnTo>
                      <a:pt x="23754" y="22839"/>
                    </a:lnTo>
                    <a:lnTo>
                      <a:pt x="24577" y="22656"/>
                    </a:lnTo>
                    <a:lnTo>
                      <a:pt x="28166" y="21353"/>
                    </a:lnTo>
                    <a:lnTo>
                      <a:pt x="30247" y="20256"/>
                    </a:lnTo>
                    <a:lnTo>
                      <a:pt x="31619" y="19364"/>
                    </a:lnTo>
                    <a:lnTo>
                      <a:pt x="32259" y="18861"/>
                    </a:lnTo>
                    <a:lnTo>
                      <a:pt x="32922" y="18290"/>
                    </a:lnTo>
                    <a:lnTo>
                      <a:pt x="34225" y="16895"/>
                    </a:lnTo>
                    <a:lnTo>
                      <a:pt x="35414" y="15318"/>
                    </a:lnTo>
                    <a:lnTo>
                      <a:pt x="36488" y="13695"/>
                    </a:lnTo>
                    <a:lnTo>
                      <a:pt x="38591" y="9945"/>
                    </a:lnTo>
                    <a:lnTo>
                      <a:pt x="39003" y="9077"/>
                    </a:lnTo>
                    <a:lnTo>
                      <a:pt x="38751" y="9031"/>
                    </a:lnTo>
                    <a:lnTo>
                      <a:pt x="37060" y="8894"/>
                    </a:lnTo>
                    <a:lnTo>
                      <a:pt x="35391" y="8917"/>
                    </a:lnTo>
                    <a:lnTo>
                      <a:pt x="33356" y="9122"/>
                    </a:lnTo>
                    <a:lnTo>
                      <a:pt x="31093" y="9648"/>
                    </a:lnTo>
                    <a:lnTo>
                      <a:pt x="28647" y="10563"/>
                    </a:lnTo>
                    <a:lnTo>
                      <a:pt x="26772" y="11568"/>
                    </a:lnTo>
                    <a:lnTo>
                      <a:pt x="25537" y="12414"/>
                    </a:lnTo>
                    <a:lnTo>
                      <a:pt x="24920" y="12894"/>
                    </a:lnTo>
                    <a:lnTo>
                      <a:pt x="24074" y="13649"/>
                    </a:lnTo>
                    <a:lnTo>
                      <a:pt x="22542" y="15432"/>
                    </a:lnTo>
                    <a:lnTo>
                      <a:pt x="20714" y="18038"/>
                    </a:lnTo>
                    <a:lnTo>
                      <a:pt x="20096" y="18953"/>
                    </a:lnTo>
                    <a:lnTo>
                      <a:pt x="20439" y="18038"/>
                    </a:lnTo>
                    <a:lnTo>
                      <a:pt x="20919" y="16255"/>
                    </a:lnTo>
                    <a:lnTo>
                      <a:pt x="21171" y="14495"/>
                    </a:lnTo>
                    <a:lnTo>
                      <a:pt x="21194" y="12780"/>
                    </a:lnTo>
                    <a:lnTo>
                      <a:pt x="21034" y="11111"/>
                    </a:lnTo>
                    <a:lnTo>
                      <a:pt x="20714" y="9511"/>
                    </a:lnTo>
                    <a:lnTo>
                      <a:pt x="20256" y="7979"/>
                    </a:lnTo>
                    <a:lnTo>
                      <a:pt x="19730" y="6562"/>
                    </a:lnTo>
                    <a:lnTo>
                      <a:pt x="18816" y="4596"/>
                    </a:lnTo>
                    <a:lnTo>
                      <a:pt x="17559" y="2447"/>
                    </a:lnTo>
                    <a:lnTo>
                      <a:pt x="16004" y="298"/>
                    </a:lnTo>
                    <a:lnTo>
                      <a:pt x="1573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31"/>
              <p:cNvSpPr/>
              <p:nvPr/>
            </p:nvSpPr>
            <p:spPr>
              <a:xfrm>
                <a:off x="8127104" y="4547188"/>
                <a:ext cx="341055" cy="328783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957" extrusionOk="0">
                    <a:moveTo>
                      <a:pt x="3750" y="0"/>
                    </a:moveTo>
                    <a:lnTo>
                      <a:pt x="2972" y="138"/>
                    </a:lnTo>
                    <a:lnTo>
                      <a:pt x="2264" y="435"/>
                    </a:lnTo>
                    <a:lnTo>
                      <a:pt x="1624" y="869"/>
                    </a:lnTo>
                    <a:lnTo>
                      <a:pt x="1075" y="1418"/>
                    </a:lnTo>
                    <a:lnTo>
                      <a:pt x="618" y="2035"/>
                    </a:lnTo>
                    <a:lnTo>
                      <a:pt x="275" y="2744"/>
                    </a:lnTo>
                    <a:lnTo>
                      <a:pt x="69" y="3475"/>
                    </a:lnTo>
                    <a:lnTo>
                      <a:pt x="0" y="4253"/>
                    </a:lnTo>
                    <a:lnTo>
                      <a:pt x="92" y="5007"/>
                    </a:lnTo>
                    <a:lnTo>
                      <a:pt x="366" y="5739"/>
                    </a:lnTo>
                    <a:lnTo>
                      <a:pt x="823" y="6447"/>
                    </a:lnTo>
                    <a:lnTo>
                      <a:pt x="1486" y="7088"/>
                    </a:lnTo>
                    <a:lnTo>
                      <a:pt x="1898" y="7362"/>
                    </a:lnTo>
                    <a:lnTo>
                      <a:pt x="2264" y="7568"/>
                    </a:lnTo>
                    <a:lnTo>
                      <a:pt x="3018" y="7842"/>
                    </a:lnTo>
                    <a:lnTo>
                      <a:pt x="3750" y="7956"/>
                    </a:lnTo>
                    <a:lnTo>
                      <a:pt x="4504" y="7933"/>
                    </a:lnTo>
                    <a:lnTo>
                      <a:pt x="5236" y="7796"/>
                    </a:lnTo>
                    <a:lnTo>
                      <a:pt x="5899" y="7545"/>
                    </a:lnTo>
                    <a:lnTo>
                      <a:pt x="6539" y="7179"/>
                    </a:lnTo>
                    <a:lnTo>
                      <a:pt x="7088" y="6722"/>
                    </a:lnTo>
                    <a:lnTo>
                      <a:pt x="7545" y="6196"/>
                    </a:lnTo>
                    <a:lnTo>
                      <a:pt x="7911" y="5602"/>
                    </a:lnTo>
                    <a:lnTo>
                      <a:pt x="8162" y="4939"/>
                    </a:lnTo>
                    <a:lnTo>
                      <a:pt x="8254" y="4253"/>
                    </a:lnTo>
                    <a:lnTo>
                      <a:pt x="8208" y="3544"/>
                    </a:lnTo>
                    <a:lnTo>
                      <a:pt x="8002" y="2835"/>
                    </a:lnTo>
                    <a:lnTo>
                      <a:pt x="7591" y="2104"/>
                    </a:lnTo>
                    <a:lnTo>
                      <a:pt x="6996" y="1372"/>
                    </a:lnTo>
                    <a:lnTo>
                      <a:pt x="6608" y="1029"/>
                    </a:lnTo>
                    <a:lnTo>
                      <a:pt x="6196" y="709"/>
                    </a:lnTo>
                    <a:lnTo>
                      <a:pt x="5350" y="252"/>
                    </a:lnTo>
                    <a:lnTo>
                      <a:pt x="4527" y="23"/>
                    </a:lnTo>
                    <a:lnTo>
                      <a:pt x="37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31"/>
              <p:cNvSpPr/>
              <p:nvPr/>
            </p:nvSpPr>
            <p:spPr>
              <a:xfrm>
                <a:off x="8210241" y="4616153"/>
                <a:ext cx="159660" cy="177635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4299" extrusionOk="0">
                    <a:moveTo>
                      <a:pt x="1761" y="0"/>
                    </a:moveTo>
                    <a:lnTo>
                      <a:pt x="1235" y="115"/>
                    </a:lnTo>
                    <a:lnTo>
                      <a:pt x="823" y="298"/>
                    </a:lnTo>
                    <a:lnTo>
                      <a:pt x="480" y="595"/>
                    </a:lnTo>
                    <a:lnTo>
                      <a:pt x="160" y="1098"/>
                    </a:lnTo>
                    <a:lnTo>
                      <a:pt x="0" y="1944"/>
                    </a:lnTo>
                    <a:lnTo>
                      <a:pt x="160" y="2812"/>
                    </a:lnTo>
                    <a:lnTo>
                      <a:pt x="526" y="3567"/>
                    </a:lnTo>
                    <a:lnTo>
                      <a:pt x="1098" y="4115"/>
                    </a:lnTo>
                    <a:lnTo>
                      <a:pt x="1623" y="4298"/>
                    </a:lnTo>
                    <a:lnTo>
                      <a:pt x="2012" y="4298"/>
                    </a:lnTo>
                    <a:lnTo>
                      <a:pt x="2218" y="4253"/>
                    </a:lnTo>
                    <a:lnTo>
                      <a:pt x="2629" y="4093"/>
                    </a:lnTo>
                    <a:lnTo>
                      <a:pt x="3247" y="3590"/>
                    </a:lnTo>
                    <a:lnTo>
                      <a:pt x="3658" y="2949"/>
                    </a:lnTo>
                    <a:lnTo>
                      <a:pt x="3864" y="2218"/>
                    </a:lnTo>
                    <a:lnTo>
                      <a:pt x="3841" y="1486"/>
                    </a:lnTo>
                    <a:lnTo>
                      <a:pt x="3612" y="823"/>
                    </a:lnTo>
                    <a:lnTo>
                      <a:pt x="3155" y="320"/>
                    </a:lnTo>
                    <a:lnTo>
                      <a:pt x="2492" y="23"/>
                    </a:lnTo>
                    <a:lnTo>
                      <a:pt x="20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29" name="Google Shape;329;p31"/>
          <p:cNvSpPr/>
          <p:nvPr/>
        </p:nvSpPr>
        <p:spPr>
          <a:xfrm>
            <a:off x="1733684" y="64760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31"/>
          <p:cNvSpPr/>
          <p:nvPr/>
        </p:nvSpPr>
        <p:spPr>
          <a:xfrm>
            <a:off x="161683" y="6019013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31"/>
          <p:cNvSpPr/>
          <p:nvPr/>
        </p:nvSpPr>
        <p:spPr>
          <a:xfrm>
            <a:off x="39088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31"/>
          <p:cNvSpPr/>
          <p:nvPr/>
        </p:nvSpPr>
        <p:spPr>
          <a:xfrm>
            <a:off x="115581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31"/>
          <p:cNvSpPr/>
          <p:nvPr/>
        </p:nvSpPr>
        <p:spPr>
          <a:xfrm>
            <a:off x="8167850" y="63934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31"/>
          <p:cNvSpPr/>
          <p:nvPr/>
        </p:nvSpPr>
        <p:spPr>
          <a:xfrm>
            <a:off x="9863017" y="6476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31"/>
          <p:cNvSpPr/>
          <p:nvPr/>
        </p:nvSpPr>
        <p:spPr>
          <a:xfrm>
            <a:off x="10499900" y="672201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31"/>
          <p:cNvSpPr/>
          <p:nvPr/>
        </p:nvSpPr>
        <p:spPr>
          <a:xfrm>
            <a:off x="707349" y="476599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31"/>
          <p:cNvSpPr/>
          <p:nvPr/>
        </p:nvSpPr>
        <p:spPr>
          <a:xfrm>
            <a:off x="5841481" y="324383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891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2"/>
          <p:cNvSpPr/>
          <p:nvPr/>
        </p:nvSpPr>
        <p:spPr>
          <a:xfrm>
            <a:off x="8348460" y="167462"/>
            <a:ext cx="1843499" cy="95990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32"/>
          <p:cNvSpPr/>
          <p:nvPr/>
        </p:nvSpPr>
        <p:spPr>
          <a:xfrm>
            <a:off x="3626787" y="472754"/>
            <a:ext cx="949640" cy="49450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32"/>
          <p:cNvSpPr/>
          <p:nvPr/>
        </p:nvSpPr>
        <p:spPr>
          <a:xfrm>
            <a:off x="7027295" y="5211067"/>
            <a:ext cx="6443128" cy="4230303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2" name="Google Shape;342;p32"/>
          <p:cNvGrpSpPr/>
          <p:nvPr/>
        </p:nvGrpSpPr>
        <p:grpSpPr>
          <a:xfrm>
            <a:off x="9223681" y="3954997"/>
            <a:ext cx="1843440" cy="4230296"/>
            <a:chOff x="4028136" y="3226323"/>
            <a:chExt cx="1382580" cy="3172722"/>
          </a:xfrm>
        </p:grpSpPr>
        <p:sp>
          <p:nvSpPr>
            <p:cNvPr id="343" name="Google Shape;343;p32"/>
            <p:cNvSpPr/>
            <p:nvPr/>
          </p:nvSpPr>
          <p:spPr>
            <a:xfrm>
              <a:off x="4628934" y="4011379"/>
              <a:ext cx="348478" cy="2387666"/>
            </a:xfrm>
            <a:custGeom>
              <a:avLst/>
              <a:gdLst/>
              <a:ahLst/>
              <a:cxnLst/>
              <a:rect l="l" t="t" r="r" b="b"/>
              <a:pathLst>
                <a:path w="7134" h="48880" fill="none" extrusionOk="0">
                  <a:moveTo>
                    <a:pt x="2721" y="1"/>
                  </a:moveTo>
                  <a:lnTo>
                    <a:pt x="2447" y="1167"/>
                  </a:lnTo>
                  <a:lnTo>
                    <a:pt x="1144" y="8894"/>
                  </a:lnTo>
                  <a:lnTo>
                    <a:pt x="527" y="14175"/>
                  </a:lnTo>
                  <a:lnTo>
                    <a:pt x="207" y="18016"/>
                  </a:lnTo>
                  <a:lnTo>
                    <a:pt x="24" y="22040"/>
                  </a:lnTo>
                  <a:lnTo>
                    <a:pt x="1" y="26178"/>
                  </a:lnTo>
                  <a:lnTo>
                    <a:pt x="207" y="30293"/>
                  </a:lnTo>
                  <a:lnTo>
                    <a:pt x="664" y="34316"/>
                  </a:lnTo>
                  <a:lnTo>
                    <a:pt x="1418" y="38180"/>
                  </a:lnTo>
                  <a:lnTo>
                    <a:pt x="2241" y="40878"/>
                  </a:lnTo>
                  <a:lnTo>
                    <a:pt x="2881" y="42570"/>
                  </a:lnTo>
                  <a:lnTo>
                    <a:pt x="3636" y="44193"/>
                  </a:lnTo>
                  <a:lnTo>
                    <a:pt x="4482" y="45679"/>
                  </a:lnTo>
                  <a:lnTo>
                    <a:pt x="5465" y="47073"/>
                  </a:lnTo>
                  <a:lnTo>
                    <a:pt x="6539" y="48308"/>
                  </a:lnTo>
                  <a:lnTo>
                    <a:pt x="7134" y="48879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2"/>
            <p:cNvSpPr/>
            <p:nvPr/>
          </p:nvSpPr>
          <p:spPr>
            <a:xfrm>
              <a:off x="4028136" y="3226323"/>
              <a:ext cx="1382580" cy="1349070"/>
            </a:xfrm>
            <a:custGeom>
              <a:avLst/>
              <a:gdLst/>
              <a:ahLst/>
              <a:cxnLst/>
              <a:rect l="l" t="t" r="r" b="b"/>
              <a:pathLst>
                <a:path w="28304" h="27618" extrusionOk="0">
                  <a:moveTo>
                    <a:pt x="6150" y="0"/>
                  </a:moveTo>
                  <a:lnTo>
                    <a:pt x="4664" y="69"/>
                  </a:lnTo>
                  <a:lnTo>
                    <a:pt x="3361" y="274"/>
                  </a:lnTo>
                  <a:lnTo>
                    <a:pt x="2332" y="617"/>
                  </a:lnTo>
                  <a:lnTo>
                    <a:pt x="1966" y="823"/>
                  </a:lnTo>
                  <a:lnTo>
                    <a:pt x="1669" y="1075"/>
                  </a:lnTo>
                  <a:lnTo>
                    <a:pt x="1166" y="1738"/>
                  </a:lnTo>
                  <a:lnTo>
                    <a:pt x="778" y="2606"/>
                  </a:lnTo>
                  <a:lnTo>
                    <a:pt x="526" y="3612"/>
                  </a:lnTo>
                  <a:lnTo>
                    <a:pt x="366" y="4755"/>
                  </a:lnTo>
                  <a:lnTo>
                    <a:pt x="343" y="5990"/>
                  </a:lnTo>
                  <a:lnTo>
                    <a:pt x="457" y="7887"/>
                  </a:lnTo>
                  <a:lnTo>
                    <a:pt x="686" y="9145"/>
                  </a:lnTo>
                  <a:lnTo>
                    <a:pt x="778" y="9465"/>
                  </a:lnTo>
                  <a:lnTo>
                    <a:pt x="1052" y="10036"/>
                  </a:lnTo>
                  <a:lnTo>
                    <a:pt x="1738" y="10814"/>
                  </a:lnTo>
                  <a:lnTo>
                    <a:pt x="3018" y="11705"/>
                  </a:lnTo>
                  <a:lnTo>
                    <a:pt x="4550" y="12414"/>
                  </a:lnTo>
                  <a:lnTo>
                    <a:pt x="6950" y="13191"/>
                  </a:lnTo>
                  <a:lnTo>
                    <a:pt x="9351" y="13717"/>
                  </a:lnTo>
                  <a:lnTo>
                    <a:pt x="9716" y="13786"/>
                  </a:lnTo>
                  <a:lnTo>
                    <a:pt x="9031" y="13900"/>
                  </a:lnTo>
                  <a:lnTo>
                    <a:pt x="5578" y="14632"/>
                  </a:lnTo>
                  <a:lnTo>
                    <a:pt x="4115" y="15066"/>
                  </a:lnTo>
                  <a:lnTo>
                    <a:pt x="2766" y="15638"/>
                  </a:lnTo>
                  <a:lnTo>
                    <a:pt x="1669" y="16323"/>
                  </a:lnTo>
                  <a:lnTo>
                    <a:pt x="1258" y="16735"/>
                  </a:lnTo>
                  <a:lnTo>
                    <a:pt x="938" y="17146"/>
                  </a:lnTo>
                  <a:lnTo>
                    <a:pt x="435" y="18084"/>
                  </a:lnTo>
                  <a:lnTo>
                    <a:pt x="137" y="19067"/>
                  </a:lnTo>
                  <a:lnTo>
                    <a:pt x="0" y="20118"/>
                  </a:lnTo>
                  <a:lnTo>
                    <a:pt x="23" y="21742"/>
                  </a:lnTo>
                  <a:lnTo>
                    <a:pt x="412" y="24005"/>
                  </a:lnTo>
                  <a:lnTo>
                    <a:pt x="663" y="25125"/>
                  </a:lnTo>
                  <a:lnTo>
                    <a:pt x="732" y="25377"/>
                  </a:lnTo>
                  <a:lnTo>
                    <a:pt x="1029" y="25834"/>
                  </a:lnTo>
                  <a:lnTo>
                    <a:pt x="1486" y="26177"/>
                  </a:lnTo>
                  <a:lnTo>
                    <a:pt x="2058" y="26451"/>
                  </a:lnTo>
                  <a:lnTo>
                    <a:pt x="3087" y="26680"/>
                  </a:lnTo>
                  <a:lnTo>
                    <a:pt x="4778" y="26726"/>
                  </a:lnTo>
                  <a:lnTo>
                    <a:pt x="6630" y="26474"/>
                  </a:lnTo>
                  <a:lnTo>
                    <a:pt x="8505" y="25971"/>
                  </a:lnTo>
                  <a:lnTo>
                    <a:pt x="10242" y="25308"/>
                  </a:lnTo>
                  <a:lnTo>
                    <a:pt x="11683" y="24462"/>
                  </a:lnTo>
                  <a:lnTo>
                    <a:pt x="12231" y="24005"/>
                  </a:lnTo>
                  <a:lnTo>
                    <a:pt x="12711" y="23525"/>
                  </a:lnTo>
                  <a:lnTo>
                    <a:pt x="13420" y="22496"/>
                  </a:lnTo>
                  <a:lnTo>
                    <a:pt x="13854" y="21467"/>
                  </a:lnTo>
                  <a:lnTo>
                    <a:pt x="14106" y="20484"/>
                  </a:lnTo>
                  <a:lnTo>
                    <a:pt x="14197" y="19181"/>
                  </a:lnTo>
                  <a:lnTo>
                    <a:pt x="14083" y="18084"/>
                  </a:lnTo>
                  <a:lnTo>
                    <a:pt x="14060" y="17992"/>
                  </a:lnTo>
                  <a:lnTo>
                    <a:pt x="14266" y="18564"/>
                  </a:lnTo>
                  <a:lnTo>
                    <a:pt x="15661" y="21902"/>
                  </a:lnTo>
                  <a:lnTo>
                    <a:pt x="16941" y="24599"/>
                  </a:lnTo>
                  <a:lnTo>
                    <a:pt x="17650" y="25880"/>
                  </a:lnTo>
                  <a:lnTo>
                    <a:pt x="18015" y="26451"/>
                  </a:lnTo>
                  <a:lnTo>
                    <a:pt x="18884" y="27228"/>
                  </a:lnTo>
                  <a:lnTo>
                    <a:pt x="19867" y="27571"/>
                  </a:lnTo>
                  <a:lnTo>
                    <a:pt x="20942" y="27617"/>
                  </a:lnTo>
                  <a:lnTo>
                    <a:pt x="22702" y="27297"/>
                  </a:lnTo>
                  <a:lnTo>
                    <a:pt x="25080" y="26474"/>
                  </a:lnTo>
                  <a:lnTo>
                    <a:pt x="26223" y="26131"/>
                  </a:lnTo>
                  <a:lnTo>
                    <a:pt x="26474" y="26040"/>
                  </a:lnTo>
                  <a:lnTo>
                    <a:pt x="26931" y="25788"/>
                  </a:lnTo>
                  <a:lnTo>
                    <a:pt x="27297" y="25400"/>
                  </a:lnTo>
                  <a:lnTo>
                    <a:pt x="27572" y="24919"/>
                  </a:lnTo>
                  <a:lnTo>
                    <a:pt x="27823" y="24074"/>
                  </a:lnTo>
                  <a:lnTo>
                    <a:pt x="27892" y="22679"/>
                  </a:lnTo>
                  <a:lnTo>
                    <a:pt x="27663" y="21147"/>
                  </a:lnTo>
                  <a:lnTo>
                    <a:pt x="27206" y="19570"/>
                  </a:lnTo>
                  <a:lnTo>
                    <a:pt x="26543" y="18038"/>
                  </a:lnTo>
                  <a:lnTo>
                    <a:pt x="25697" y="16666"/>
                  </a:lnTo>
                  <a:lnTo>
                    <a:pt x="25240" y="16072"/>
                  </a:lnTo>
                  <a:lnTo>
                    <a:pt x="25011" y="15866"/>
                  </a:lnTo>
                  <a:lnTo>
                    <a:pt x="24394" y="15500"/>
                  </a:lnTo>
                  <a:lnTo>
                    <a:pt x="23114" y="15089"/>
                  </a:lnTo>
                  <a:lnTo>
                    <a:pt x="20096" y="14609"/>
                  </a:lnTo>
                  <a:lnTo>
                    <a:pt x="18678" y="14426"/>
                  </a:lnTo>
                  <a:lnTo>
                    <a:pt x="19387" y="14312"/>
                  </a:lnTo>
                  <a:lnTo>
                    <a:pt x="21376" y="13923"/>
                  </a:lnTo>
                  <a:lnTo>
                    <a:pt x="23571" y="13329"/>
                  </a:lnTo>
                  <a:lnTo>
                    <a:pt x="24988" y="12757"/>
                  </a:lnTo>
                  <a:lnTo>
                    <a:pt x="25720" y="12323"/>
                  </a:lnTo>
                  <a:lnTo>
                    <a:pt x="25971" y="12094"/>
                  </a:lnTo>
                  <a:lnTo>
                    <a:pt x="26520" y="11522"/>
                  </a:lnTo>
                  <a:lnTo>
                    <a:pt x="27343" y="10265"/>
                  </a:lnTo>
                  <a:lnTo>
                    <a:pt x="27892" y="8939"/>
                  </a:lnTo>
                  <a:lnTo>
                    <a:pt x="28189" y="7590"/>
                  </a:lnTo>
                  <a:lnTo>
                    <a:pt x="28303" y="6241"/>
                  </a:lnTo>
                  <a:lnTo>
                    <a:pt x="28235" y="4984"/>
                  </a:lnTo>
                  <a:lnTo>
                    <a:pt x="28006" y="3818"/>
                  </a:lnTo>
                  <a:lnTo>
                    <a:pt x="27686" y="2835"/>
                  </a:lnTo>
                  <a:lnTo>
                    <a:pt x="27480" y="2423"/>
                  </a:lnTo>
                  <a:lnTo>
                    <a:pt x="27229" y="2058"/>
                  </a:lnTo>
                  <a:lnTo>
                    <a:pt x="26360" y="1372"/>
                  </a:lnTo>
                  <a:lnTo>
                    <a:pt x="25125" y="823"/>
                  </a:lnTo>
                  <a:lnTo>
                    <a:pt x="23616" y="435"/>
                  </a:lnTo>
                  <a:lnTo>
                    <a:pt x="21970" y="297"/>
                  </a:lnTo>
                  <a:lnTo>
                    <a:pt x="20279" y="412"/>
                  </a:lnTo>
                  <a:lnTo>
                    <a:pt x="18633" y="846"/>
                  </a:lnTo>
                  <a:lnTo>
                    <a:pt x="17512" y="1418"/>
                  </a:lnTo>
                  <a:lnTo>
                    <a:pt x="16827" y="1921"/>
                  </a:lnTo>
                  <a:lnTo>
                    <a:pt x="16529" y="2195"/>
                  </a:lnTo>
                  <a:lnTo>
                    <a:pt x="16049" y="2721"/>
                  </a:lnTo>
                  <a:lnTo>
                    <a:pt x="15272" y="3864"/>
                  </a:lnTo>
                  <a:lnTo>
                    <a:pt x="14700" y="5121"/>
                  </a:lnTo>
                  <a:lnTo>
                    <a:pt x="14312" y="6379"/>
                  </a:lnTo>
                  <a:lnTo>
                    <a:pt x="13992" y="8208"/>
                  </a:lnTo>
                  <a:lnTo>
                    <a:pt x="13969" y="10082"/>
                  </a:lnTo>
                  <a:lnTo>
                    <a:pt x="14060" y="10562"/>
                  </a:lnTo>
                  <a:lnTo>
                    <a:pt x="13763" y="9099"/>
                  </a:lnTo>
                  <a:lnTo>
                    <a:pt x="13054" y="5190"/>
                  </a:lnTo>
                  <a:lnTo>
                    <a:pt x="12528" y="3315"/>
                  </a:lnTo>
                  <a:lnTo>
                    <a:pt x="12094" y="2286"/>
                  </a:lnTo>
                  <a:lnTo>
                    <a:pt x="11843" y="1875"/>
                  </a:lnTo>
                  <a:lnTo>
                    <a:pt x="11683" y="1669"/>
                  </a:lnTo>
                  <a:lnTo>
                    <a:pt x="11271" y="1280"/>
                  </a:lnTo>
                  <a:lnTo>
                    <a:pt x="10494" y="800"/>
                  </a:lnTo>
                  <a:lnTo>
                    <a:pt x="9168" y="343"/>
                  </a:lnTo>
                  <a:lnTo>
                    <a:pt x="7705" y="69"/>
                  </a:lnTo>
                  <a:lnTo>
                    <a:pt x="6150" y="0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2"/>
            <p:cNvSpPr/>
            <p:nvPr/>
          </p:nvSpPr>
          <p:spPr>
            <a:xfrm>
              <a:off x="4702647" y="3734452"/>
              <a:ext cx="99454" cy="155286"/>
            </a:xfrm>
            <a:custGeom>
              <a:avLst/>
              <a:gdLst/>
              <a:ahLst/>
              <a:cxnLst/>
              <a:rect l="l" t="t" r="r" b="b"/>
              <a:pathLst>
                <a:path w="2036" h="3179" extrusionOk="0">
                  <a:moveTo>
                    <a:pt x="1258" y="0"/>
                  </a:moveTo>
                  <a:lnTo>
                    <a:pt x="847" y="160"/>
                  </a:lnTo>
                  <a:lnTo>
                    <a:pt x="504" y="503"/>
                  </a:lnTo>
                  <a:lnTo>
                    <a:pt x="229" y="1006"/>
                  </a:lnTo>
                  <a:lnTo>
                    <a:pt x="46" y="1578"/>
                  </a:lnTo>
                  <a:lnTo>
                    <a:pt x="1" y="2149"/>
                  </a:lnTo>
                  <a:lnTo>
                    <a:pt x="69" y="2652"/>
                  </a:lnTo>
                  <a:lnTo>
                    <a:pt x="298" y="3018"/>
                  </a:lnTo>
                  <a:lnTo>
                    <a:pt x="481" y="3132"/>
                  </a:lnTo>
                  <a:lnTo>
                    <a:pt x="664" y="3178"/>
                  </a:lnTo>
                  <a:lnTo>
                    <a:pt x="1052" y="3041"/>
                  </a:lnTo>
                  <a:lnTo>
                    <a:pt x="1418" y="2675"/>
                  </a:lnTo>
                  <a:lnTo>
                    <a:pt x="1738" y="2172"/>
                  </a:lnTo>
                  <a:lnTo>
                    <a:pt x="1944" y="1578"/>
                  </a:lnTo>
                  <a:lnTo>
                    <a:pt x="2035" y="1006"/>
                  </a:lnTo>
                  <a:lnTo>
                    <a:pt x="1967" y="480"/>
                  </a:lnTo>
                  <a:lnTo>
                    <a:pt x="1715" y="137"/>
                  </a:lnTo>
                  <a:lnTo>
                    <a:pt x="1510" y="46"/>
                  </a:lnTo>
                  <a:lnTo>
                    <a:pt x="12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32"/>
            <p:cNvSpPr/>
            <p:nvPr/>
          </p:nvSpPr>
          <p:spPr>
            <a:xfrm>
              <a:off x="4781929" y="3824921"/>
              <a:ext cx="97207" cy="105022"/>
            </a:xfrm>
            <a:custGeom>
              <a:avLst/>
              <a:gdLst/>
              <a:ahLst/>
              <a:cxnLst/>
              <a:rect l="l" t="t" r="r" b="b"/>
              <a:pathLst>
                <a:path w="1990" h="2150" extrusionOk="0">
                  <a:moveTo>
                    <a:pt x="1167" y="0"/>
                  </a:moveTo>
                  <a:lnTo>
                    <a:pt x="778" y="229"/>
                  </a:lnTo>
                  <a:lnTo>
                    <a:pt x="435" y="572"/>
                  </a:lnTo>
                  <a:lnTo>
                    <a:pt x="161" y="983"/>
                  </a:lnTo>
                  <a:lnTo>
                    <a:pt x="1" y="1417"/>
                  </a:lnTo>
                  <a:lnTo>
                    <a:pt x="1" y="1806"/>
                  </a:lnTo>
                  <a:lnTo>
                    <a:pt x="161" y="2058"/>
                  </a:lnTo>
                  <a:lnTo>
                    <a:pt x="344" y="2126"/>
                  </a:lnTo>
                  <a:lnTo>
                    <a:pt x="527" y="2149"/>
                  </a:lnTo>
                  <a:lnTo>
                    <a:pt x="915" y="2080"/>
                  </a:lnTo>
                  <a:lnTo>
                    <a:pt x="1464" y="1760"/>
                  </a:lnTo>
                  <a:lnTo>
                    <a:pt x="1853" y="1280"/>
                  </a:lnTo>
                  <a:lnTo>
                    <a:pt x="1990" y="937"/>
                  </a:lnTo>
                  <a:lnTo>
                    <a:pt x="1990" y="572"/>
                  </a:lnTo>
                  <a:lnTo>
                    <a:pt x="1853" y="252"/>
                  </a:lnTo>
                  <a:lnTo>
                    <a:pt x="1693" y="114"/>
                  </a:lnTo>
                  <a:lnTo>
                    <a:pt x="15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32"/>
            <p:cNvSpPr/>
            <p:nvPr/>
          </p:nvSpPr>
          <p:spPr>
            <a:xfrm>
              <a:off x="4603288" y="3777977"/>
              <a:ext cx="72636" cy="134086"/>
            </a:xfrm>
            <a:custGeom>
              <a:avLst/>
              <a:gdLst/>
              <a:ahLst/>
              <a:cxnLst/>
              <a:rect l="l" t="t" r="r" b="b"/>
              <a:pathLst>
                <a:path w="1487" h="2745" extrusionOk="0">
                  <a:moveTo>
                    <a:pt x="412" y="1"/>
                  </a:moveTo>
                  <a:lnTo>
                    <a:pt x="137" y="184"/>
                  </a:lnTo>
                  <a:lnTo>
                    <a:pt x="23" y="550"/>
                  </a:lnTo>
                  <a:lnTo>
                    <a:pt x="0" y="1030"/>
                  </a:lnTo>
                  <a:lnTo>
                    <a:pt x="137" y="1853"/>
                  </a:lnTo>
                  <a:lnTo>
                    <a:pt x="457" y="2516"/>
                  </a:lnTo>
                  <a:lnTo>
                    <a:pt x="732" y="2721"/>
                  </a:lnTo>
                  <a:lnTo>
                    <a:pt x="892" y="2744"/>
                  </a:lnTo>
                  <a:lnTo>
                    <a:pt x="1052" y="2699"/>
                  </a:lnTo>
                  <a:lnTo>
                    <a:pt x="1280" y="2493"/>
                  </a:lnTo>
                  <a:lnTo>
                    <a:pt x="1486" y="1944"/>
                  </a:lnTo>
                  <a:lnTo>
                    <a:pt x="1395" y="1007"/>
                  </a:lnTo>
                  <a:lnTo>
                    <a:pt x="1097" y="390"/>
                  </a:lnTo>
                  <a:lnTo>
                    <a:pt x="800" y="115"/>
                  </a:lnTo>
                  <a:lnTo>
                    <a:pt x="594" y="47"/>
                  </a:lnTo>
                  <a:lnTo>
                    <a:pt x="41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2"/>
            <p:cNvSpPr/>
            <p:nvPr/>
          </p:nvSpPr>
          <p:spPr>
            <a:xfrm>
              <a:off x="4689262" y="3912019"/>
              <a:ext cx="60327" cy="78205"/>
            </a:xfrm>
            <a:custGeom>
              <a:avLst/>
              <a:gdLst/>
              <a:ahLst/>
              <a:cxnLst/>
              <a:rect l="l" t="t" r="r" b="b"/>
              <a:pathLst>
                <a:path w="1235" h="1601" extrusionOk="0">
                  <a:moveTo>
                    <a:pt x="641" y="0"/>
                  </a:moveTo>
                  <a:lnTo>
                    <a:pt x="389" y="69"/>
                  </a:lnTo>
                  <a:lnTo>
                    <a:pt x="138" y="389"/>
                  </a:lnTo>
                  <a:lnTo>
                    <a:pt x="0" y="1029"/>
                  </a:lnTo>
                  <a:lnTo>
                    <a:pt x="138" y="1418"/>
                  </a:lnTo>
                  <a:lnTo>
                    <a:pt x="343" y="1578"/>
                  </a:lnTo>
                  <a:lnTo>
                    <a:pt x="481" y="1601"/>
                  </a:lnTo>
                  <a:lnTo>
                    <a:pt x="641" y="1601"/>
                  </a:lnTo>
                  <a:lnTo>
                    <a:pt x="892" y="1509"/>
                  </a:lnTo>
                  <a:lnTo>
                    <a:pt x="1143" y="1212"/>
                  </a:lnTo>
                  <a:lnTo>
                    <a:pt x="1235" y="663"/>
                  </a:lnTo>
                  <a:lnTo>
                    <a:pt x="1075" y="275"/>
                  </a:lnTo>
                  <a:lnTo>
                    <a:pt x="892" y="92"/>
                  </a:lnTo>
                  <a:lnTo>
                    <a:pt x="755" y="46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9" name="Google Shape;349;p32"/>
          <p:cNvGrpSpPr/>
          <p:nvPr/>
        </p:nvGrpSpPr>
        <p:grpSpPr>
          <a:xfrm>
            <a:off x="10692585" y="5697949"/>
            <a:ext cx="1128703" cy="1072171"/>
            <a:chOff x="5129813" y="4533537"/>
            <a:chExt cx="846527" cy="804128"/>
          </a:xfrm>
        </p:grpSpPr>
        <p:sp>
          <p:nvSpPr>
            <p:cNvPr id="350" name="Google Shape;350;p32"/>
            <p:cNvSpPr/>
            <p:nvPr/>
          </p:nvSpPr>
          <p:spPr>
            <a:xfrm>
              <a:off x="5129813" y="4533537"/>
              <a:ext cx="846527" cy="804128"/>
            </a:xfrm>
            <a:custGeom>
              <a:avLst/>
              <a:gdLst/>
              <a:ahLst/>
              <a:cxnLst/>
              <a:rect l="l" t="t" r="r" b="b"/>
              <a:pathLst>
                <a:path w="17330" h="16462" extrusionOk="0">
                  <a:moveTo>
                    <a:pt x="7545" y="1"/>
                  </a:moveTo>
                  <a:lnTo>
                    <a:pt x="6676" y="92"/>
                  </a:lnTo>
                  <a:lnTo>
                    <a:pt x="6493" y="115"/>
                  </a:lnTo>
                  <a:lnTo>
                    <a:pt x="6082" y="344"/>
                  </a:lnTo>
                  <a:lnTo>
                    <a:pt x="5487" y="915"/>
                  </a:lnTo>
                  <a:lnTo>
                    <a:pt x="4847" y="2058"/>
                  </a:lnTo>
                  <a:lnTo>
                    <a:pt x="4459" y="3339"/>
                  </a:lnTo>
                  <a:lnTo>
                    <a:pt x="4413" y="3956"/>
                  </a:lnTo>
                  <a:lnTo>
                    <a:pt x="4436" y="4253"/>
                  </a:lnTo>
                  <a:lnTo>
                    <a:pt x="4619" y="4779"/>
                  </a:lnTo>
                  <a:lnTo>
                    <a:pt x="5122" y="5442"/>
                  </a:lnTo>
                  <a:lnTo>
                    <a:pt x="6356" y="6311"/>
                  </a:lnTo>
                  <a:lnTo>
                    <a:pt x="6630" y="6402"/>
                  </a:lnTo>
                  <a:lnTo>
                    <a:pt x="5464" y="6105"/>
                  </a:lnTo>
                  <a:lnTo>
                    <a:pt x="2561" y="5556"/>
                  </a:lnTo>
                  <a:lnTo>
                    <a:pt x="2241" y="5533"/>
                  </a:lnTo>
                  <a:lnTo>
                    <a:pt x="1715" y="5671"/>
                  </a:lnTo>
                  <a:lnTo>
                    <a:pt x="1281" y="6014"/>
                  </a:lnTo>
                  <a:lnTo>
                    <a:pt x="915" y="6516"/>
                  </a:lnTo>
                  <a:lnTo>
                    <a:pt x="321" y="8003"/>
                  </a:lnTo>
                  <a:lnTo>
                    <a:pt x="69" y="8917"/>
                  </a:lnTo>
                  <a:lnTo>
                    <a:pt x="1" y="9100"/>
                  </a:lnTo>
                  <a:lnTo>
                    <a:pt x="46" y="9534"/>
                  </a:lnTo>
                  <a:lnTo>
                    <a:pt x="389" y="10266"/>
                  </a:lnTo>
                  <a:lnTo>
                    <a:pt x="1258" y="11272"/>
                  </a:lnTo>
                  <a:lnTo>
                    <a:pt x="2104" y="11820"/>
                  </a:lnTo>
                  <a:lnTo>
                    <a:pt x="2721" y="12072"/>
                  </a:lnTo>
                  <a:lnTo>
                    <a:pt x="3041" y="12118"/>
                  </a:lnTo>
                  <a:lnTo>
                    <a:pt x="3361" y="12140"/>
                  </a:lnTo>
                  <a:lnTo>
                    <a:pt x="4047" y="12003"/>
                  </a:lnTo>
                  <a:lnTo>
                    <a:pt x="5122" y="11500"/>
                  </a:lnTo>
                  <a:lnTo>
                    <a:pt x="6951" y="10106"/>
                  </a:lnTo>
                  <a:lnTo>
                    <a:pt x="7271" y="9786"/>
                  </a:lnTo>
                  <a:lnTo>
                    <a:pt x="7271" y="9786"/>
                  </a:lnTo>
                  <a:lnTo>
                    <a:pt x="7042" y="10106"/>
                  </a:lnTo>
                  <a:lnTo>
                    <a:pt x="6196" y="11912"/>
                  </a:lnTo>
                  <a:lnTo>
                    <a:pt x="5990" y="12986"/>
                  </a:lnTo>
                  <a:lnTo>
                    <a:pt x="6036" y="13695"/>
                  </a:lnTo>
                  <a:lnTo>
                    <a:pt x="6127" y="14015"/>
                  </a:lnTo>
                  <a:lnTo>
                    <a:pt x="6265" y="14335"/>
                  </a:lnTo>
                  <a:lnTo>
                    <a:pt x="6630" y="14861"/>
                  </a:lnTo>
                  <a:lnTo>
                    <a:pt x="7339" y="15524"/>
                  </a:lnTo>
                  <a:lnTo>
                    <a:pt x="8459" y="16118"/>
                  </a:lnTo>
                  <a:lnTo>
                    <a:pt x="9648" y="16416"/>
                  </a:lnTo>
                  <a:lnTo>
                    <a:pt x="10220" y="16461"/>
                  </a:lnTo>
                  <a:lnTo>
                    <a:pt x="10494" y="16461"/>
                  </a:lnTo>
                  <a:lnTo>
                    <a:pt x="11066" y="16233"/>
                  </a:lnTo>
                  <a:lnTo>
                    <a:pt x="11637" y="15798"/>
                  </a:lnTo>
                  <a:lnTo>
                    <a:pt x="12163" y="15181"/>
                  </a:lnTo>
                  <a:lnTo>
                    <a:pt x="12666" y="14450"/>
                  </a:lnTo>
                  <a:lnTo>
                    <a:pt x="13055" y="13626"/>
                  </a:lnTo>
                  <a:lnTo>
                    <a:pt x="13329" y="12803"/>
                  </a:lnTo>
                  <a:lnTo>
                    <a:pt x="13466" y="11958"/>
                  </a:lnTo>
                  <a:lnTo>
                    <a:pt x="13466" y="11569"/>
                  </a:lnTo>
                  <a:lnTo>
                    <a:pt x="13420" y="11203"/>
                  </a:lnTo>
                  <a:lnTo>
                    <a:pt x="13215" y="10586"/>
                  </a:lnTo>
                  <a:lnTo>
                    <a:pt x="12872" y="10106"/>
                  </a:lnTo>
                  <a:lnTo>
                    <a:pt x="12460" y="9740"/>
                  </a:lnTo>
                  <a:lnTo>
                    <a:pt x="11432" y="9226"/>
                  </a:lnTo>
                  <a:lnTo>
                    <a:pt x="11432" y="9226"/>
                  </a:lnTo>
                  <a:lnTo>
                    <a:pt x="12895" y="9351"/>
                  </a:lnTo>
                  <a:lnTo>
                    <a:pt x="14266" y="9283"/>
                  </a:lnTo>
                  <a:lnTo>
                    <a:pt x="14632" y="9237"/>
                  </a:lnTo>
                  <a:lnTo>
                    <a:pt x="15272" y="8940"/>
                  </a:lnTo>
                  <a:lnTo>
                    <a:pt x="15844" y="8483"/>
                  </a:lnTo>
                  <a:lnTo>
                    <a:pt x="16324" y="7888"/>
                  </a:lnTo>
                  <a:lnTo>
                    <a:pt x="16873" y="6974"/>
                  </a:lnTo>
                  <a:lnTo>
                    <a:pt x="17284" y="5991"/>
                  </a:lnTo>
                  <a:lnTo>
                    <a:pt x="17330" y="5808"/>
                  </a:lnTo>
                  <a:lnTo>
                    <a:pt x="17238" y="5625"/>
                  </a:lnTo>
                  <a:lnTo>
                    <a:pt x="16255" y="4848"/>
                  </a:lnTo>
                  <a:lnTo>
                    <a:pt x="14724" y="3979"/>
                  </a:lnTo>
                  <a:lnTo>
                    <a:pt x="13443" y="3567"/>
                  </a:lnTo>
                  <a:lnTo>
                    <a:pt x="12620" y="3499"/>
                  </a:lnTo>
                  <a:lnTo>
                    <a:pt x="12254" y="3567"/>
                  </a:lnTo>
                  <a:lnTo>
                    <a:pt x="11912" y="3659"/>
                  </a:lnTo>
                  <a:lnTo>
                    <a:pt x="11317" y="3933"/>
                  </a:lnTo>
                  <a:lnTo>
                    <a:pt x="10631" y="4436"/>
                  </a:lnTo>
                  <a:lnTo>
                    <a:pt x="9900" y="5465"/>
                  </a:lnTo>
                  <a:lnTo>
                    <a:pt x="9854" y="5671"/>
                  </a:lnTo>
                  <a:lnTo>
                    <a:pt x="9923" y="5236"/>
                  </a:lnTo>
                  <a:lnTo>
                    <a:pt x="10105" y="2927"/>
                  </a:lnTo>
                  <a:lnTo>
                    <a:pt x="10083" y="1441"/>
                  </a:lnTo>
                  <a:lnTo>
                    <a:pt x="9923" y="961"/>
                  </a:lnTo>
                  <a:lnTo>
                    <a:pt x="9831" y="755"/>
                  </a:lnTo>
                  <a:lnTo>
                    <a:pt x="9557" y="458"/>
                  </a:lnTo>
                  <a:lnTo>
                    <a:pt x="8985" y="161"/>
                  </a:lnTo>
                  <a:lnTo>
                    <a:pt x="754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2"/>
            <p:cNvSpPr/>
            <p:nvPr/>
          </p:nvSpPr>
          <p:spPr>
            <a:xfrm>
              <a:off x="5520705" y="4804944"/>
              <a:ext cx="68142" cy="105022"/>
            </a:xfrm>
            <a:custGeom>
              <a:avLst/>
              <a:gdLst/>
              <a:ahLst/>
              <a:cxnLst/>
              <a:rect l="l" t="t" r="r" b="b"/>
              <a:pathLst>
                <a:path w="1395" h="2150" extrusionOk="0">
                  <a:moveTo>
                    <a:pt x="435" y="0"/>
                  </a:moveTo>
                  <a:lnTo>
                    <a:pt x="160" y="183"/>
                  </a:lnTo>
                  <a:lnTo>
                    <a:pt x="0" y="663"/>
                  </a:lnTo>
                  <a:lnTo>
                    <a:pt x="114" y="1486"/>
                  </a:lnTo>
                  <a:lnTo>
                    <a:pt x="412" y="1966"/>
                  </a:lnTo>
                  <a:lnTo>
                    <a:pt x="663" y="2149"/>
                  </a:lnTo>
                  <a:lnTo>
                    <a:pt x="800" y="2149"/>
                  </a:lnTo>
                  <a:lnTo>
                    <a:pt x="1006" y="2104"/>
                  </a:lnTo>
                  <a:lnTo>
                    <a:pt x="1303" y="1738"/>
                  </a:lnTo>
                  <a:lnTo>
                    <a:pt x="1372" y="1463"/>
                  </a:lnTo>
                  <a:lnTo>
                    <a:pt x="1395" y="1212"/>
                  </a:lnTo>
                  <a:lnTo>
                    <a:pt x="1372" y="709"/>
                  </a:lnTo>
                  <a:lnTo>
                    <a:pt x="1189" y="298"/>
                  </a:lnTo>
                  <a:lnTo>
                    <a:pt x="846" y="23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2"/>
            <p:cNvSpPr/>
            <p:nvPr/>
          </p:nvSpPr>
          <p:spPr>
            <a:xfrm>
              <a:off x="5603309" y="4845147"/>
              <a:ext cx="63746" cy="91589"/>
            </a:xfrm>
            <a:custGeom>
              <a:avLst/>
              <a:gdLst/>
              <a:ahLst/>
              <a:cxnLst/>
              <a:rect l="l" t="t" r="r" b="b"/>
              <a:pathLst>
                <a:path w="1305" h="1875" extrusionOk="0">
                  <a:moveTo>
                    <a:pt x="618" y="0"/>
                  </a:moveTo>
                  <a:lnTo>
                    <a:pt x="367" y="92"/>
                  </a:lnTo>
                  <a:lnTo>
                    <a:pt x="92" y="526"/>
                  </a:lnTo>
                  <a:lnTo>
                    <a:pt x="1" y="1281"/>
                  </a:lnTo>
                  <a:lnTo>
                    <a:pt x="161" y="1715"/>
                  </a:lnTo>
                  <a:lnTo>
                    <a:pt x="390" y="1875"/>
                  </a:lnTo>
                  <a:lnTo>
                    <a:pt x="550" y="1875"/>
                  </a:lnTo>
                  <a:lnTo>
                    <a:pt x="710" y="1829"/>
                  </a:lnTo>
                  <a:lnTo>
                    <a:pt x="984" y="1692"/>
                  </a:lnTo>
                  <a:lnTo>
                    <a:pt x="1235" y="1303"/>
                  </a:lnTo>
                  <a:lnTo>
                    <a:pt x="1304" y="686"/>
                  </a:lnTo>
                  <a:lnTo>
                    <a:pt x="1121" y="275"/>
                  </a:lnTo>
                  <a:lnTo>
                    <a:pt x="915" y="69"/>
                  </a:lnTo>
                  <a:lnTo>
                    <a:pt x="778" y="23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2"/>
            <p:cNvSpPr/>
            <p:nvPr/>
          </p:nvSpPr>
          <p:spPr>
            <a:xfrm>
              <a:off x="5479379" y="4889795"/>
              <a:ext cx="68142" cy="64821"/>
            </a:xfrm>
            <a:custGeom>
              <a:avLst/>
              <a:gdLst/>
              <a:ahLst/>
              <a:cxnLst/>
              <a:rect l="l" t="t" r="r" b="b"/>
              <a:pathLst>
                <a:path w="1395" h="1327" extrusionOk="0">
                  <a:moveTo>
                    <a:pt x="640" y="1"/>
                  </a:moveTo>
                  <a:lnTo>
                    <a:pt x="366" y="24"/>
                  </a:lnTo>
                  <a:lnTo>
                    <a:pt x="229" y="69"/>
                  </a:lnTo>
                  <a:lnTo>
                    <a:pt x="92" y="161"/>
                  </a:lnTo>
                  <a:lnTo>
                    <a:pt x="0" y="367"/>
                  </a:lnTo>
                  <a:lnTo>
                    <a:pt x="69" y="710"/>
                  </a:lnTo>
                  <a:lnTo>
                    <a:pt x="480" y="1167"/>
                  </a:lnTo>
                  <a:lnTo>
                    <a:pt x="869" y="1327"/>
                  </a:lnTo>
                  <a:lnTo>
                    <a:pt x="1120" y="1327"/>
                  </a:lnTo>
                  <a:lnTo>
                    <a:pt x="1212" y="1258"/>
                  </a:lnTo>
                  <a:lnTo>
                    <a:pt x="1303" y="1190"/>
                  </a:lnTo>
                  <a:lnTo>
                    <a:pt x="1395" y="984"/>
                  </a:lnTo>
                  <a:lnTo>
                    <a:pt x="1349" y="618"/>
                  </a:lnTo>
                  <a:lnTo>
                    <a:pt x="1006" y="18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2"/>
            <p:cNvSpPr/>
            <p:nvPr/>
          </p:nvSpPr>
          <p:spPr>
            <a:xfrm>
              <a:off x="5568724" y="4917737"/>
              <a:ext cx="49189" cy="79328"/>
            </a:xfrm>
            <a:custGeom>
              <a:avLst/>
              <a:gdLst/>
              <a:ahLst/>
              <a:cxnLst/>
              <a:rect l="l" t="t" r="r" b="b"/>
              <a:pathLst>
                <a:path w="1007" h="1624" extrusionOk="0">
                  <a:moveTo>
                    <a:pt x="412" y="0"/>
                  </a:moveTo>
                  <a:lnTo>
                    <a:pt x="297" y="23"/>
                  </a:lnTo>
                  <a:lnTo>
                    <a:pt x="115" y="206"/>
                  </a:lnTo>
                  <a:lnTo>
                    <a:pt x="0" y="595"/>
                  </a:lnTo>
                  <a:lnTo>
                    <a:pt x="92" y="1212"/>
                  </a:lnTo>
                  <a:lnTo>
                    <a:pt x="297" y="1532"/>
                  </a:lnTo>
                  <a:lnTo>
                    <a:pt x="503" y="1624"/>
                  </a:lnTo>
                  <a:lnTo>
                    <a:pt x="617" y="1578"/>
                  </a:lnTo>
                  <a:lnTo>
                    <a:pt x="823" y="1463"/>
                  </a:lnTo>
                  <a:lnTo>
                    <a:pt x="1006" y="961"/>
                  </a:lnTo>
                  <a:lnTo>
                    <a:pt x="938" y="389"/>
                  </a:lnTo>
                  <a:lnTo>
                    <a:pt x="732" y="92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5" name="Google Shape;355;p32"/>
          <p:cNvGrpSpPr/>
          <p:nvPr/>
        </p:nvGrpSpPr>
        <p:grpSpPr>
          <a:xfrm>
            <a:off x="7806643" y="5415811"/>
            <a:ext cx="1359524" cy="1399709"/>
            <a:chOff x="2965357" y="4321933"/>
            <a:chExt cx="1019643" cy="1049782"/>
          </a:xfrm>
        </p:grpSpPr>
        <p:sp>
          <p:nvSpPr>
            <p:cNvPr id="356" name="Google Shape;356;p32"/>
            <p:cNvSpPr/>
            <p:nvPr/>
          </p:nvSpPr>
          <p:spPr>
            <a:xfrm>
              <a:off x="2965357" y="4321933"/>
              <a:ext cx="1019643" cy="1049782"/>
            </a:xfrm>
            <a:custGeom>
              <a:avLst/>
              <a:gdLst/>
              <a:ahLst/>
              <a:cxnLst/>
              <a:rect l="l" t="t" r="r" b="b"/>
              <a:pathLst>
                <a:path w="20874" h="21491" extrusionOk="0">
                  <a:moveTo>
                    <a:pt x="15935" y="1"/>
                  </a:moveTo>
                  <a:lnTo>
                    <a:pt x="14952" y="161"/>
                  </a:lnTo>
                  <a:lnTo>
                    <a:pt x="13375" y="549"/>
                  </a:lnTo>
                  <a:lnTo>
                    <a:pt x="11477" y="1304"/>
                  </a:lnTo>
                  <a:lnTo>
                    <a:pt x="10837" y="1693"/>
                  </a:lnTo>
                  <a:lnTo>
                    <a:pt x="10586" y="1898"/>
                  </a:lnTo>
                  <a:lnTo>
                    <a:pt x="10174" y="2538"/>
                  </a:lnTo>
                  <a:lnTo>
                    <a:pt x="9763" y="3819"/>
                  </a:lnTo>
                  <a:lnTo>
                    <a:pt x="9465" y="6494"/>
                  </a:lnTo>
                  <a:lnTo>
                    <a:pt x="9465" y="7019"/>
                  </a:lnTo>
                  <a:lnTo>
                    <a:pt x="9443" y="6562"/>
                  </a:lnTo>
                  <a:lnTo>
                    <a:pt x="8871" y="4162"/>
                  </a:lnTo>
                  <a:lnTo>
                    <a:pt x="8277" y="2973"/>
                  </a:lnTo>
                  <a:lnTo>
                    <a:pt x="7751" y="2310"/>
                  </a:lnTo>
                  <a:lnTo>
                    <a:pt x="7431" y="2058"/>
                  </a:lnTo>
                  <a:lnTo>
                    <a:pt x="7065" y="1830"/>
                  </a:lnTo>
                  <a:lnTo>
                    <a:pt x="6242" y="1487"/>
                  </a:lnTo>
                  <a:lnTo>
                    <a:pt x="4847" y="1121"/>
                  </a:lnTo>
                  <a:lnTo>
                    <a:pt x="2881" y="984"/>
                  </a:lnTo>
                  <a:lnTo>
                    <a:pt x="1647" y="1098"/>
                  </a:lnTo>
                  <a:lnTo>
                    <a:pt x="1007" y="1258"/>
                  </a:lnTo>
                  <a:lnTo>
                    <a:pt x="778" y="1372"/>
                  </a:lnTo>
                  <a:lnTo>
                    <a:pt x="572" y="1510"/>
                  </a:lnTo>
                  <a:lnTo>
                    <a:pt x="252" y="2058"/>
                  </a:lnTo>
                  <a:lnTo>
                    <a:pt x="69" y="2881"/>
                  </a:lnTo>
                  <a:lnTo>
                    <a:pt x="1" y="3887"/>
                  </a:lnTo>
                  <a:lnTo>
                    <a:pt x="69" y="5579"/>
                  </a:lnTo>
                  <a:lnTo>
                    <a:pt x="389" y="7294"/>
                  </a:lnTo>
                  <a:lnTo>
                    <a:pt x="687" y="8300"/>
                  </a:lnTo>
                  <a:lnTo>
                    <a:pt x="869" y="8757"/>
                  </a:lnTo>
                  <a:lnTo>
                    <a:pt x="1098" y="9168"/>
                  </a:lnTo>
                  <a:lnTo>
                    <a:pt x="1807" y="9831"/>
                  </a:lnTo>
                  <a:lnTo>
                    <a:pt x="2698" y="10334"/>
                  </a:lnTo>
                  <a:lnTo>
                    <a:pt x="3704" y="10677"/>
                  </a:lnTo>
                  <a:lnTo>
                    <a:pt x="6128" y="11157"/>
                  </a:lnTo>
                  <a:lnTo>
                    <a:pt x="6745" y="11180"/>
                  </a:lnTo>
                  <a:lnTo>
                    <a:pt x="6219" y="11317"/>
                  </a:lnTo>
                  <a:lnTo>
                    <a:pt x="3636" y="12392"/>
                  </a:lnTo>
                  <a:lnTo>
                    <a:pt x="2470" y="13215"/>
                  </a:lnTo>
                  <a:lnTo>
                    <a:pt x="1875" y="13878"/>
                  </a:lnTo>
                  <a:lnTo>
                    <a:pt x="1715" y="14244"/>
                  </a:lnTo>
                  <a:lnTo>
                    <a:pt x="1555" y="14609"/>
                  </a:lnTo>
                  <a:lnTo>
                    <a:pt x="1395" y="15432"/>
                  </a:lnTo>
                  <a:lnTo>
                    <a:pt x="1350" y="16736"/>
                  </a:lnTo>
                  <a:lnTo>
                    <a:pt x="1578" y="18519"/>
                  </a:lnTo>
                  <a:lnTo>
                    <a:pt x="1990" y="20096"/>
                  </a:lnTo>
                  <a:lnTo>
                    <a:pt x="2218" y="20714"/>
                  </a:lnTo>
                  <a:lnTo>
                    <a:pt x="2287" y="20851"/>
                  </a:lnTo>
                  <a:lnTo>
                    <a:pt x="2515" y="21102"/>
                  </a:lnTo>
                  <a:lnTo>
                    <a:pt x="3041" y="21354"/>
                  </a:lnTo>
                  <a:lnTo>
                    <a:pt x="4070" y="21491"/>
                  </a:lnTo>
                  <a:lnTo>
                    <a:pt x="5305" y="21445"/>
                  </a:lnTo>
                  <a:lnTo>
                    <a:pt x="6653" y="21216"/>
                  </a:lnTo>
                  <a:lnTo>
                    <a:pt x="7979" y="20874"/>
                  </a:lnTo>
                  <a:lnTo>
                    <a:pt x="9145" y="20393"/>
                  </a:lnTo>
                  <a:lnTo>
                    <a:pt x="10060" y="19799"/>
                  </a:lnTo>
                  <a:lnTo>
                    <a:pt x="10357" y="19479"/>
                  </a:lnTo>
                  <a:lnTo>
                    <a:pt x="10586" y="19136"/>
                  </a:lnTo>
                  <a:lnTo>
                    <a:pt x="10929" y="18382"/>
                  </a:lnTo>
                  <a:lnTo>
                    <a:pt x="11134" y="17239"/>
                  </a:lnTo>
                  <a:lnTo>
                    <a:pt x="10929" y="15272"/>
                  </a:lnTo>
                  <a:lnTo>
                    <a:pt x="10814" y="14929"/>
                  </a:lnTo>
                  <a:lnTo>
                    <a:pt x="11134" y="15318"/>
                  </a:lnTo>
                  <a:lnTo>
                    <a:pt x="12872" y="17216"/>
                  </a:lnTo>
                  <a:lnTo>
                    <a:pt x="13924" y="18039"/>
                  </a:lnTo>
                  <a:lnTo>
                    <a:pt x="14587" y="18404"/>
                  </a:lnTo>
                  <a:lnTo>
                    <a:pt x="14907" y="18496"/>
                  </a:lnTo>
                  <a:lnTo>
                    <a:pt x="15227" y="18565"/>
                  </a:lnTo>
                  <a:lnTo>
                    <a:pt x="15958" y="18565"/>
                  </a:lnTo>
                  <a:lnTo>
                    <a:pt x="17147" y="18382"/>
                  </a:lnTo>
                  <a:lnTo>
                    <a:pt x="18725" y="17856"/>
                  </a:lnTo>
                  <a:lnTo>
                    <a:pt x="20028" y="17124"/>
                  </a:lnTo>
                  <a:lnTo>
                    <a:pt x="20462" y="16736"/>
                  </a:lnTo>
                  <a:lnTo>
                    <a:pt x="20622" y="16530"/>
                  </a:lnTo>
                  <a:lnTo>
                    <a:pt x="20828" y="15890"/>
                  </a:lnTo>
                  <a:lnTo>
                    <a:pt x="20874" y="15090"/>
                  </a:lnTo>
                  <a:lnTo>
                    <a:pt x="20736" y="14152"/>
                  </a:lnTo>
                  <a:lnTo>
                    <a:pt x="20439" y="13192"/>
                  </a:lnTo>
                  <a:lnTo>
                    <a:pt x="19982" y="12232"/>
                  </a:lnTo>
                  <a:lnTo>
                    <a:pt x="19388" y="11340"/>
                  </a:lnTo>
                  <a:lnTo>
                    <a:pt x="18610" y="10609"/>
                  </a:lnTo>
                  <a:lnTo>
                    <a:pt x="18176" y="10311"/>
                  </a:lnTo>
                  <a:lnTo>
                    <a:pt x="17719" y="10060"/>
                  </a:lnTo>
                  <a:lnTo>
                    <a:pt x="16850" y="9717"/>
                  </a:lnTo>
                  <a:lnTo>
                    <a:pt x="15707" y="9466"/>
                  </a:lnTo>
                  <a:lnTo>
                    <a:pt x="14564" y="9511"/>
                  </a:lnTo>
                  <a:lnTo>
                    <a:pt x="14414" y="9555"/>
                  </a:lnTo>
                  <a:lnTo>
                    <a:pt x="14414" y="9555"/>
                  </a:lnTo>
                  <a:lnTo>
                    <a:pt x="15410" y="9008"/>
                  </a:lnTo>
                  <a:lnTo>
                    <a:pt x="17010" y="7865"/>
                  </a:lnTo>
                  <a:lnTo>
                    <a:pt x="18107" y="6791"/>
                  </a:lnTo>
                  <a:lnTo>
                    <a:pt x="18702" y="6013"/>
                  </a:lnTo>
                  <a:lnTo>
                    <a:pt x="18907" y="5602"/>
                  </a:lnTo>
                  <a:lnTo>
                    <a:pt x="19067" y="5213"/>
                  </a:lnTo>
                  <a:lnTo>
                    <a:pt x="19227" y="4413"/>
                  </a:lnTo>
                  <a:lnTo>
                    <a:pt x="19182" y="3636"/>
                  </a:lnTo>
                  <a:lnTo>
                    <a:pt x="19022" y="2904"/>
                  </a:lnTo>
                  <a:lnTo>
                    <a:pt x="18587" y="1875"/>
                  </a:lnTo>
                  <a:lnTo>
                    <a:pt x="17856" y="755"/>
                  </a:lnTo>
                  <a:lnTo>
                    <a:pt x="17559" y="344"/>
                  </a:lnTo>
                  <a:lnTo>
                    <a:pt x="17376" y="184"/>
                  </a:lnTo>
                  <a:lnTo>
                    <a:pt x="16781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32"/>
            <p:cNvSpPr/>
            <p:nvPr/>
          </p:nvSpPr>
          <p:spPr>
            <a:xfrm>
              <a:off x="3444471" y="4691624"/>
              <a:ext cx="91638" cy="126222"/>
            </a:xfrm>
            <a:custGeom>
              <a:avLst/>
              <a:gdLst/>
              <a:ahLst/>
              <a:cxnLst/>
              <a:rect l="l" t="t" r="r" b="b"/>
              <a:pathLst>
                <a:path w="1876" h="2584" extrusionOk="0">
                  <a:moveTo>
                    <a:pt x="961" y="0"/>
                  </a:moveTo>
                  <a:lnTo>
                    <a:pt x="755" y="23"/>
                  </a:lnTo>
                  <a:lnTo>
                    <a:pt x="412" y="297"/>
                  </a:lnTo>
                  <a:lnTo>
                    <a:pt x="160" y="709"/>
                  </a:lnTo>
                  <a:lnTo>
                    <a:pt x="23" y="1189"/>
                  </a:lnTo>
                  <a:lnTo>
                    <a:pt x="0" y="1692"/>
                  </a:lnTo>
                  <a:lnTo>
                    <a:pt x="92" y="2149"/>
                  </a:lnTo>
                  <a:lnTo>
                    <a:pt x="320" y="2469"/>
                  </a:lnTo>
                  <a:lnTo>
                    <a:pt x="686" y="2583"/>
                  </a:lnTo>
                  <a:lnTo>
                    <a:pt x="915" y="2561"/>
                  </a:lnTo>
                  <a:lnTo>
                    <a:pt x="1166" y="2469"/>
                  </a:lnTo>
                  <a:lnTo>
                    <a:pt x="1532" y="2172"/>
                  </a:lnTo>
                  <a:lnTo>
                    <a:pt x="1761" y="1783"/>
                  </a:lnTo>
                  <a:lnTo>
                    <a:pt x="1875" y="1326"/>
                  </a:lnTo>
                  <a:lnTo>
                    <a:pt x="1852" y="869"/>
                  </a:lnTo>
                  <a:lnTo>
                    <a:pt x="1738" y="457"/>
                  </a:lnTo>
                  <a:lnTo>
                    <a:pt x="1509" y="160"/>
                  </a:lnTo>
                  <a:lnTo>
                    <a:pt x="11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32"/>
            <p:cNvSpPr/>
            <p:nvPr/>
          </p:nvSpPr>
          <p:spPr>
            <a:xfrm>
              <a:off x="3347309" y="4740717"/>
              <a:ext cx="60327" cy="84946"/>
            </a:xfrm>
            <a:custGeom>
              <a:avLst/>
              <a:gdLst/>
              <a:ahLst/>
              <a:cxnLst/>
              <a:rect l="l" t="t" r="r" b="b"/>
              <a:pathLst>
                <a:path w="1235" h="1739" extrusionOk="0">
                  <a:moveTo>
                    <a:pt x="572" y="1"/>
                  </a:moveTo>
                  <a:lnTo>
                    <a:pt x="435" y="24"/>
                  </a:lnTo>
                  <a:lnTo>
                    <a:pt x="321" y="70"/>
                  </a:lnTo>
                  <a:lnTo>
                    <a:pt x="115" y="252"/>
                  </a:lnTo>
                  <a:lnTo>
                    <a:pt x="0" y="664"/>
                  </a:lnTo>
                  <a:lnTo>
                    <a:pt x="92" y="1304"/>
                  </a:lnTo>
                  <a:lnTo>
                    <a:pt x="366" y="1647"/>
                  </a:lnTo>
                  <a:lnTo>
                    <a:pt x="618" y="1738"/>
                  </a:lnTo>
                  <a:lnTo>
                    <a:pt x="755" y="1738"/>
                  </a:lnTo>
                  <a:lnTo>
                    <a:pt x="915" y="1693"/>
                  </a:lnTo>
                  <a:lnTo>
                    <a:pt x="1121" y="1510"/>
                  </a:lnTo>
                  <a:lnTo>
                    <a:pt x="1235" y="1098"/>
                  </a:lnTo>
                  <a:lnTo>
                    <a:pt x="1098" y="458"/>
                  </a:lnTo>
                  <a:lnTo>
                    <a:pt x="823" y="115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2"/>
            <p:cNvSpPr/>
            <p:nvPr/>
          </p:nvSpPr>
          <p:spPr>
            <a:xfrm>
              <a:off x="3496935" y="4813307"/>
              <a:ext cx="77130" cy="86069"/>
            </a:xfrm>
            <a:custGeom>
              <a:avLst/>
              <a:gdLst/>
              <a:ahLst/>
              <a:cxnLst/>
              <a:rect l="l" t="t" r="r" b="b"/>
              <a:pathLst>
                <a:path w="1579" h="1762" extrusionOk="0">
                  <a:moveTo>
                    <a:pt x="1144" y="1"/>
                  </a:moveTo>
                  <a:lnTo>
                    <a:pt x="824" y="24"/>
                  </a:lnTo>
                  <a:lnTo>
                    <a:pt x="390" y="321"/>
                  </a:lnTo>
                  <a:lnTo>
                    <a:pt x="1" y="961"/>
                  </a:lnTo>
                  <a:lnTo>
                    <a:pt x="1" y="1441"/>
                  </a:lnTo>
                  <a:lnTo>
                    <a:pt x="161" y="1670"/>
                  </a:lnTo>
                  <a:lnTo>
                    <a:pt x="321" y="1738"/>
                  </a:lnTo>
                  <a:lnTo>
                    <a:pt x="481" y="1761"/>
                  </a:lnTo>
                  <a:lnTo>
                    <a:pt x="801" y="1716"/>
                  </a:lnTo>
                  <a:lnTo>
                    <a:pt x="1235" y="1441"/>
                  </a:lnTo>
                  <a:lnTo>
                    <a:pt x="1578" y="824"/>
                  </a:lnTo>
                  <a:lnTo>
                    <a:pt x="1578" y="367"/>
                  </a:lnTo>
                  <a:lnTo>
                    <a:pt x="1441" y="138"/>
                  </a:lnTo>
                  <a:lnTo>
                    <a:pt x="1304" y="47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32"/>
            <p:cNvSpPr/>
            <p:nvPr/>
          </p:nvSpPr>
          <p:spPr>
            <a:xfrm>
              <a:off x="3398699" y="4830063"/>
              <a:ext cx="60327" cy="78254"/>
            </a:xfrm>
            <a:custGeom>
              <a:avLst/>
              <a:gdLst/>
              <a:ahLst/>
              <a:cxnLst/>
              <a:rect l="l" t="t" r="r" b="b"/>
              <a:pathLst>
                <a:path w="1235" h="1602" extrusionOk="0">
                  <a:moveTo>
                    <a:pt x="800" y="1"/>
                  </a:moveTo>
                  <a:lnTo>
                    <a:pt x="572" y="47"/>
                  </a:lnTo>
                  <a:lnTo>
                    <a:pt x="252" y="344"/>
                  </a:lnTo>
                  <a:lnTo>
                    <a:pt x="0" y="961"/>
                  </a:lnTo>
                  <a:lnTo>
                    <a:pt x="46" y="1373"/>
                  </a:lnTo>
                  <a:lnTo>
                    <a:pt x="229" y="1555"/>
                  </a:lnTo>
                  <a:lnTo>
                    <a:pt x="366" y="1601"/>
                  </a:lnTo>
                  <a:lnTo>
                    <a:pt x="526" y="1601"/>
                  </a:lnTo>
                  <a:lnTo>
                    <a:pt x="755" y="1533"/>
                  </a:lnTo>
                  <a:lnTo>
                    <a:pt x="1052" y="1258"/>
                  </a:lnTo>
                  <a:lnTo>
                    <a:pt x="1235" y="687"/>
                  </a:lnTo>
                  <a:lnTo>
                    <a:pt x="1166" y="298"/>
                  </a:lnTo>
                  <a:lnTo>
                    <a:pt x="1029" y="92"/>
                  </a:lnTo>
                  <a:lnTo>
                    <a:pt x="915" y="4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1" name="Google Shape;361;p32"/>
          <p:cNvSpPr/>
          <p:nvPr/>
        </p:nvSpPr>
        <p:spPr>
          <a:xfrm>
            <a:off x="453705" y="1885932"/>
            <a:ext cx="1359475" cy="70796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32"/>
          <p:cNvSpPr/>
          <p:nvPr/>
        </p:nvSpPr>
        <p:spPr>
          <a:xfrm flipH="1">
            <a:off x="10461828" y="1336167"/>
            <a:ext cx="1359475" cy="70796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32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32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32"/>
          <p:cNvSpPr/>
          <p:nvPr/>
        </p:nvSpPr>
        <p:spPr>
          <a:xfrm>
            <a:off x="1664400" y="6232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918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3"/>
          <p:cNvSpPr/>
          <p:nvPr/>
        </p:nvSpPr>
        <p:spPr>
          <a:xfrm rot="183667">
            <a:off x="1038942" y="60222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33"/>
          <p:cNvSpPr/>
          <p:nvPr/>
        </p:nvSpPr>
        <p:spPr>
          <a:xfrm rot="-156">
            <a:off x="7971898" y="64762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69" name="Google Shape;369;p33"/>
          <p:cNvGrpSpPr/>
          <p:nvPr/>
        </p:nvGrpSpPr>
        <p:grpSpPr>
          <a:xfrm>
            <a:off x="682317" y="2683793"/>
            <a:ext cx="3858860" cy="4443924"/>
            <a:chOff x="3444173" y="3579511"/>
            <a:chExt cx="1800065" cy="2072984"/>
          </a:xfrm>
        </p:grpSpPr>
        <p:sp>
          <p:nvSpPr>
            <p:cNvPr id="370" name="Google Shape;370;p33"/>
            <p:cNvSpPr/>
            <p:nvPr/>
          </p:nvSpPr>
          <p:spPr>
            <a:xfrm>
              <a:off x="4273820" y="4476600"/>
              <a:ext cx="13921" cy="1175895"/>
            </a:xfrm>
            <a:custGeom>
              <a:avLst/>
              <a:gdLst/>
              <a:ahLst/>
              <a:cxnLst/>
              <a:rect l="l" t="t" r="r" b="b"/>
              <a:pathLst>
                <a:path w="4711" h="42524" fill="none" extrusionOk="0">
                  <a:moveTo>
                    <a:pt x="3498" y="1"/>
                  </a:moveTo>
                  <a:lnTo>
                    <a:pt x="3224" y="824"/>
                  </a:lnTo>
                  <a:lnTo>
                    <a:pt x="1784" y="6585"/>
                  </a:lnTo>
                  <a:lnTo>
                    <a:pt x="1029" y="10631"/>
                  </a:lnTo>
                  <a:lnTo>
                    <a:pt x="595" y="13672"/>
                  </a:lnTo>
                  <a:lnTo>
                    <a:pt x="252" y="16896"/>
                  </a:lnTo>
                  <a:lnTo>
                    <a:pt x="23" y="20302"/>
                  </a:lnTo>
                  <a:lnTo>
                    <a:pt x="1" y="23800"/>
                  </a:lnTo>
                  <a:lnTo>
                    <a:pt x="161" y="27366"/>
                  </a:lnTo>
                  <a:lnTo>
                    <a:pt x="595" y="30910"/>
                  </a:lnTo>
                  <a:lnTo>
                    <a:pt x="1327" y="34408"/>
                  </a:lnTo>
                  <a:lnTo>
                    <a:pt x="2401" y="37791"/>
                  </a:lnTo>
                  <a:lnTo>
                    <a:pt x="3453" y="40215"/>
                  </a:lnTo>
                  <a:lnTo>
                    <a:pt x="4253" y="41769"/>
                  </a:lnTo>
                  <a:lnTo>
                    <a:pt x="4710" y="42524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3"/>
            <p:cNvSpPr/>
            <p:nvPr/>
          </p:nvSpPr>
          <p:spPr>
            <a:xfrm rot="8256167">
              <a:off x="3662058" y="3885767"/>
              <a:ext cx="1364296" cy="1175424"/>
            </a:xfrm>
            <a:custGeom>
              <a:avLst/>
              <a:gdLst/>
              <a:ahLst/>
              <a:cxnLst/>
              <a:rect l="l" t="t" r="r" b="b"/>
              <a:pathLst>
                <a:path w="32693" h="28167" extrusionOk="0">
                  <a:moveTo>
                    <a:pt x="9968" y="1"/>
                  </a:moveTo>
                  <a:lnTo>
                    <a:pt x="9168" y="23"/>
                  </a:lnTo>
                  <a:lnTo>
                    <a:pt x="8322" y="343"/>
                  </a:lnTo>
                  <a:lnTo>
                    <a:pt x="7430" y="961"/>
                  </a:lnTo>
                  <a:lnTo>
                    <a:pt x="6973" y="1395"/>
                  </a:lnTo>
                  <a:lnTo>
                    <a:pt x="6561" y="1875"/>
                  </a:lnTo>
                  <a:lnTo>
                    <a:pt x="5967" y="2835"/>
                  </a:lnTo>
                  <a:lnTo>
                    <a:pt x="5647" y="3796"/>
                  </a:lnTo>
                  <a:lnTo>
                    <a:pt x="5601" y="4756"/>
                  </a:lnTo>
                  <a:lnTo>
                    <a:pt x="5761" y="5693"/>
                  </a:lnTo>
                  <a:lnTo>
                    <a:pt x="6081" y="6585"/>
                  </a:lnTo>
                  <a:lnTo>
                    <a:pt x="6836" y="7888"/>
                  </a:lnTo>
                  <a:lnTo>
                    <a:pt x="8162" y="9420"/>
                  </a:lnTo>
                  <a:lnTo>
                    <a:pt x="9556" y="10700"/>
                  </a:lnTo>
                  <a:lnTo>
                    <a:pt x="11317" y="11980"/>
                  </a:lnTo>
                  <a:lnTo>
                    <a:pt x="11614" y="12140"/>
                  </a:lnTo>
                  <a:lnTo>
                    <a:pt x="11088" y="11934"/>
                  </a:lnTo>
                  <a:lnTo>
                    <a:pt x="9991" y="11637"/>
                  </a:lnTo>
                  <a:lnTo>
                    <a:pt x="8893" y="11431"/>
                  </a:lnTo>
                  <a:lnTo>
                    <a:pt x="7796" y="11363"/>
                  </a:lnTo>
                  <a:lnTo>
                    <a:pt x="6196" y="11431"/>
                  </a:lnTo>
                  <a:lnTo>
                    <a:pt x="4161" y="11889"/>
                  </a:lnTo>
                  <a:lnTo>
                    <a:pt x="2835" y="12460"/>
                  </a:lnTo>
                  <a:lnTo>
                    <a:pt x="2058" y="12940"/>
                  </a:lnTo>
                  <a:lnTo>
                    <a:pt x="1372" y="13489"/>
                  </a:lnTo>
                  <a:lnTo>
                    <a:pt x="823" y="14106"/>
                  </a:lnTo>
                  <a:lnTo>
                    <a:pt x="389" y="14769"/>
                  </a:lnTo>
                  <a:lnTo>
                    <a:pt x="114" y="15501"/>
                  </a:lnTo>
                  <a:lnTo>
                    <a:pt x="0" y="16278"/>
                  </a:lnTo>
                  <a:lnTo>
                    <a:pt x="69" y="17101"/>
                  </a:lnTo>
                  <a:lnTo>
                    <a:pt x="183" y="17513"/>
                  </a:lnTo>
                  <a:lnTo>
                    <a:pt x="343" y="17924"/>
                  </a:lnTo>
                  <a:lnTo>
                    <a:pt x="777" y="18610"/>
                  </a:lnTo>
                  <a:lnTo>
                    <a:pt x="1372" y="19113"/>
                  </a:lnTo>
                  <a:lnTo>
                    <a:pt x="2081" y="19456"/>
                  </a:lnTo>
                  <a:lnTo>
                    <a:pt x="2904" y="19685"/>
                  </a:lnTo>
                  <a:lnTo>
                    <a:pt x="3795" y="19799"/>
                  </a:lnTo>
                  <a:lnTo>
                    <a:pt x="5213" y="19822"/>
                  </a:lnTo>
                  <a:lnTo>
                    <a:pt x="7110" y="19570"/>
                  </a:lnTo>
                  <a:lnTo>
                    <a:pt x="8870" y="19182"/>
                  </a:lnTo>
                  <a:lnTo>
                    <a:pt x="10791" y="18610"/>
                  </a:lnTo>
                  <a:lnTo>
                    <a:pt x="11088" y="18496"/>
                  </a:lnTo>
                  <a:lnTo>
                    <a:pt x="11088" y="18496"/>
                  </a:lnTo>
                  <a:lnTo>
                    <a:pt x="10745" y="18724"/>
                  </a:lnTo>
                  <a:lnTo>
                    <a:pt x="9808" y="19570"/>
                  </a:lnTo>
                  <a:lnTo>
                    <a:pt x="8733" y="20759"/>
                  </a:lnTo>
                  <a:lnTo>
                    <a:pt x="7727" y="22131"/>
                  </a:lnTo>
                  <a:lnTo>
                    <a:pt x="7156" y="23205"/>
                  </a:lnTo>
                  <a:lnTo>
                    <a:pt x="6904" y="23937"/>
                  </a:lnTo>
                  <a:lnTo>
                    <a:pt x="6790" y="24623"/>
                  </a:lnTo>
                  <a:lnTo>
                    <a:pt x="6859" y="25263"/>
                  </a:lnTo>
                  <a:lnTo>
                    <a:pt x="7110" y="25857"/>
                  </a:lnTo>
                  <a:lnTo>
                    <a:pt x="7567" y="26360"/>
                  </a:lnTo>
                  <a:lnTo>
                    <a:pt x="8276" y="26795"/>
                  </a:lnTo>
                  <a:lnTo>
                    <a:pt x="9282" y="27115"/>
                  </a:lnTo>
                  <a:lnTo>
                    <a:pt x="9899" y="27229"/>
                  </a:lnTo>
                  <a:lnTo>
                    <a:pt x="10517" y="27297"/>
                  </a:lnTo>
                  <a:lnTo>
                    <a:pt x="11660" y="27320"/>
                  </a:lnTo>
                  <a:lnTo>
                    <a:pt x="12643" y="27160"/>
                  </a:lnTo>
                  <a:lnTo>
                    <a:pt x="13511" y="26863"/>
                  </a:lnTo>
                  <a:lnTo>
                    <a:pt x="14266" y="26452"/>
                  </a:lnTo>
                  <a:lnTo>
                    <a:pt x="14883" y="25949"/>
                  </a:lnTo>
                  <a:lnTo>
                    <a:pt x="15638" y="25080"/>
                  </a:lnTo>
                  <a:lnTo>
                    <a:pt x="16323" y="23800"/>
                  </a:lnTo>
                  <a:lnTo>
                    <a:pt x="16735" y="22542"/>
                  </a:lnTo>
                  <a:lnTo>
                    <a:pt x="16964" y="21102"/>
                  </a:lnTo>
                  <a:lnTo>
                    <a:pt x="16986" y="20873"/>
                  </a:lnTo>
                  <a:lnTo>
                    <a:pt x="17009" y="21308"/>
                  </a:lnTo>
                  <a:lnTo>
                    <a:pt x="17238" y="22519"/>
                  </a:lnTo>
                  <a:lnTo>
                    <a:pt x="17672" y="23937"/>
                  </a:lnTo>
                  <a:lnTo>
                    <a:pt x="18335" y="25400"/>
                  </a:lnTo>
                  <a:lnTo>
                    <a:pt x="19250" y="26726"/>
                  </a:lnTo>
                  <a:lnTo>
                    <a:pt x="20073" y="27503"/>
                  </a:lnTo>
                  <a:lnTo>
                    <a:pt x="20713" y="27869"/>
                  </a:lnTo>
                  <a:lnTo>
                    <a:pt x="21399" y="28098"/>
                  </a:lnTo>
                  <a:lnTo>
                    <a:pt x="22176" y="28166"/>
                  </a:lnTo>
                  <a:lnTo>
                    <a:pt x="22999" y="28052"/>
                  </a:lnTo>
                  <a:lnTo>
                    <a:pt x="23891" y="27709"/>
                  </a:lnTo>
                  <a:lnTo>
                    <a:pt x="24371" y="27435"/>
                  </a:lnTo>
                  <a:lnTo>
                    <a:pt x="24828" y="27160"/>
                  </a:lnTo>
                  <a:lnTo>
                    <a:pt x="25514" y="26497"/>
                  </a:lnTo>
                  <a:lnTo>
                    <a:pt x="25971" y="25766"/>
                  </a:lnTo>
                  <a:lnTo>
                    <a:pt x="26200" y="24988"/>
                  </a:lnTo>
                  <a:lnTo>
                    <a:pt x="26245" y="24165"/>
                  </a:lnTo>
                  <a:lnTo>
                    <a:pt x="26131" y="23342"/>
                  </a:lnTo>
                  <a:lnTo>
                    <a:pt x="25742" y="22062"/>
                  </a:lnTo>
                  <a:lnTo>
                    <a:pt x="24897" y="20462"/>
                  </a:lnTo>
                  <a:lnTo>
                    <a:pt x="23914" y="19067"/>
                  </a:lnTo>
                  <a:lnTo>
                    <a:pt x="22656" y="17581"/>
                  </a:lnTo>
                  <a:lnTo>
                    <a:pt x="22428" y="17375"/>
                  </a:lnTo>
                  <a:lnTo>
                    <a:pt x="22428" y="17375"/>
                  </a:lnTo>
                  <a:lnTo>
                    <a:pt x="22816" y="17558"/>
                  </a:lnTo>
                  <a:lnTo>
                    <a:pt x="24142" y="17787"/>
                  </a:lnTo>
                  <a:lnTo>
                    <a:pt x="25925" y="17810"/>
                  </a:lnTo>
                  <a:lnTo>
                    <a:pt x="27892" y="17558"/>
                  </a:lnTo>
                  <a:lnTo>
                    <a:pt x="29355" y="17147"/>
                  </a:lnTo>
                  <a:lnTo>
                    <a:pt x="30246" y="16758"/>
                  </a:lnTo>
                  <a:lnTo>
                    <a:pt x="31046" y="16278"/>
                  </a:lnTo>
                  <a:lnTo>
                    <a:pt x="31732" y="15684"/>
                  </a:lnTo>
                  <a:lnTo>
                    <a:pt x="32258" y="14975"/>
                  </a:lnTo>
                  <a:lnTo>
                    <a:pt x="32578" y="14152"/>
                  </a:lnTo>
                  <a:lnTo>
                    <a:pt x="32692" y="13192"/>
                  </a:lnTo>
                  <a:lnTo>
                    <a:pt x="32532" y="12094"/>
                  </a:lnTo>
                  <a:lnTo>
                    <a:pt x="32350" y="11477"/>
                  </a:lnTo>
                  <a:lnTo>
                    <a:pt x="32121" y="10883"/>
                  </a:lnTo>
                  <a:lnTo>
                    <a:pt x="31549" y="9923"/>
                  </a:lnTo>
                  <a:lnTo>
                    <a:pt x="30864" y="9214"/>
                  </a:lnTo>
                  <a:lnTo>
                    <a:pt x="30086" y="8734"/>
                  </a:lnTo>
                  <a:lnTo>
                    <a:pt x="29240" y="8437"/>
                  </a:lnTo>
                  <a:lnTo>
                    <a:pt x="28326" y="8345"/>
                  </a:lnTo>
                  <a:lnTo>
                    <a:pt x="26931" y="8437"/>
                  </a:lnTo>
                  <a:lnTo>
                    <a:pt x="25080" y="8917"/>
                  </a:lnTo>
                  <a:lnTo>
                    <a:pt x="23456" y="9625"/>
                  </a:lnTo>
                  <a:lnTo>
                    <a:pt x="21650" y="10608"/>
                  </a:lnTo>
                  <a:lnTo>
                    <a:pt x="21376" y="10814"/>
                  </a:lnTo>
                  <a:lnTo>
                    <a:pt x="21376" y="10814"/>
                  </a:lnTo>
                  <a:lnTo>
                    <a:pt x="21650" y="10517"/>
                  </a:lnTo>
                  <a:lnTo>
                    <a:pt x="23182" y="8734"/>
                  </a:lnTo>
                  <a:lnTo>
                    <a:pt x="24348" y="7111"/>
                  </a:lnTo>
                  <a:lnTo>
                    <a:pt x="25354" y="5350"/>
                  </a:lnTo>
                  <a:lnTo>
                    <a:pt x="25811" y="4047"/>
                  </a:lnTo>
                  <a:lnTo>
                    <a:pt x="25903" y="3247"/>
                  </a:lnTo>
                  <a:lnTo>
                    <a:pt x="25811" y="2515"/>
                  </a:lnTo>
                  <a:lnTo>
                    <a:pt x="25491" y="1875"/>
                  </a:lnTo>
                  <a:lnTo>
                    <a:pt x="24897" y="1349"/>
                  </a:lnTo>
                  <a:lnTo>
                    <a:pt x="23982" y="984"/>
                  </a:lnTo>
                  <a:lnTo>
                    <a:pt x="23388" y="869"/>
                  </a:lnTo>
                  <a:lnTo>
                    <a:pt x="22793" y="801"/>
                  </a:lnTo>
                  <a:lnTo>
                    <a:pt x="21673" y="824"/>
                  </a:lnTo>
                  <a:lnTo>
                    <a:pt x="20667" y="1029"/>
                  </a:lnTo>
                  <a:lnTo>
                    <a:pt x="19776" y="1395"/>
                  </a:lnTo>
                  <a:lnTo>
                    <a:pt x="18998" y="1898"/>
                  </a:lnTo>
                  <a:lnTo>
                    <a:pt x="18312" y="2492"/>
                  </a:lnTo>
                  <a:lnTo>
                    <a:pt x="17444" y="3544"/>
                  </a:lnTo>
                  <a:lnTo>
                    <a:pt x="16598" y="5053"/>
                  </a:lnTo>
                  <a:lnTo>
                    <a:pt x="16026" y="6516"/>
                  </a:lnTo>
                  <a:lnTo>
                    <a:pt x="15592" y="8231"/>
                  </a:lnTo>
                  <a:lnTo>
                    <a:pt x="15569" y="8482"/>
                  </a:lnTo>
                  <a:lnTo>
                    <a:pt x="15523" y="8025"/>
                  </a:lnTo>
                  <a:lnTo>
                    <a:pt x="15180" y="6630"/>
                  </a:lnTo>
                  <a:lnTo>
                    <a:pt x="14517" y="4893"/>
                  </a:lnTo>
                  <a:lnTo>
                    <a:pt x="13626" y="3087"/>
                  </a:lnTo>
                  <a:lnTo>
                    <a:pt x="12780" y="1875"/>
                  </a:lnTo>
                  <a:lnTo>
                    <a:pt x="12140" y="1167"/>
                  </a:lnTo>
                  <a:lnTo>
                    <a:pt x="11454" y="595"/>
                  </a:lnTo>
                  <a:lnTo>
                    <a:pt x="10745" y="183"/>
                  </a:lnTo>
                  <a:lnTo>
                    <a:pt x="9968" y="1"/>
                  </a:lnTo>
                  <a:close/>
                </a:path>
              </a:pathLst>
            </a:custGeom>
            <a:solidFill>
              <a:srgbClr val="F2B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3"/>
            <p:cNvSpPr/>
            <p:nvPr/>
          </p:nvSpPr>
          <p:spPr>
            <a:xfrm rot="8256167">
              <a:off x="4052727" y="4234650"/>
              <a:ext cx="538115" cy="439840"/>
            </a:xfrm>
            <a:custGeom>
              <a:avLst/>
              <a:gdLst/>
              <a:ahLst/>
              <a:cxnLst/>
              <a:rect l="l" t="t" r="r" b="b"/>
              <a:pathLst>
                <a:path w="12895" h="10540" extrusionOk="0">
                  <a:moveTo>
                    <a:pt x="4939" y="0"/>
                  </a:moveTo>
                  <a:lnTo>
                    <a:pt x="3773" y="160"/>
                  </a:lnTo>
                  <a:lnTo>
                    <a:pt x="2653" y="503"/>
                  </a:lnTo>
                  <a:lnTo>
                    <a:pt x="2150" y="777"/>
                  </a:lnTo>
                  <a:lnTo>
                    <a:pt x="1670" y="1075"/>
                  </a:lnTo>
                  <a:lnTo>
                    <a:pt x="892" y="1783"/>
                  </a:lnTo>
                  <a:lnTo>
                    <a:pt x="389" y="2629"/>
                  </a:lnTo>
                  <a:lnTo>
                    <a:pt x="92" y="3566"/>
                  </a:lnTo>
                  <a:lnTo>
                    <a:pt x="1" y="4572"/>
                  </a:lnTo>
                  <a:lnTo>
                    <a:pt x="115" y="5578"/>
                  </a:lnTo>
                  <a:lnTo>
                    <a:pt x="435" y="6584"/>
                  </a:lnTo>
                  <a:lnTo>
                    <a:pt x="892" y="7567"/>
                  </a:lnTo>
                  <a:lnTo>
                    <a:pt x="1532" y="8436"/>
                  </a:lnTo>
                  <a:lnTo>
                    <a:pt x="2333" y="9213"/>
                  </a:lnTo>
                  <a:lnTo>
                    <a:pt x="3247" y="9853"/>
                  </a:lnTo>
                  <a:lnTo>
                    <a:pt x="4276" y="10311"/>
                  </a:lnTo>
                  <a:lnTo>
                    <a:pt x="5442" y="10539"/>
                  </a:lnTo>
                  <a:lnTo>
                    <a:pt x="6676" y="10539"/>
                  </a:lnTo>
                  <a:lnTo>
                    <a:pt x="8002" y="10242"/>
                  </a:lnTo>
                  <a:lnTo>
                    <a:pt x="9397" y="9648"/>
                  </a:lnTo>
                  <a:lnTo>
                    <a:pt x="10128" y="9213"/>
                  </a:lnTo>
                  <a:lnTo>
                    <a:pt x="10814" y="8733"/>
                  </a:lnTo>
                  <a:lnTo>
                    <a:pt x="11866" y="7750"/>
                  </a:lnTo>
                  <a:lnTo>
                    <a:pt x="12529" y="6767"/>
                  </a:lnTo>
                  <a:lnTo>
                    <a:pt x="12872" y="5807"/>
                  </a:lnTo>
                  <a:lnTo>
                    <a:pt x="12895" y="4847"/>
                  </a:lnTo>
                  <a:lnTo>
                    <a:pt x="12643" y="3955"/>
                  </a:lnTo>
                  <a:lnTo>
                    <a:pt x="12163" y="3086"/>
                  </a:lnTo>
                  <a:lnTo>
                    <a:pt x="11477" y="2309"/>
                  </a:lnTo>
                  <a:lnTo>
                    <a:pt x="10609" y="1623"/>
                  </a:lnTo>
                  <a:lnTo>
                    <a:pt x="9626" y="1029"/>
                  </a:lnTo>
                  <a:lnTo>
                    <a:pt x="8505" y="572"/>
                  </a:lnTo>
                  <a:lnTo>
                    <a:pt x="7339" y="229"/>
                  </a:lnTo>
                  <a:lnTo>
                    <a:pt x="6151" y="23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3"/>
            <p:cNvSpPr/>
            <p:nvPr/>
          </p:nvSpPr>
          <p:spPr>
            <a:xfrm rot="8256167">
              <a:off x="4138212" y="4267291"/>
              <a:ext cx="395981" cy="348283"/>
            </a:xfrm>
            <a:custGeom>
              <a:avLst/>
              <a:gdLst/>
              <a:ahLst/>
              <a:cxnLst/>
              <a:rect l="l" t="t" r="r" b="b"/>
              <a:pathLst>
                <a:path w="9489" h="8346" fill="none" extrusionOk="0">
                  <a:moveTo>
                    <a:pt x="709" y="1692"/>
                  </a:moveTo>
                  <a:lnTo>
                    <a:pt x="1029" y="1327"/>
                  </a:lnTo>
                  <a:lnTo>
                    <a:pt x="1715" y="755"/>
                  </a:lnTo>
                  <a:lnTo>
                    <a:pt x="2470" y="343"/>
                  </a:lnTo>
                  <a:lnTo>
                    <a:pt x="3270" y="92"/>
                  </a:lnTo>
                  <a:lnTo>
                    <a:pt x="4093" y="1"/>
                  </a:lnTo>
                  <a:lnTo>
                    <a:pt x="4939" y="23"/>
                  </a:lnTo>
                  <a:lnTo>
                    <a:pt x="5739" y="183"/>
                  </a:lnTo>
                  <a:lnTo>
                    <a:pt x="6516" y="458"/>
                  </a:lnTo>
                  <a:lnTo>
                    <a:pt x="7248" y="846"/>
                  </a:lnTo>
                  <a:lnTo>
                    <a:pt x="7911" y="1327"/>
                  </a:lnTo>
                  <a:lnTo>
                    <a:pt x="8482" y="1875"/>
                  </a:lnTo>
                  <a:lnTo>
                    <a:pt x="8939" y="2515"/>
                  </a:lnTo>
                  <a:lnTo>
                    <a:pt x="9282" y="3201"/>
                  </a:lnTo>
                  <a:lnTo>
                    <a:pt x="9465" y="3933"/>
                  </a:lnTo>
                  <a:lnTo>
                    <a:pt x="9488" y="4710"/>
                  </a:lnTo>
                  <a:lnTo>
                    <a:pt x="9305" y="5533"/>
                  </a:lnTo>
                  <a:lnTo>
                    <a:pt x="9145" y="5945"/>
                  </a:lnTo>
                  <a:lnTo>
                    <a:pt x="8894" y="6448"/>
                  </a:lnTo>
                  <a:lnTo>
                    <a:pt x="8276" y="7271"/>
                  </a:lnTo>
                  <a:lnTo>
                    <a:pt x="7545" y="7842"/>
                  </a:lnTo>
                  <a:lnTo>
                    <a:pt x="6722" y="8185"/>
                  </a:lnTo>
                  <a:lnTo>
                    <a:pt x="5830" y="8345"/>
                  </a:lnTo>
                  <a:lnTo>
                    <a:pt x="4939" y="8299"/>
                  </a:lnTo>
                  <a:lnTo>
                    <a:pt x="4024" y="8094"/>
                  </a:lnTo>
                  <a:lnTo>
                    <a:pt x="3155" y="7728"/>
                  </a:lnTo>
                  <a:lnTo>
                    <a:pt x="2310" y="7248"/>
                  </a:lnTo>
                  <a:lnTo>
                    <a:pt x="1578" y="6676"/>
                  </a:lnTo>
                  <a:lnTo>
                    <a:pt x="938" y="5990"/>
                  </a:lnTo>
                  <a:lnTo>
                    <a:pt x="458" y="5259"/>
                  </a:lnTo>
                  <a:lnTo>
                    <a:pt x="138" y="4481"/>
                  </a:lnTo>
                  <a:lnTo>
                    <a:pt x="1" y="3681"/>
                  </a:lnTo>
                  <a:lnTo>
                    <a:pt x="92" y="2881"/>
                  </a:lnTo>
                  <a:lnTo>
                    <a:pt x="412" y="2081"/>
                  </a:lnTo>
                  <a:lnTo>
                    <a:pt x="709" y="1692"/>
                  </a:lnTo>
                  <a:close/>
                </a:path>
              </a:pathLst>
            </a:custGeom>
            <a:noFill/>
            <a:ln w="18850" cap="flat" cmpd="sng">
              <a:solidFill>
                <a:srgbClr val="F2B1B7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374;p33"/>
          <p:cNvGrpSpPr/>
          <p:nvPr/>
        </p:nvGrpSpPr>
        <p:grpSpPr>
          <a:xfrm rot="-901381" flipH="1">
            <a:off x="-78881" y="4545558"/>
            <a:ext cx="2077748" cy="3537273"/>
            <a:chOff x="2599063" y="3749320"/>
            <a:chExt cx="1034115" cy="1762463"/>
          </a:xfrm>
        </p:grpSpPr>
        <p:sp>
          <p:nvSpPr>
            <p:cNvPr id="375" name="Google Shape;375;p33"/>
            <p:cNvSpPr/>
            <p:nvPr/>
          </p:nvSpPr>
          <p:spPr>
            <a:xfrm>
              <a:off x="3032871" y="4335889"/>
              <a:ext cx="130271" cy="1175895"/>
            </a:xfrm>
            <a:custGeom>
              <a:avLst/>
              <a:gdLst/>
              <a:ahLst/>
              <a:cxnLst/>
              <a:rect l="l" t="t" r="r" b="b"/>
              <a:pathLst>
                <a:path w="4711" h="42524" fill="none" extrusionOk="0">
                  <a:moveTo>
                    <a:pt x="3498" y="1"/>
                  </a:moveTo>
                  <a:lnTo>
                    <a:pt x="3224" y="824"/>
                  </a:lnTo>
                  <a:lnTo>
                    <a:pt x="1784" y="6585"/>
                  </a:lnTo>
                  <a:lnTo>
                    <a:pt x="1029" y="10631"/>
                  </a:lnTo>
                  <a:lnTo>
                    <a:pt x="595" y="13672"/>
                  </a:lnTo>
                  <a:lnTo>
                    <a:pt x="252" y="16896"/>
                  </a:lnTo>
                  <a:lnTo>
                    <a:pt x="23" y="20302"/>
                  </a:lnTo>
                  <a:lnTo>
                    <a:pt x="1" y="23800"/>
                  </a:lnTo>
                  <a:lnTo>
                    <a:pt x="161" y="27366"/>
                  </a:lnTo>
                  <a:lnTo>
                    <a:pt x="595" y="30910"/>
                  </a:lnTo>
                  <a:lnTo>
                    <a:pt x="1327" y="34408"/>
                  </a:lnTo>
                  <a:lnTo>
                    <a:pt x="2401" y="37791"/>
                  </a:lnTo>
                  <a:lnTo>
                    <a:pt x="3453" y="40215"/>
                  </a:lnTo>
                  <a:lnTo>
                    <a:pt x="4253" y="41769"/>
                  </a:lnTo>
                  <a:lnTo>
                    <a:pt x="4710" y="42524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3"/>
            <p:cNvSpPr/>
            <p:nvPr/>
          </p:nvSpPr>
          <p:spPr>
            <a:xfrm rot="8256167">
              <a:off x="2753085" y="3897544"/>
              <a:ext cx="726070" cy="738463"/>
            </a:xfrm>
            <a:custGeom>
              <a:avLst/>
              <a:gdLst/>
              <a:ahLst/>
              <a:cxnLst/>
              <a:rect l="l" t="t" r="r" b="b"/>
              <a:pathLst>
                <a:path w="17399" h="17696" extrusionOk="0">
                  <a:moveTo>
                    <a:pt x="10768" y="1"/>
                  </a:moveTo>
                  <a:lnTo>
                    <a:pt x="10151" y="69"/>
                  </a:lnTo>
                  <a:lnTo>
                    <a:pt x="9625" y="252"/>
                  </a:lnTo>
                  <a:lnTo>
                    <a:pt x="9214" y="549"/>
                  </a:lnTo>
                  <a:lnTo>
                    <a:pt x="8733" y="1121"/>
                  </a:lnTo>
                  <a:lnTo>
                    <a:pt x="8345" y="2081"/>
                  </a:lnTo>
                  <a:lnTo>
                    <a:pt x="8162" y="3110"/>
                  </a:lnTo>
                  <a:lnTo>
                    <a:pt x="8139" y="4116"/>
                  </a:lnTo>
                  <a:lnTo>
                    <a:pt x="8231" y="5236"/>
                  </a:lnTo>
                  <a:lnTo>
                    <a:pt x="8276" y="5419"/>
                  </a:lnTo>
                  <a:lnTo>
                    <a:pt x="8185" y="5213"/>
                  </a:lnTo>
                  <a:lnTo>
                    <a:pt x="7385" y="3567"/>
                  </a:lnTo>
                  <a:lnTo>
                    <a:pt x="6424" y="2173"/>
                  </a:lnTo>
                  <a:lnTo>
                    <a:pt x="5693" y="1487"/>
                  </a:lnTo>
                  <a:lnTo>
                    <a:pt x="5098" y="1281"/>
                  </a:lnTo>
                  <a:lnTo>
                    <a:pt x="4710" y="1304"/>
                  </a:lnTo>
                  <a:lnTo>
                    <a:pt x="4298" y="1487"/>
                  </a:lnTo>
                  <a:lnTo>
                    <a:pt x="3910" y="1852"/>
                  </a:lnTo>
                  <a:lnTo>
                    <a:pt x="3727" y="2127"/>
                  </a:lnTo>
                  <a:lnTo>
                    <a:pt x="3544" y="2424"/>
                  </a:lnTo>
                  <a:lnTo>
                    <a:pt x="3292" y="2996"/>
                  </a:lnTo>
                  <a:lnTo>
                    <a:pt x="3132" y="3819"/>
                  </a:lnTo>
                  <a:lnTo>
                    <a:pt x="3270" y="4847"/>
                  </a:lnTo>
                  <a:lnTo>
                    <a:pt x="3704" y="5762"/>
                  </a:lnTo>
                  <a:lnTo>
                    <a:pt x="4596" y="6882"/>
                  </a:lnTo>
                  <a:lnTo>
                    <a:pt x="5647" y="7751"/>
                  </a:lnTo>
                  <a:lnTo>
                    <a:pt x="5761" y="7842"/>
                  </a:lnTo>
                  <a:lnTo>
                    <a:pt x="5761" y="7842"/>
                  </a:lnTo>
                  <a:lnTo>
                    <a:pt x="5213" y="7659"/>
                  </a:lnTo>
                  <a:lnTo>
                    <a:pt x="3727" y="7545"/>
                  </a:lnTo>
                  <a:lnTo>
                    <a:pt x="2607" y="7591"/>
                  </a:lnTo>
                  <a:lnTo>
                    <a:pt x="1532" y="7797"/>
                  </a:lnTo>
                  <a:lnTo>
                    <a:pt x="640" y="8231"/>
                  </a:lnTo>
                  <a:lnTo>
                    <a:pt x="206" y="8711"/>
                  </a:lnTo>
                  <a:lnTo>
                    <a:pt x="23" y="9145"/>
                  </a:lnTo>
                  <a:lnTo>
                    <a:pt x="0" y="9625"/>
                  </a:lnTo>
                  <a:lnTo>
                    <a:pt x="92" y="10220"/>
                  </a:lnTo>
                  <a:lnTo>
                    <a:pt x="229" y="10563"/>
                  </a:lnTo>
                  <a:lnTo>
                    <a:pt x="366" y="10883"/>
                  </a:lnTo>
                  <a:lnTo>
                    <a:pt x="709" y="11386"/>
                  </a:lnTo>
                  <a:lnTo>
                    <a:pt x="1143" y="11774"/>
                  </a:lnTo>
                  <a:lnTo>
                    <a:pt x="1601" y="12026"/>
                  </a:lnTo>
                  <a:lnTo>
                    <a:pt x="2378" y="12186"/>
                  </a:lnTo>
                  <a:lnTo>
                    <a:pt x="3475" y="12117"/>
                  </a:lnTo>
                  <a:lnTo>
                    <a:pt x="4550" y="11797"/>
                  </a:lnTo>
                  <a:lnTo>
                    <a:pt x="5510" y="11363"/>
                  </a:lnTo>
                  <a:lnTo>
                    <a:pt x="6562" y="10791"/>
                  </a:lnTo>
                  <a:lnTo>
                    <a:pt x="6722" y="10677"/>
                  </a:lnTo>
                  <a:lnTo>
                    <a:pt x="6722" y="10677"/>
                  </a:lnTo>
                  <a:lnTo>
                    <a:pt x="6287" y="11111"/>
                  </a:lnTo>
                  <a:lnTo>
                    <a:pt x="5579" y="12140"/>
                  </a:lnTo>
                  <a:lnTo>
                    <a:pt x="5121" y="13260"/>
                  </a:lnTo>
                  <a:lnTo>
                    <a:pt x="4893" y="14381"/>
                  </a:lnTo>
                  <a:lnTo>
                    <a:pt x="4893" y="15432"/>
                  </a:lnTo>
                  <a:lnTo>
                    <a:pt x="5121" y="16370"/>
                  </a:lnTo>
                  <a:lnTo>
                    <a:pt x="5624" y="17124"/>
                  </a:lnTo>
                  <a:lnTo>
                    <a:pt x="6356" y="17581"/>
                  </a:lnTo>
                  <a:lnTo>
                    <a:pt x="6813" y="17673"/>
                  </a:lnTo>
                  <a:lnTo>
                    <a:pt x="7065" y="17696"/>
                  </a:lnTo>
                  <a:lnTo>
                    <a:pt x="7499" y="17627"/>
                  </a:lnTo>
                  <a:lnTo>
                    <a:pt x="8071" y="17330"/>
                  </a:lnTo>
                  <a:lnTo>
                    <a:pt x="8688" y="16598"/>
                  </a:lnTo>
                  <a:lnTo>
                    <a:pt x="9122" y="15661"/>
                  </a:lnTo>
                  <a:lnTo>
                    <a:pt x="9579" y="14129"/>
                  </a:lnTo>
                  <a:lnTo>
                    <a:pt x="9785" y="12552"/>
                  </a:lnTo>
                  <a:lnTo>
                    <a:pt x="9808" y="12392"/>
                  </a:lnTo>
                  <a:lnTo>
                    <a:pt x="9922" y="12895"/>
                  </a:lnTo>
                  <a:lnTo>
                    <a:pt x="10425" y="14106"/>
                  </a:lnTo>
                  <a:lnTo>
                    <a:pt x="10883" y="14929"/>
                  </a:lnTo>
                  <a:lnTo>
                    <a:pt x="11454" y="15615"/>
                  </a:lnTo>
                  <a:lnTo>
                    <a:pt x="12094" y="16050"/>
                  </a:lnTo>
                  <a:lnTo>
                    <a:pt x="12620" y="16095"/>
                  </a:lnTo>
                  <a:lnTo>
                    <a:pt x="12986" y="15958"/>
                  </a:lnTo>
                  <a:lnTo>
                    <a:pt x="13374" y="15707"/>
                  </a:lnTo>
                  <a:lnTo>
                    <a:pt x="13763" y="15272"/>
                  </a:lnTo>
                  <a:lnTo>
                    <a:pt x="13946" y="14998"/>
                  </a:lnTo>
                  <a:lnTo>
                    <a:pt x="14289" y="14404"/>
                  </a:lnTo>
                  <a:lnTo>
                    <a:pt x="14586" y="13306"/>
                  </a:lnTo>
                  <a:lnTo>
                    <a:pt x="14518" y="12392"/>
                  </a:lnTo>
                  <a:lnTo>
                    <a:pt x="14175" y="11592"/>
                  </a:lnTo>
                  <a:lnTo>
                    <a:pt x="13420" y="10677"/>
                  </a:lnTo>
                  <a:lnTo>
                    <a:pt x="12483" y="10014"/>
                  </a:lnTo>
                  <a:lnTo>
                    <a:pt x="12369" y="9946"/>
                  </a:lnTo>
                  <a:lnTo>
                    <a:pt x="12871" y="10128"/>
                  </a:lnTo>
                  <a:lnTo>
                    <a:pt x="14060" y="10288"/>
                  </a:lnTo>
                  <a:lnTo>
                    <a:pt x="14975" y="10288"/>
                  </a:lnTo>
                  <a:lnTo>
                    <a:pt x="15844" y="10151"/>
                  </a:lnTo>
                  <a:lnTo>
                    <a:pt x="16598" y="9808"/>
                  </a:lnTo>
                  <a:lnTo>
                    <a:pt x="17147" y="9191"/>
                  </a:lnTo>
                  <a:lnTo>
                    <a:pt x="17398" y="8299"/>
                  </a:lnTo>
                  <a:lnTo>
                    <a:pt x="17375" y="7728"/>
                  </a:lnTo>
                  <a:lnTo>
                    <a:pt x="17330" y="7408"/>
                  </a:lnTo>
                  <a:lnTo>
                    <a:pt x="17147" y="6928"/>
                  </a:lnTo>
                  <a:lnTo>
                    <a:pt x="16895" y="6516"/>
                  </a:lnTo>
                  <a:lnTo>
                    <a:pt x="16552" y="6219"/>
                  </a:lnTo>
                  <a:lnTo>
                    <a:pt x="15935" y="5945"/>
                  </a:lnTo>
                  <a:lnTo>
                    <a:pt x="14975" y="5808"/>
                  </a:lnTo>
                  <a:lnTo>
                    <a:pt x="13466" y="5922"/>
                  </a:lnTo>
                  <a:lnTo>
                    <a:pt x="12003" y="6333"/>
                  </a:lnTo>
                  <a:lnTo>
                    <a:pt x="11843" y="6402"/>
                  </a:lnTo>
                  <a:lnTo>
                    <a:pt x="12026" y="6242"/>
                  </a:lnTo>
                  <a:lnTo>
                    <a:pt x="12437" y="5625"/>
                  </a:lnTo>
                  <a:lnTo>
                    <a:pt x="12849" y="4733"/>
                  </a:lnTo>
                  <a:lnTo>
                    <a:pt x="13192" y="3681"/>
                  </a:lnTo>
                  <a:lnTo>
                    <a:pt x="13329" y="2561"/>
                  </a:lnTo>
                  <a:lnTo>
                    <a:pt x="13214" y="1532"/>
                  </a:lnTo>
                  <a:lnTo>
                    <a:pt x="12871" y="869"/>
                  </a:lnTo>
                  <a:lnTo>
                    <a:pt x="12529" y="526"/>
                  </a:lnTo>
                  <a:lnTo>
                    <a:pt x="12071" y="252"/>
                  </a:lnTo>
                  <a:lnTo>
                    <a:pt x="11477" y="69"/>
                  </a:lnTo>
                  <a:lnTo>
                    <a:pt x="11134" y="24"/>
                  </a:lnTo>
                  <a:lnTo>
                    <a:pt x="10768" y="1"/>
                  </a:lnTo>
                  <a:close/>
                </a:path>
              </a:pathLst>
            </a:custGeom>
            <a:solidFill>
              <a:srgbClr val="F2B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3"/>
            <p:cNvSpPr/>
            <p:nvPr/>
          </p:nvSpPr>
          <p:spPr>
            <a:xfrm rot="8256167">
              <a:off x="2980818" y="4134258"/>
              <a:ext cx="257644" cy="283350"/>
            </a:xfrm>
            <a:custGeom>
              <a:avLst/>
              <a:gdLst/>
              <a:ahLst/>
              <a:cxnLst/>
              <a:rect l="l" t="t" r="r" b="b"/>
              <a:pathLst>
                <a:path w="6174" h="6790" extrusionOk="0">
                  <a:moveTo>
                    <a:pt x="4024" y="0"/>
                  </a:moveTo>
                  <a:lnTo>
                    <a:pt x="3499" y="46"/>
                  </a:lnTo>
                  <a:lnTo>
                    <a:pt x="2927" y="229"/>
                  </a:lnTo>
                  <a:lnTo>
                    <a:pt x="2127" y="663"/>
                  </a:lnTo>
                  <a:lnTo>
                    <a:pt x="1144" y="1555"/>
                  </a:lnTo>
                  <a:lnTo>
                    <a:pt x="389" y="2675"/>
                  </a:lnTo>
                  <a:lnTo>
                    <a:pt x="69" y="3635"/>
                  </a:lnTo>
                  <a:lnTo>
                    <a:pt x="1" y="4275"/>
                  </a:lnTo>
                  <a:lnTo>
                    <a:pt x="24" y="4595"/>
                  </a:lnTo>
                  <a:lnTo>
                    <a:pt x="46" y="4892"/>
                  </a:lnTo>
                  <a:lnTo>
                    <a:pt x="252" y="5441"/>
                  </a:lnTo>
                  <a:lnTo>
                    <a:pt x="549" y="5898"/>
                  </a:lnTo>
                  <a:lnTo>
                    <a:pt x="961" y="6264"/>
                  </a:lnTo>
                  <a:lnTo>
                    <a:pt x="1715" y="6653"/>
                  </a:lnTo>
                  <a:lnTo>
                    <a:pt x="2858" y="6790"/>
                  </a:lnTo>
                  <a:lnTo>
                    <a:pt x="4047" y="6561"/>
                  </a:lnTo>
                  <a:lnTo>
                    <a:pt x="4870" y="6104"/>
                  </a:lnTo>
                  <a:lnTo>
                    <a:pt x="5328" y="5693"/>
                  </a:lnTo>
                  <a:lnTo>
                    <a:pt x="5716" y="5167"/>
                  </a:lnTo>
                  <a:lnTo>
                    <a:pt x="5991" y="4527"/>
                  </a:lnTo>
                  <a:lnTo>
                    <a:pt x="6151" y="3795"/>
                  </a:lnTo>
                  <a:lnTo>
                    <a:pt x="6173" y="2949"/>
                  </a:lnTo>
                  <a:lnTo>
                    <a:pt x="6105" y="2469"/>
                  </a:lnTo>
                  <a:lnTo>
                    <a:pt x="6036" y="2012"/>
                  </a:lnTo>
                  <a:lnTo>
                    <a:pt x="5762" y="1257"/>
                  </a:lnTo>
                  <a:lnTo>
                    <a:pt x="5442" y="709"/>
                  </a:lnTo>
                  <a:lnTo>
                    <a:pt x="5008" y="320"/>
                  </a:lnTo>
                  <a:lnTo>
                    <a:pt x="4550" y="69"/>
                  </a:lnTo>
                  <a:lnTo>
                    <a:pt x="40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3"/>
            <p:cNvSpPr/>
            <p:nvPr/>
          </p:nvSpPr>
          <p:spPr>
            <a:xfrm rot="8256167">
              <a:off x="2996690" y="4168165"/>
              <a:ext cx="206107" cy="205189"/>
            </a:xfrm>
            <a:custGeom>
              <a:avLst/>
              <a:gdLst/>
              <a:ahLst/>
              <a:cxnLst/>
              <a:rect l="l" t="t" r="r" b="b"/>
              <a:pathLst>
                <a:path w="4939" h="4917" fill="none" extrusionOk="0">
                  <a:moveTo>
                    <a:pt x="252" y="3979"/>
                  </a:moveTo>
                  <a:lnTo>
                    <a:pt x="69" y="3499"/>
                  </a:lnTo>
                  <a:lnTo>
                    <a:pt x="0" y="2539"/>
                  </a:lnTo>
                  <a:lnTo>
                    <a:pt x="275" y="1647"/>
                  </a:lnTo>
                  <a:lnTo>
                    <a:pt x="801" y="915"/>
                  </a:lnTo>
                  <a:lnTo>
                    <a:pt x="1532" y="344"/>
                  </a:lnTo>
                  <a:lnTo>
                    <a:pt x="2355" y="24"/>
                  </a:lnTo>
                  <a:lnTo>
                    <a:pt x="3201" y="1"/>
                  </a:lnTo>
                  <a:lnTo>
                    <a:pt x="4001" y="344"/>
                  </a:lnTo>
                  <a:lnTo>
                    <a:pt x="4344" y="687"/>
                  </a:lnTo>
                  <a:lnTo>
                    <a:pt x="4550" y="915"/>
                  </a:lnTo>
                  <a:lnTo>
                    <a:pt x="4824" y="1418"/>
                  </a:lnTo>
                  <a:lnTo>
                    <a:pt x="4939" y="1921"/>
                  </a:lnTo>
                  <a:lnTo>
                    <a:pt x="4916" y="2424"/>
                  </a:lnTo>
                  <a:lnTo>
                    <a:pt x="4710" y="3133"/>
                  </a:lnTo>
                  <a:lnTo>
                    <a:pt x="4070" y="3956"/>
                  </a:lnTo>
                  <a:lnTo>
                    <a:pt x="3224" y="4573"/>
                  </a:lnTo>
                  <a:lnTo>
                    <a:pt x="2241" y="4893"/>
                  </a:lnTo>
                  <a:lnTo>
                    <a:pt x="1532" y="4916"/>
                  </a:lnTo>
                  <a:lnTo>
                    <a:pt x="1098" y="4802"/>
                  </a:lnTo>
                  <a:lnTo>
                    <a:pt x="709" y="4573"/>
                  </a:lnTo>
                  <a:lnTo>
                    <a:pt x="389" y="4207"/>
                  </a:lnTo>
                  <a:lnTo>
                    <a:pt x="252" y="3979"/>
                  </a:lnTo>
                  <a:close/>
                </a:path>
              </a:pathLst>
            </a:custGeom>
            <a:noFill/>
            <a:ln w="18850" cap="flat" cmpd="sng">
              <a:solidFill>
                <a:srgbClr val="F2B1B7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9" name="Google Shape;379;p33"/>
          <p:cNvSpPr/>
          <p:nvPr/>
        </p:nvSpPr>
        <p:spPr>
          <a:xfrm>
            <a:off x="8139600" y="475034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33"/>
          <p:cNvSpPr/>
          <p:nvPr/>
        </p:nvSpPr>
        <p:spPr>
          <a:xfrm>
            <a:off x="1030814" y="583849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33"/>
          <p:cNvSpPr/>
          <p:nvPr/>
        </p:nvSpPr>
        <p:spPr>
          <a:xfrm>
            <a:off x="3712416" y="1038099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2" name="Google Shape;382;p33"/>
          <p:cNvSpPr/>
          <p:nvPr/>
        </p:nvSpPr>
        <p:spPr>
          <a:xfrm>
            <a:off x="7348017" y="6180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3" name="Google Shape;383;p33"/>
          <p:cNvSpPr/>
          <p:nvPr/>
        </p:nvSpPr>
        <p:spPr>
          <a:xfrm>
            <a:off x="5772783" y="6099946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4" name="Google Shape;384;p33"/>
          <p:cNvSpPr/>
          <p:nvPr/>
        </p:nvSpPr>
        <p:spPr>
          <a:xfrm>
            <a:off x="40742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5" name="Google Shape;385;p33"/>
          <p:cNvSpPr/>
          <p:nvPr/>
        </p:nvSpPr>
        <p:spPr>
          <a:xfrm>
            <a:off x="104257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6" name="Google Shape;386;p33"/>
          <p:cNvSpPr/>
          <p:nvPr/>
        </p:nvSpPr>
        <p:spPr>
          <a:xfrm>
            <a:off x="11707333" y="623118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299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F3A4-1059-4161-82D7-76472ECA2778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63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37.xml"/><Relationship Id="rId34" Type="http://schemas.openxmlformats.org/officeDocument/2006/relationships/slideLayout" Target="../slideLayouts/slideLayout50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9.xml"/><Relationship Id="rId38" Type="http://schemas.openxmlformats.org/officeDocument/2006/relationships/image" Target="../media/image1.jpg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48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36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47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51.xml"/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slideLayout" Target="../slideLayouts/slideLayout78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33" Type="http://schemas.openxmlformats.org/officeDocument/2006/relationships/slideLayout" Target="../slideLayouts/slideLayout85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29" Type="http://schemas.openxmlformats.org/officeDocument/2006/relationships/slideLayout" Target="../slideLayouts/slideLayout81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32" Type="http://schemas.openxmlformats.org/officeDocument/2006/relationships/slideLayout" Target="../slideLayouts/slideLayout84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28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31" Type="http://schemas.openxmlformats.org/officeDocument/2006/relationships/slideLayout" Target="../slideLayouts/slideLayout83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Relationship Id="rId27" Type="http://schemas.openxmlformats.org/officeDocument/2006/relationships/slideLayout" Target="../slideLayouts/slideLayout79.xml"/><Relationship Id="rId30" Type="http://schemas.openxmlformats.org/officeDocument/2006/relationships/slideLayout" Target="../slideLayouts/slideLayout82.xml"/><Relationship Id="rId35" Type="http://schemas.openxmlformats.org/officeDocument/2006/relationships/image" Target="../media/image1.jpg"/><Relationship Id="rId8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CF3A4-1059-4161-82D7-76472ECA2778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353800" y="6538912"/>
            <a:ext cx="1762282" cy="18183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5705318" y="7110412"/>
            <a:ext cx="767671" cy="7920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5712164" y="8626391"/>
            <a:ext cx="767671" cy="7920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70529" y="8056641"/>
            <a:ext cx="767671" cy="7920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156692" y="5096872"/>
            <a:ext cx="767671" cy="7920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540528" y="2449925"/>
            <a:ext cx="767671" cy="7920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540528" y="-197022"/>
            <a:ext cx="767671" cy="7920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870771" y="-1916534"/>
            <a:ext cx="767671" cy="7920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3197564" y="-1916535"/>
            <a:ext cx="767671" cy="7920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6472989" y="-1577021"/>
            <a:ext cx="767671" cy="7920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777866" y="-1916535"/>
            <a:ext cx="767671" cy="7920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851105" y="-2312574"/>
            <a:ext cx="767671" cy="7920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4358167" y="-2925343"/>
            <a:ext cx="2011163" cy="20751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434060" y="1104361"/>
            <a:ext cx="2011163" cy="20751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153400" y="7110412"/>
            <a:ext cx="2011163" cy="20751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2256037" y="6888574"/>
            <a:ext cx="2011163" cy="2075102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609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31" r:id="rId2"/>
    <p:sldLayoutId id="2147483728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732" r:id="rId15"/>
    <p:sldLayoutId id="2147483730" r:id="rId16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8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63267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Char char="●"/>
              <a:defRPr sz="18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Rectangle 3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6239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736" r:id="rId3"/>
    <p:sldLayoutId id="2147483735" r:id="rId4"/>
    <p:sldLayoutId id="2147483734" r:id="rId5"/>
    <p:sldLayoutId id="2147483729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1" r:id="rId24"/>
    <p:sldLayoutId id="2147483682" r:id="rId25"/>
    <p:sldLayoutId id="2147483683" r:id="rId26"/>
    <p:sldLayoutId id="2147483684" r:id="rId27"/>
    <p:sldLayoutId id="2147483685" r:id="rId28"/>
    <p:sldLayoutId id="2147483686" r:id="rId29"/>
    <p:sldLayoutId id="2147483687" r:id="rId30"/>
    <p:sldLayoutId id="2147483688" r:id="rId31"/>
    <p:sldLayoutId id="2147483689" r:id="rId32"/>
    <p:sldLayoutId id="2147483690" r:id="rId33"/>
    <p:sldLayoutId id="2147483691" r:id="rId34"/>
    <p:sldLayoutId id="2147483692" r:id="rId35"/>
    <p:sldLayoutId id="2147483693" r:id="rId36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63267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Char char="●"/>
              <a:defRPr sz="18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77730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33" r:id="rId26"/>
    <p:sldLayoutId id="2147483720" r:id="rId27"/>
    <p:sldLayoutId id="2147483721" r:id="rId28"/>
    <p:sldLayoutId id="2147483722" r:id="rId29"/>
    <p:sldLayoutId id="2147483723" r:id="rId30"/>
    <p:sldLayoutId id="2147483724" r:id="rId31"/>
    <p:sldLayoutId id="2147483725" r:id="rId32"/>
    <p:sldLayoutId id="2147483726" r:id="rId33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tmp"/><Relationship Id="rId4" Type="http://schemas.openxmlformats.org/officeDocument/2006/relationships/image" Target="../media/image15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tmp"/><Relationship Id="rId4" Type="http://schemas.openxmlformats.org/officeDocument/2006/relationships/image" Target="../media/image15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900613" y="4786312"/>
            <a:ext cx="2800350" cy="1643062"/>
          </a:xfrm>
          <a:prstGeom prst="rect">
            <a:avLst/>
          </a:prstGeom>
          <a:solidFill>
            <a:srgbClr val="2A434A"/>
          </a:solidFill>
          <a:ln>
            <a:solidFill>
              <a:srgbClr val="2A43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750" y="4664869"/>
            <a:ext cx="4402075" cy="1943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293" y="661374"/>
            <a:ext cx="8696028" cy="2409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8F3B7B-EE9D-831A-52B7-D4B9B52C82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07" y="75283"/>
            <a:ext cx="827040" cy="827040"/>
          </a:xfrm>
          <a:prstGeom prst="ellipse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2CE1C6-A3E9-3BBE-7EBC-F939D74539DD}"/>
              </a:ext>
            </a:extLst>
          </p:cNvPr>
          <p:cNvSpPr txBox="1"/>
          <p:nvPr/>
        </p:nvSpPr>
        <p:spPr>
          <a:xfrm>
            <a:off x="2538919" y="15043"/>
            <a:ext cx="7114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UBND QUẬN LONG BIÊN</a:t>
            </a:r>
          </a:p>
          <a:p>
            <a:pPr algn="ctr"/>
            <a:r>
              <a:rPr lang="en-US" b="1" dirty="0"/>
              <a:t>TRƯỜNG TIỂU HỌC ÁI MỘ B</a:t>
            </a:r>
          </a:p>
        </p:txBody>
      </p:sp>
    </p:spTree>
    <p:extLst>
      <p:ext uri="{BB962C8B-B14F-4D97-AF65-F5344CB8AC3E}">
        <p14:creationId xmlns:p14="http://schemas.microsoft.com/office/powerpoint/2010/main" val="229488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41695" y="519599"/>
            <a:ext cx="10631605" cy="5867553"/>
            <a:chOff x="696563" y="1348135"/>
            <a:chExt cx="10532534" cy="4932844"/>
          </a:xfrm>
        </p:grpSpPr>
        <p:sp>
          <p:nvSpPr>
            <p:cNvPr id="4" name="Rounded Rectangle 3"/>
            <p:cNvSpPr/>
            <p:nvPr/>
          </p:nvSpPr>
          <p:spPr>
            <a:xfrm>
              <a:off x="696563" y="1348135"/>
              <a:ext cx="10532534" cy="4842933"/>
            </a:xfrm>
            <a:prstGeom prst="roundRect">
              <a:avLst/>
            </a:prstGeom>
            <a:solidFill>
              <a:schemeClr val="accent1">
                <a:alpha val="70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96563" y="1438046"/>
              <a:ext cx="10532534" cy="4842933"/>
            </a:xfrm>
            <a:prstGeom prst="roundRect">
              <a:avLst/>
            </a:prstGeom>
            <a:solidFill>
              <a:srgbClr val="AFDA90">
                <a:alpha val="71000"/>
              </a:srgbClr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682" name="Google Shape;682;p44"/>
          <p:cNvSpPr/>
          <p:nvPr/>
        </p:nvSpPr>
        <p:spPr>
          <a:xfrm>
            <a:off x="-935768" y="-778835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3" name="Google Shape;683;p44"/>
          <p:cNvSpPr/>
          <p:nvPr/>
        </p:nvSpPr>
        <p:spPr>
          <a:xfrm>
            <a:off x="5163888" y="-855290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4" name="Google Shape;684;p44"/>
          <p:cNvSpPr/>
          <p:nvPr/>
        </p:nvSpPr>
        <p:spPr>
          <a:xfrm>
            <a:off x="11473670" y="-72862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71124"/>
            <a:ext cx="3257384" cy="1097189"/>
            <a:chOff x="124177" y="161035"/>
            <a:chExt cx="3815644" cy="1097189"/>
          </a:xfrm>
        </p:grpSpPr>
        <p:sp>
          <p:nvSpPr>
            <p:cNvPr id="2" name="Rounded Rectangle 1"/>
            <p:cNvSpPr/>
            <p:nvPr/>
          </p:nvSpPr>
          <p:spPr>
            <a:xfrm>
              <a:off x="124177" y="161035"/>
              <a:ext cx="3736622" cy="1007278"/>
            </a:xfrm>
            <a:custGeom>
              <a:avLst/>
              <a:gdLst>
                <a:gd name="connsiteX0" fmla="*/ 0 w 3736622"/>
                <a:gd name="connsiteY0" fmla="*/ 150522 h 903111"/>
                <a:gd name="connsiteX1" fmla="*/ 150522 w 3736622"/>
                <a:gd name="connsiteY1" fmla="*/ 0 h 903111"/>
                <a:gd name="connsiteX2" fmla="*/ 3586100 w 3736622"/>
                <a:gd name="connsiteY2" fmla="*/ 0 h 903111"/>
                <a:gd name="connsiteX3" fmla="*/ 3736622 w 3736622"/>
                <a:gd name="connsiteY3" fmla="*/ 150522 h 903111"/>
                <a:gd name="connsiteX4" fmla="*/ 3736622 w 3736622"/>
                <a:gd name="connsiteY4" fmla="*/ 752589 h 903111"/>
                <a:gd name="connsiteX5" fmla="*/ 3586100 w 3736622"/>
                <a:gd name="connsiteY5" fmla="*/ 903111 h 903111"/>
                <a:gd name="connsiteX6" fmla="*/ 150522 w 3736622"/>
                <a:gd name="connsiteY6" fmla="*/ 903111 h 903111"/>
                <a:gd name="connsiteX7" fmla="*/ 0 w 3736622"/>
                <a:gd name="connsiteY7" fmla="*/ 752589 h 903111"/>
                <a:gd name="connsiteX8" fmla="*/ 0 w 3736622"/>
                <a:gd name="connsiteY8" fmla="*/ 150522 h 903111"/>
                <a:gd name="connsiteX0" fmla="*/ 0 w 3736622"/>
                <a:gd name="connsiteY0" fmla="*/ 150522 h 1004711"/>
                <a:gd name="connsiteX1" fmla="*/ 150522 w 3736622"/>
                <a:gd name="connsiteY1" fmla="*/ 0 h 1004711"/>
                <a:gd name="connsiteX2" fmla="*/ 3586100 w 3736622"/>
                <a:gd name="connsiteY2" fmla="*/ 0 h 1004711"/>
                <a:gd name="connsiteX3" fmla="*/ 3736622 w 3736622"/>
                <a:gd name="connsiteY3" fmla="*/ 150522 h 1004711"/>
                <a:gd name="connsiteX4" fmla="*/ 3736622 w 3736622"/>
                <a:gd name="connsiteY4" fmla="*/ 752589 h 1004711"/>
                <a:gd name="connsiteX5" fmla="*/ 3586100 w 3736622"/>
                <a:gd name="connsiteY5" fmla="*/ 903111 h 1004711"/>
                <a:gd name="connsiteX6" fmla="*/ 2065867 w 3736622"/>
                <a:gd name="connsiteY6" fmla="*/ 1004711 h 1004711"/>
                <a:gd name="connsiteX7" fmla="*/ 150522 w 3736622"/>
                <a:gd name="connsiteY7" fmla="*/ 903111 h 1004711"/>
                <a:gd name="connsiteX8" fmla="*/ 0 w 3736622"/>
                <a:gd name="connsiteY8" fmla="*/ 752589 h 1004711"/>
                <a:gd name="connsiteX9" fmla="*/ 0 w 3736622"/>
                <a:gd name="connsiteY9" fmla="*/ 150522 h 1004711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150522 w 3736622"/>
                <a:gd name="connsiteY8" fmla="*/ 903365 h 1004965"/>
                <a:gd name="connsiteX9" fmla="*/ 0 w 3736622"/>
                <a:gd name="connsiteY9" fmla="*/ 752843 h 1004965"/>
                <a:gd name="connsiteX10" fmla="*/ 0 w 3736622"/>
                <a:gd name="connsiteY10" fmla="*/ 150776 h 1004965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598311 w 3736622"/>
                <a:gd name="connsiteY8" fmla="*/ 993676 h 1004965"/>
                <a:gd name="connsiteX9" fmla="*/ 150522 w 3736622"/>
                <a:gd name="connsiteY9" fmla="*/ 903365 h 1004965"/>
                <a:gd name="connsiteX10" fmla="*/ 0 w 3736622"/>
                <a:gd name="connsiteY10" fmla="*/ 752843 h 1004965"/>
                <a:gd name="connsiteX11" fmla="*/ 0 w 3736622"/>
                <a:gd name="connsiteY11" fmla="*/ 150776 h 1004965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291645 w 3736622"/>
                <a:gd name="connsiteY3" fmla="*/ 149323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314223 w 3736622"/>
                <a:gd name="connsiteY3" fmla="*/ 92878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6622" h="1007278">
                  <a:moveTo>
                    <a:pt x="0" y="153089"/>
                  </a:moveTo>
                  <a:cubicBezTo>
                    <a:pt x="0" y="69958"/>
                    <a:pt x="67391" y="2567"/>
                    <a:pt x="150522" y="2567"/>
                  </a:cubicBezTo>
                  <a:cubicBezTo>
                    <a:pt x="282226" y="-16875"/>
                    <a:pt x="523679" y="79708"/>
                    <a:pt x="880533" y="104167"/>
                  </a:cubicBezTo>
                  <a:cubicBezTo>
                    <a:pt x="1237387" y="128626"/>
                    <a:pt x="1848243" y="98522"/>
                    <a:pt x="2314223" y="92878"/>
                  </a:cubicBezTo>
                  <a:lnTo>
                    <a:pt x="3586100" y="2567"/>
                  </a:lnTo>
                  <a:cubicBezTo>
                    <a:pt x="3669231" y="2567"/>
                    <a:pt x="3736622" y="69958"/>
                    <a:pt x="3736622" y="153089"/>
                  </a:cubicBezTo>
                  <a:lnTo>
                    <a:pt x="3736622" y="755156"/>
                  </a:lnTo>
                  <a:cubicBezTo>
                    <a:pt x="3736622" y="838287"/>
                    <a:pt x="3669231" y="905678"/>
                    <a:pt x="3586100" y="905678"/>
                  </a:cubicBezTo>
                  <a:cubicBezTo>
                    <a:pt x="3011622" y="909441"/>
                    <a:pt x="2640345" y="1003515"/>
                    <a:pt x="2065867" y="1007278"/>
                  </a:cubicBezTo>
                  <a:lnTo>
                    <a:pt x="598311" y="995989"/>
                  </a:lnTo>
                  <a:cubicBezTo>
                    <a:pt x="279087" y="979056"/>
                    <a:pt x="235189" y="930765"/>
                    <a:pt x="150522" y="905678"/>
                  </a:cubicBezTo>
                  <a:cubicBezTo>
                    <a:pt x="67391" y="905678"/>
                    <a:pt x="0" y="838287"/>
                    <a:pt x="0" y="755156"/>
                  </a:cubicBezTo>
                  <a:lnTo>
                    <a:pt x="0" y="153089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ed Rectangle 1"/>
            <p:cNvSpPr/>
            <p:nvPr/>
          </p:nvSpPr>
          <p:spPr>
            <a:xfrm>
              <a:off x="203199" y="250946"/>
              <a:ext cx="3736622" cy="1007278"/>
            </a:xfrm>
            <a:custGeom>
              <a:avLst/>
              <a:gdLst>
                <a:gd name="connsiteX0" fmla="*/ 0 w 3736622"/>
                <a:gd name="connsiteY0" fmla="*/ 150522 h 903111"/>
                <a:gd name="connsiteX1" fmla="*/ 150522 w 3736622"/>
                <a:gd name="connsiteY1" fmla="*/ 0 h 903111"/>
                <a:gd name="connsiteX2" fmla="*/ 3586100 w 3736622"/>
                <a:gd name="connsiteY2" fmla="*/ 0 h 903111"/>
                <a:gd name="connsiteX3" fmla="*/ 3736622 w 3736622"/>
                <a:gd name="connsiteY3" fmla="*/ 150522 h 903111"/>
                <a:gd name="connsiteX4" fmla="*/ 3736622 w 3736622"/>
                <a:gd name="connsiteY4" fmla="*/ 752589 h 903111"/>
                <a:gd name="connsiteX5" fmla="*/ 3586100 w 3736622"/>
                <a:gd name="connsiteY5" fmla="*/ 903111 h 903111"/>
                <a:gd name="connsiteX6" fmla="*/ 150522 w 3736622"/>
                <a:gd name="connsiteY6" fmla="*/ 903111 h 903111"/>
                <a:gd name="connsiteX7" fmla="*/ 0 w 3736622"/>
                <a:gd name="connsiteY7" fmla="*/ 752589 h 903111"/>
                <a:gd name="connsiteX8" fmla="*/ 0 w 3736622"/>
                <a:gd name="connsiteY8" fmla="*/ 150522 h 903111"/>
                <a:gd name="connsiteX0" fmla="*/ 0 w 3736622"/>
                <a:gd name="connsiteY0" fmla="*/ 150522 h 1004711"/>
                <a:gd name="connsiteX1" fmla="*/ 150522 w 3736622"/>
                <a:gd name="connsiteY1" fmla="*/ 0 h 1004711"/>
                <a:gd name="connsiteX2" fmla="*/ 3586100 w 3736622"/>
                <a:gd name="connsiteY2" fmla="*/ 0 h 1004711"/>
                <a:gd name="connsiteX3" fmla="*/ 3736622 w 3736622"/>
                <a:gd name="connsiteY3" fmla="*/ 150522 h 1004711"/>
                <a:gd name="connsiteX4" fmla="*/ 3736622 w 3736622"/>
                <a:gd name="connsiteY4" fmla="*/ 752589 h 1004711"/>
                <a:gd name="connsiteX5" fmla="*/ 3586100 w 3736622"/>
                <a:gd name="connsiteY5" fmla="*/ 903111 h 1004711"/>
                <a:gd name="connsiteX6" fmla="*/ 2065867 w 3736622"/>
                <a:gd name="connsiteY6" fmla="*/ 1004711 h 1004711"/>
                <a:gd name="connsiteX7" fmla="*/ 150522 w 3736622"/>
                <a:gd name="connsiteY7" fmla="*/ 903111 h 1004711"/>
                <a:gd name="connsiteX8" fmla="*/ 0 w 3736622"/>
                <a:gd name="connsiteY8" fmla="*/ 752589 h 1004711"/>
                <a:gd name="connsiteX9" fmla="*/ 0 w 3736622"/>
                <a:gd name="connsiteY9" fmla="*/ 150522 h 1004711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150522 w 3736622"/>
                <a:gd name="connsiteY8" fmla="*/ 903365 h 1004965"/>
                <a:gd name="connsiteX9" fmla="*/ 0 w 3736622"/>
                <a:gd name="connsiteY9" fmla="*/ 752843 h 1004965"/>
                <a:gd name="connsiteX10" fmla="*/ 0 w 3736622"/>
                <a:gd name="connsiteY10" fmla="*/ 150776 h 1004965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598311 w 3736622"/>
                <a:gd name="connsiteY8" fmla="*/ 993676 h 1004965"/>
                <a:gd name="connsiteX9" fmla="*/ 150522 w 3736622"/>
                <a:gd name="connsiteY9" fmla="*/ 903365 h 1004965"/>
                <a:gd name="connsiteX10" fmla="*/ 0 w 3736622"/>
                <a:gd name="connsiteY10" fmla="*/ 752843 h 1004965"/>
                <a:gd name="connsiteX11" fmla="*/ 0 w 3736622"/>
                <a:gd name="connsiteY11" fmla="*/ 150776 h 1004965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291645 w 3736622"/>
                <a:gd name="connsiteY3" fmla="*/ 149323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314223 w 3736622"/>
                <a:gd name="connsiteY3" fmla="*/ 92878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6622" h="1007278">
                  <a:moveTo>
                    <a:pt x="0" y="153089"/>
                  </a:moveTo>
                  <a:cubicBezTo>
                    <a:pt x="0" y="69958"/>
                    <a:pt x="67391" y="2567"/>
                    <a:pt x="150522" y="2567"/>
                  </a:cubicBezTo>
                  <a:cubicBezTo>
                    <a:pt x="282226" y="-16875"/>
                    <a:pt x="523679" y="79708"/>
                    <a:pt x="880533" y="104167"/>
                  </a:cubicBezTo>
                  <a:cubicBezTo>
                    <a:pt x="1237387" y="128626"/>
                    <a:pt x="1848243" y="98522"/>
                    <a:pt x="2314223" y="92878"/>
                  </a:cubicBezTo>
                  <a:lnTo>
                    <a:pt x="3586100" y="2567"/>
                  </a:lnTo>
                  <a:cubicBezTo>
                    <a:pt x="3669231" y="2567"/>
                    <a:pt x="3736622" y="69958"/>
                    <a:pt x="3736622" y="153089"/>
                  </a:cubicBezTo>
                  <a:lnTo>
                    <a:pt x="3736622" y="755156"/>
                  </a:lnTo>
                  <a:cubicBezTo>
                    <a:pt x="3736622" y="838287"/>
                    <a:pt x="3669231" y="905678"/>
                    <a:pt x="3586100" y="905678"/>
                  </a:cubicBezTo>
                  <a:cubicBezTo>
                    <a:pt x="3011622" y="909441"/>
                    <a:pt x="2640345" y="1003515"/>
                    <a:pt x="2065867" y="1007278"/>
                  </a:cubicBezTo>
                  <a:lnTo>
                    <a:pt x="598311" y="995989"/>
                  </a:lnTo>
                  <a:cubicBezTo>
                    <a:pt x="279087" y="979056"/>
                    <a:pt x="235189" y="930765"/>
                    <a:pt x="150522" y="905678"/>
                  </a:cubicBezTo>
                  <a:cubicBezTo>
                    <a:pt x="67391" y="905678"/>
                    <a:pt x="0" y="838287"/>
                    <a:pt x="0" y="755156"/>
                  </a:cubicBezTo>
                  <a:lnTo>
                    <a:pt x="0" y="153089"/>
                  </a:lnTo>
                  <a:close/>
                </a:path>
              </a:pathLst>
            </a:custGeom>
            <a:solidFill>
              <a:srgbClr val="AFDA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GB" sz="2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2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GB" sz="2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endPara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5884427" y="1974859"/>
            <a:ext cx="53867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5:</a:t>
            </a:r>
          </a:p>
          <a:p>
            <a:pPr indent="177800" algn="just">
              <a:buFontTx/>
              <a:buChar char="-"/>
            </a:pP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ướt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trơn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trượt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4" name="Picture 13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0" t="-1685" r="187" b="1685"/>
          <a:stretch/>
        </p:blipFill>
        <p:spPr>
          <a:xfrm>
            <a:off x="1313026" y="1167831"/>
            <a:ext cx="4269298" cy="4678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591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54843" y="519599"/>
            <a:ext cx="11600596" cy="5867553"/>
            <a:chOff x="696563" y="1348135"/>
            <a:chExt cx="10532534" cy="4932844"/>
          </a:xfrm>
        </p:grpSpPr>
        <p:sp>
          <p:nvSpPr>
            <p:cNvPr id="4" name="Rounded Rectangle 3"/>
            <p:cNvSpPr/>
            <p:nvPr/>
          </p:nvSpPr>
          <p:spPr>
            <a:xfrm>
              <a:off x="696563" y="1348135"/>
              <a:ext cx="10532534" cy="4842933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96563" y="1438046"/>
              <a:ext cx="10532534" cy="4842933"/>
            </a:xfrm>
            <a:prstGeom prst="roundRect">
              <a:avLst/>
            </a:prstGeom>
            <a:solidFill>
              <a:srgbClr val="AFDA90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682" name="Google Shape;682;p44"/>
          <p:cNvSpPr/>
          <p:nvPr/>
        </p:nvSpPr>
        <p:spPr>
          <a:xfrm>
            <a:off x="-935768" y="-778835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3" name="Google Shape;683;p44"/>
          <p:cNvSpPr/>
          <p:nvPr/>
        </p:nvSpPr>
        <p:spPr>
          <a:xfrm>
            <a:off x="5163888" y="-855290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4" name="Google Shape;684;p44"/>
          <p:cNvSpPr/>
          <p:nvPr/>
        </p:nvSpPr>
        <p:spPr>
          <a:xfrm>
            <a:off x="11473670" y="-72862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71124"/>
            <a:ext cx="3257384" cy="1097189"/>
            <a:chOff x="124177" y="161035"/>
            <a:chExt cx="3815644" cy="1097189"/>
          </a:xfrm>
        </p:grpSpPr>
        <p:sp>
          <p:nvSpPr>
            <p:cNvPr id="2" name="Rounded Rectangle 1"/>
            <p:cNvSpPr/>
            <p:nvPr/>
          </p:nvSpPr>
          <p:spPr>
            <a:xfrm>
              <a:off x="124177" y="161035"/>
              <a:ext cx="3736622" cy="1007278"/>
            </a:xfrm>
            <a:custGeom>
              <a:avLst/>
              <a:gdLst>
                <a:gd name="connsiteX0" fmla="*/ 0 w 3736622"/>
                <a:gd name="connsiteY0" fmla="*/ 150522 h 903111"/>
                <a:gd name="connsiteX1" fmla="*/ 150522 w 3736622"/>
                <a:gd name="connsiteY1" fmla="*/ 0 h 903111"/>
                <a:gd name="connsiteX2" fmla="*/ 3586100 w 3736622"/>
                <a:gd name="connsiteY2" fmla="*/ 0 h 903111"/>
                <a:gd name="connsiteX3" fmla="*/ 3736622 w 3736622"/>
                <a:gd name="connsiteY3" fmla="*/ 150522 h 903111"/>
                <a:gd name="connsiteX4" fmla="*/ 3736622 w 3736622"/>
                <a:gd name="connsiteY4" fmla="*/ 752589 h 903111"/>
                <a:gd name="connsiteX5" fmla="*/ 3586100 w 3736622"/>
                <a:gd name="connsiteY5" fmla="*/ 903111 h 903111"/>
                <a:gd name="connsiteX6" fmla="*/ 150522 w 3736622"/>
                <a:gd name="connsiteY6" fmla="*/ 903111 h 903111"/>
                <a:gd name="connsiteX7" fmla="*/ 0 w 3736622"/>
                <a:gd name="connsiteY7" fmla="*/ 752589 h 903111"/>
                <a:gd name="connsiteX8" fmla="*/ 0 w 3736622"/>
                <a:gd name="connsiteY8" fmla="*/ 150522 h 903111"/>
                <a:gd name="connsiteX0" fmla="*/ 0 w 3736622"/>
                <a:gd name="connsiteY0" fmla="*/ 150522 h 1004711"/>
                <a:gd name="connsiteX1" fmla="*/ 150522 w 3736622"/>
                <a:gd name="connsiteY1" fmla="*/ 0 h 1004711"/>
                <a:gd name="connsiteX2" fmla="*/ 3586100 w 3736622"/>
                <a:gd name="connsiteY2" fmla="*/ 0 h 1004711"/>
                <a:gd name="connsiteX3" fmla="*/ 3736622 w 3736622"/>
                <a:gd name="connsiteY3" fmla="*/ 150522 h 1004711"/>
                <a:gd name="connsiteX4" fmla="*/ 3736622 w 3736622"/>
                <a:gd name="connsiteY4" fmla="*/ 752589 h 1004711"/>
                <a:gd name="connsiteX5" fmla="*/ 3586100 w 3736622"/>
                <a:gd name="connsiteY5" fmla="*/ 903111 h 1004711"/>
                <a:gd name="connsiteX6" fmla="*/ 2065867 w 3736622"/>
                <a:gd name="connsiteY6" fmla="*/ 1004711 h 1004711"/>
                <a:gd name="connsiteX7" fmla="*/ 150522 w 3736622"/>
                <a:gd name="connsiteY7" fmla="*/ 903111 h 1004711"/>
                <a:gd name="connsiteX8" fmla="*/ 0 w 3736622"/>
                <a:gd name="connsiteY8" fmla="*/ 752589 h 1004711"/>
                <a:gd name="connsiteX9" fmla="*/ 0 w 3736622"/>
                <a:gd name="connsiteY9" fmla="*/ 150522 h 1004711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150522 w 3736622"/>
                <a:gd name="connsiteY8" fmla="*/ 903365 h 1004965"/>
                <a:gd name="connsiteX9" fmla="*/ 0 w 3736622"/>
                <a:gd name="connsiteY9" fmla="*/ 752843 h 1004965"/>
                <a:gd name="connsiteX10" fmla="*/ 0 w 3736622"/>
                <a:gd name="connsiteY10" fmla="*/ 150776 h 1004965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598311 w 3736622"/>
                <a:gd name="connsiteY8" fmla="*/ 993676 h 1004965"/>
                <a:gd name="connsiteX9" fmla="*/ 150522 w 3736622"/>
                <a:gd name="connsiteY9" fmla="*/ 903365 h 1004965"/>
                <a:gd name="connsiteX10" fmla="*/ 0 w 3736622"/>
                <a:gd name="connsiteY10" fmla="*/ 752843 h 1004965"/>
                <a:gd name="connsiteX11" fmla="*/ 0 w 3736622"/>
                <a:gd name="connsiteY11" fmla="*/ 150776 h 1004965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291645 w 3736622"/>
                <a:gd name="connsiteY3" fmla="*/ 149323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314223 w 3736622"/>
                <a:gd name="connsiteY3" fmla="*/ 92878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6622" h="1007278">
                  <a:moveTo>
                    <a:pt x="0" y="153089"/>
                  </a:moveTo>
                  <a:cubicBezTo>
                    <a:pt x="0" y="69958"/>
                    <a:pt x="67391" y="2567"/>
                    <a:pt x="150522" y="2567"/>
                  </a:cubicBezTo>
                  <a:cubicBezTo>
                    <a:pt x="282226" y="-16875"/>
                    <a:pt x="523679" y="79708"/>
                    <a:pt x="880533" y="104167"/>
                  </a:cubicBezTo>
                  <a:cubicBezTo>
                    <a:pt x="1237387" y="128626"/>
                    <a:pt x="1848243" y="98522"/>
                    <a:pt x="2314223" y="92878"/>
                  </a:cubicBezTo>
                  <a:lnTo>
                    <a:pt x="3586100" y="2567"/>
                  </a:lnTo>
                  <a:cubicBezTo>
                    <a:pt x="3669231" y="2567"/>
                    <a:pt x="3736622" y="69958"/>
                    <a:pt x="3736622" y="153089"/>
                  </a:cubicBezTo>
                  <a:lnTo>
                    <a:pt x="3736622" y="755156"/>
                  </a:lnTo>
                  <a:cubicBezTo>
                    <a:pt x="3736622" y="838287"/>
                    <a:pt x="3669231" y="905678"/>
                    <a:pt x="3586100" y="905678"/>
                  </a:cubicBezTo>
                  <a:cubicBezTo>
                    <a:pt x="3011622" y="909441"/>
                    <a:pt x="2640345" y="1003515"/>
                    <a:pt x="2065867" y="1007278"/>
                  </a:cubicBezTo>
                  <a:lnTo>
                    <a:pt x="598311" y="995989"/>
                  </a:lnTo>
                  <a:cubicBezTo>
                    <a:pt x="279087" y="979056"/>
                    <a:pt x="235189" y="930765"/>
                    <a:pt x="150522" y="905678"/>
                  </a:cubicBezTo>
                  <a:cubicBezTo>
                    <a:pt x="67391" y="905678"/>
                    <a:pt x="0" y="838287"/>
                    <a:pt x="0" y="755156"/>
                  </a:cubicBezTo>
                  <a:lnTo>
                    <a:pt x="0" y="153089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ed Rectangle 1"/>
            <p:cNvSpPr/>
            <p:nvPr/>
          </p:nvSpPr>
          <p:spPr>
            <a:xfrm>
              <a:off x="203199" y="250946"/>
              <a:ext cx="3736622" cy="1007278"/>
            </a:xfrm>
            <a:custGeom>
              <a:avLst/>
              <a:gdLst>
                <a:gd name="connsiteX0" fmla="*/ 0 w 3736622"/>
                <a:gd name="connsiteY0" fmla="*/ 150522 h 903111"/>
                <a:gd name="connsiteX1" fmla="*/ 150522 w 3736622"/>
                <a:gd name="connsiteY1" fmla="*/ 0 h 903111"/>
                <a:gd name="connsiteX2" fmla="*/ 3586100 w 3736622"/>
                <a:gd name="connsiteY2" fmla="*/ 0 h 903111"/>
                <a:gd name="connsiteX3" fmla="*/ 3736622 w 3736622"/>
                <a:gd name="connsiteY3" fmla="*/ 150522 h 903111"/>
                <a:gd name="connsiteX4" fmla="*/ 3736622 w 3736622"/>
                <a:gd name="connsiteY4" fmla="*/ 752589 h 903111"/>
                <a:gd name="connsiteX5" fmla="*/ 3586100 w 3736622"/>
                <a:gd name="connsiteY5" fmla="*/ 903111 h 903111"/>
                <a:gd name="connsiteX6" fmla="*/ 150522 w 3736622"/>
                <a:gd name="connsiteY6" fmla="*/ 903111 h 903111"/>
                <a:gd name="connsiteX7" fmla="*/ 0 w 3736622"/>
                <a:gd name="connsiteY7" fmla="*/ 752589 h 903111"/>
                <a:gd name="connsiteX8" fmla="*/ 0 w 3736622"/>
                <a:gd name="connsiteY8" fmla="*/ 150522 h 903111"/>
                <a:gd name="connsiteX0" fmla="*/ 0 w 3736622"/>
                <a:gd name="connsiteY0" fmla="*/ 150522 h 1004711"/>
                <a:gd name="connsiteX1" fmla="*/ 150522 w 3736622"/>
                <a:gd name="connsiteY1" fmla="*/ 0 h 1004711"/>
                <a:gd name="connsiteX2" fmla="*/ 3586100 w 3736622"/>
                <a:gd name="connsiteY2" fmla="*/ 0 h 1004711"/>
                <a:gd name="connsiteX3" fmla="*/ 3736622 w 3736622"/>
                <a:gd name="connsiteY3" fmla="*/ 150522 h 1004711"/>
                <a:gd name="connsiteX4" fmla="*/ 3736622 w 3736622"/>
                <a:gd name="connsiteY4" fmla="*/ 752589 h 1004711"/>
                <a:gd name="connsiteX5" fmla="*/ 3586100 w 3736622"/>
                <a:gd name="connsiteY5" fmla="*/ 903111 h 1004711"/>
                <a:gd name="connsiteX6" fmla="*/ 2065867 w 3736622"/>
                <a:gd name="connsiteY6" fmla="*/ 1004711 h 1004711"/>
                <a:gd name="connsiteX7" fmla="*/ 150522 w 3736622"/>
                <a:gd name="connsiteY7" fmla="*/ 903111 h 1004711"/>
                <a:gd name="connsiteX8" fmla="*/ 0 w 3736622"/>
                <a:gd name="connsiteY8" fmla="*/ 752589 h 1004711"/>
                <a:gd name="connsiteX9" fmla="*/ 0 w 3736622"/>
                <a:gd name="connsiteY9" fmla="*/ 150522 h 1004711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150522 w 3736622"/>
                <a:gd name="connsiteY8" fmla="*/ 903365 h 1004965"/>
                <a:gd name="connsiteX9" fmla="*/ 0 w 3736622"/>
                <a:gd name="connsiteY9" fmla="*/ 752843 h 1004965"/>
                <a:gd name="connsiteX10" fmla="*/ 0 w 3736622"/>
                <a:gd name="connsiteY10" fmla="*/ 150776 h 1004965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598311 w 3736622"/>
                <a:gd name="connsiteY8" fmla="*/ 993676 h 1004965"/>
                <a:gd name="connsiteX9" fmla="*/ 150522 w 3736622"/>
                <a:gd name="connsiteY9" fmla="*/ 903365 h 1004965"/>
                <a:gd name="connsiteX10" fmla="*/ 0 w 3736622"/>
                <a:gd name="connsiteY10" fmla="*/ 752843 h 1004965"/>
                <a:gd name="connsiteX11" fmla="*/ 0 w 3736622"/>
                <a:gd name="connsiteY11" fmla="*/ 150776 h 1004965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291645 w 3736622"/>
                <a:gd name="connsiteY3" fmla="*/ 149323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314223 w 3736622"/>
                <a:gd name="connsiteY3" fmla="*/ 92878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6622" h="1007278">
                  <a:moveTo>
                    <a:pt x="0" y="153089"/>
                  </a:moveTo>
                  <a:cubicBezTo>
                    <a:pt x="0" y="69958"/>
                    <a:pt x="67391" y="2567"/>
                    <a:pt x="150522" y="2567"/>
                  </a:cubicBezTo>
                  <a:cubicBezTo>
                    <a:pt x="282226" y="-16875"/>
                    <a:pt x="523679" y="79708"/>
                    <a:pt x="880533" y="104167"/>
                  </a:cubicBezTo>
                  <a:cubicBezTo>
                    <a:pt x="1237387" y="128626"/>
                    <a:pt x="1848243" y="98522"/>
                    <a:pt x="2314223" y="92878"/>
                  </a:cubicBezTo>
                  <a:lnTo>
                    <a:pt x="3586100" y="2567"/>
                  </a:lnTo>
                  <a:cubicBezTo>
                    <a:pt x="3669231" y="2567"/>
                    <a:pt x="3736622" y="69958"/>
                    <a:pt x="3736622" y="153089"/>
                  </a:cubicBezTo>
                  <a:lnTo>
                    <a:pt x="3736622" y="755156"/>
                  </a:lnTo>
                  <a:cubicBezTo>
                    <a:pt x="3736622" y="838287"/>
                    <a:pt x="3669231" y="905678"/>
                    <a:pt x="3586100" y="905678"/>
                  </a:cubicBezTo>
                  <a:cubicBezTo>
                    <a:pt x="3011622" y="909441"/>
                    <a:pt x="2640345" y="1003515"/>
                    <a:pt x="2065867" y="1007278"/>
                  </a:cubicBezTo>
                  <a:lnTo>
                    <a:pt x="598311" y="995989"/>
                  </a:lnTo>
                  <a:cubicBezTo>
                    <a:pt x="279087" y="979056"/>
                    <a:pt x="235189" y="930765"/>
                    <a:pt x="150522" y="905678"/>
                  </a:cubicBezTo>
                  <a:cubicBezTo>
                    <a:pt x="67391" y="905678"/>
                    <a:pt x="0" y="838287"/>
                    <a:pt x="0" y="755156"/>
                  </a:cubicBezTo>
                  <a:lnTo>
                    <a:pt x="0" y="153089"/>
                  </a:lnTo>
                  <a:close/>
                </a:path>
              </a:pathLst>
            </a:custGeom>
            <a:solidFill>
              <a:srgbClr val="AFDA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GB" sz="2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2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GB" sz="2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endPara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6155141" y="1275261"/>
            <a:ext cx="538676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6:</a:t>
            </a:r>
          </a:p>
          <a:p>
            <a:pPr indent="177800" algn="just">
              <a:buFontTx/>
              <a:buChar char="-"/>
            </a:pP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rát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177800" algn="just">
              <a:buFontTx/>
              <a:buChar char="-"/>
            </a:pP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tỉa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177800" algn="just">
              <a:buFontTx/>
              <a:buChar char="-"/>
            </a:pP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chắn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177800" algn="just">
              <a:buFontTx/>
              <a:buChar char="-"/>
            </a:pP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endParaRPr lang="en-GB" sz="32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01" y="1415981"/>
            <a:ext cx="5117508" cy="3967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936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5" name="Google Shape;595;p44"/>
          <p:cNvGrpSpPr/>
          <p:nvPr/>
        </p:nvGrpSpPr>
        <p:grpSpPr>
          <a:xfrm flipH="1">
            <a:off x="9222650" y="2863899"/>
            <a:ext cx="2661501" cy="4351429"/>
            <a:chOff x="6066511" y="-2374200"/>
            <a:chExt cx="1177169" cy="1954351"/>
          </a:xfrm>
        </p:grpSpPr>
        <p:sp>
          <p:nvSpPr>
            <p:cNvPr id="596" name="Google Shape;596;p44"/>
            <p:cNvSpPr/>
            <p:nvPr/>
          </p:nvSpPr>
          <p:spPr>
            <a:xfrm>
              <a:off x="6696189" y="-928964"/>
              <a:ext cx="547492" cy="376821"/>
            </a:xfrm>
            <a:custGeom>
              <a:avLst/>
              <a:gdLst/>
              <a:ahLst/>
              <a:cxnLst/>
              <a:rect l="l" t="t" r="r" b="b"/>
              <a:pathLst>
                <a:path w="19799" h="13627" extrusionOk="0">
                  <a:moveTo>
                    <a:pt x="19799" y="0"/>
                  </a:moveTo>
                  <a:lnTo>
                    <a:pt x="19763" y="90"/>
                  </a:lnTo>
                  <a:lnTo>
                    <a:pt x="19776" y="69"/>
                  </a:lnTo>
                  <a:lnTo>
                    <a:pt x="19799" y="0"/>
                  </a:lnTo>
                  <a:close/>
                  <a:moveTo>
                    <a:pt x="19763" y="90"/>
                  </a:moveTo>
                  <a:lnTo>
                    <a:pt x="19387" y="732"/>
                  </a:lnTo>
                  <a:lnTo>
                    <a:pt x="18587" y="1555"/>
                  </a:lnTo>
                  <a:lnTo>
                    <a:pt x="17718" y="2241"/>
                  </a:lnTo>
                  <a:lnTo>
                    <a:pt x="16529" y="2995"/>
                  </a:lnTo>
                  <a:lnTo>
                    <a:pt x="14975" y="3818"/>
                  </a:lnTo>
                  <a:lnTo>
                    <a:pt x="14015" y="4253"/>
                  </a:lnTo>
                  <a:lnTo>
                    <a:pt x="13032" y="4641"/>
                  </a:lnTo>
                  <a:lnTo>
                    <a:pt x="11111" y="5213"/>
                  </a:lnTo>
                  <a:lnTo>
                    <a:pt x="9236" y="5670"/>
                  </a:lnTo>
                  <a:lnTo>
                    <a:pt x="7408" y="6196"/>
                  </a:lnTo>
                  <a:lnTo>
                    <a:pt x="5670" y="6905"/>
                  </a:lnTo>
                  <a:lnTo>
                    <a:pt x="4390" y="7728"/>
                  </a:lnTo>
                  <a:lnTo>
                    <a:pt x="3544" y="8391"/>
                  </a:lnTo>
                  <a:lnTo>
                    <a:pt x="2721" y="9237"/>
                  </a:lnTo>
                  <a:lnTo>
                    <a:pt x="1921" y="10243"/>
                  </a:lnTo>
                  <a:lnTo>
                    <a:pt x="1143" y="11431"/>
                  </a:lnTo>
                  <a:lnTo>
                    <a:pt x="366" y="12826"/>
                  </a:lnTo>
                  <a:lnTo>
                    <a:pt x="0" y="13626"/>
                  </a:lnTo>
                  <a:lnTo>
                    <a:pt x="458" y="13626"/>
                  </a:lnTo>
                  <a:lnTo>
                    <a:pt x="3521" y="13283"/>
                  </a:lnTo>
                  <a:lnTo>
                    <a:pt x="6356" y="12597"/>
                  </a:lnTo>
                  <a:lnTo>
                    <a:pt x="8779" y="11683"/>
                  </a:lnTo>
                  <a:lnTo>
                    <a:pt x="10425" y="10883"/>
                  </a:lnTo>
                  <a:lnTo>
                    <a:pt x="12094" y="9900"/>
                  </a:lnTo>
                  <a:lnTo>
                    <a:pt x="13740" y="8688"/>
                  </a:lnTo>
                  <a:lnTo>
                    <a:pt x="15295" y="7248"/>
                  </a:lnTo>
                  <a:lnTo>
                    <a:pt x="16781" y="5533"/>
                  </a:lnTo>
                  <a:lnTo>
                    <a:pt x="18130" y="3567"/>
                  </a:lnTo>
                  <a:lnTo>
                    <a:pt x="19296" y="1281"/>
                  </a:lnTo>
                  <a:lnTo>
                    <a:pt x="19763" y="90"/>
                  </a:lnTo>
                  <a:close/>
                </a:path>
              </a:pathLst>
            </a:custGeom>
            <a:solidFill>
              <a:srgbClr val="AFDA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44"/>
            <p:cNvSpPr/>
            <p:nvPr/>
          </p:nvSpPr>
          <p:spPr>
            <a:xfrm>
              <a:off x="6313834" y="-1352287"/>
              <a:ext cx="407791" cy="746009"/>
            </a:xfrm>
            <a:custGeom>
              <a:avLst/>
              <a:gdLst/>
              <a:ahLst/>
              <a:cxnLst/>
              <a:rect l="l" t="t" r="r" b="b"/>
              <a:pathLst>
                <a:path w="14747" h="26978" extrusionOk="0">
                  <a:moveTo>
                    <a:pt x="1" y="1"/>
                  </a:moveTo>
                  <a:lnTo>
                    <a:pt x="115" y="161"/>
                  </a:lnTo>
                  <a:lnTo>
                    <a:pt x="1258" y="2058"/>
                  </a:lnTo>
                  <a:lnTo>
                    <a:pt x="2630" y="4733"/>
                  </a:lnTo>
                  <a:lnTo>
                    <a:pt x="3681" y="7019"/>
                  </a:lnTo>
                  <a:lnTo>
                    <a:pt x="4756" y="9740"/>
                  </a:lnTo>
                  <a:lnTo>
                    <a:pt x="5830" y="12872"/>
                  </a:lnTo>
                  <a:lnTo>
                    <a:pt x="6356" y="14609"/>
                  </a:lnTo>
                  <a:lnTo>
                    <a:pt x="6905" y="16393"/>
                  </a:lnTo>
                  <a:lnTo>
                    <a:pt x="8162" y="19410"/>
                  </a:lnTo>
                  <a:lnTo>
                    <a:pt x="9511" y="21834"/>
                  </a:lnTo>
                  <a:lnTo>
                    <a:pt x="10883" y="23708"/>
                  </a:lnTo>
                  <a:lnTo>
                    <a:pt x="12163" y="25126"/>
                  </a:lnTo>
                  <a:lnTo>
                    <a:pt x="13260" y="26086"/>
                  </a:lnTo>
                  <a:lnTo>
                    <a:pt x="14403" y="26886"/>
                  </a:lnTo>
                  <a:lnTo>
                    <a:pt x="14586" y="26978"/>
                  </a:lnTo>
                  <a:lnTo>
                    <a:pt x="14746" y="24989"/>
                  </a:lnTo>
                  <a:lnTo>
                    <a:pt x="14724" y="21331"/>
                  </a:lnTo>
                  <a:lnTo>
                    <a:pt x="14358" y="18016"/>
                  </a:lnTo>
                  <a:lnTo>
                    <a:pt x="13672" y="15044"/>
                  </a:lnTo>
                  <a:lnTo>
                    <a:pt x="12712" y="12392"/>
                  </a:lnTo>
                  <a:lnTo>
                    <a:pt x="11569" y="10037"/>
                  </a:lnTo>
                  <a:lnTo>
                    <a:pt x="10243" y="7980"/>
                  </a:lnTo>
                  <a:lnTo>
                    <a:pt x="8825" y="6196"/>
                  </a:lnTo>
                  <a:lnTo>
                    <a:pt x="7362" y="4687"/>
                  </a:lnTo>
                  <a:lnTo>
                    <a:pt x="5899" y="3407"/>
                  </a:lnTo>
                  <a:lnTo>
                    <a:pt x="3796" y="1898"/>
                  </a:lnTo>
                  <a:lnTo>
                    <a:pt x="526" y="1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FDA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44"/>
            <p:cNvSpPr/>
            <p:nvPr/>
          </p:nvSpPr>
          <p:spPr>
            <a:xfrm>
              <a:off x="6582381" y="-1969607"/>
              <a:ext cx="174515" cy="1433201"/>
            </a:xfrm>
            <a:custGeom>
              <a:avLst/>
              <a:gdLst/>
              <a:ahLst/>
              <a:cxnLst/>
              <a:rect l="l" t="t" r="r" b="b"/>
              <a:pathLst>
                <a:path w="6311" h="51829" fill="none" extrusionOk="0">
                  <a:moveTo>
                    <a:pt x="2721" y="1"/>
                  </a:moveTo>
                  <a:lnTo>
                    <a:pt x="2561" y="367"/>
                  </a:lnTo>
                  <a:lnTo>
                    <a:pt x="1601" y="2996"/>
                  </a:lnTo>
                  <a:lnTo>
                    <a:pt x="892" y="5602"/>
                  </a:lnTo>
                  <a:lnTo>
                    <a:pt x="298" y="8757"/>
                  </a:lnTo>
                  <a:lnTo>
                    <a:pt x="46" y="11432"/>
                  </a:lnTo>
                  <a:lnTo>
                    <a:pt x="1" y="13306"/>
                  </a:lnTo>
                  <a:lnTo>
                    <a:pt x="69" y="15250"/>
                  </a:lnTo>
                  <a:lnTo>
                    <a:pt x="298" y="17216"/>
                  </a:lnTo>
                  <a:lnTo>
                    <a:pt x="687" y="19205"/>
                  </a:lnTo>
                  <a:lnTo>
                    <a:pt x="1281" y="21216"/>
                  </a:lnTo>
                  <a:lnTo>
                    <a:pt x="1670" y="22200"/>
                  </a:lnTo>
                  <a:lnTo>
                    <a:pt x="2698" y="24760"/>
                  </a:lnTo>
                  <a:lnTo>
                    <a:pt x="4344" y="29561"/>
                  </a:lnTo>
                  <a:lnTo>
                    <a:pt x="5488" y="33950"/>
                  </a:lnTo>
                  <a:lnTo>
                    <a:pt x="6013" y="36991"/>
                  </a:lnTo>
                  <a:lnTo>
                    <a:pt x="6219" y="38911"/>
                  </a:lnTo>
                  <a:lnTo>
                    <a:pt x="6311" y="40740"/>
                  </a:lnTo>
                  <a:lnTo>
                    <a:pt x="6265" y="42478"/>
                  </a:lnTo>
                  <a:lnTo>
                    <a:pt x="6105" y="44147"/>
                  </a:lnTo>
                  <a:lnTo>
                    <a:pt x="5831" y="45701"/>
                  </a:lnTo>
                  <a:lnTo>
                    <a:pt x="5442" y="47210"/>
                  </a:lnTo>
                  <a:lnTo>
                    <a:pt x="4916" y="48628"/>
                  </a:lnTo>
                  <a:lnTo>
                    <a:pt x="4276" y="49954"/>
                  </a:lnTo>
                  <a:lnTo>
                    <a:pt x="3521" y="51234"/>
                  </a:lnTo>
                  <a:lnTo>
                    <a:pt x="3087" y="51828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44"/>
            <p:cNvSpPr/>
            <p:nvPr/>
          </p:nvSpPr>
          <p:spPr>
            <a:xfrm>
              <a:off x="6066511" y="-2374200"/>
              <a:ext cx="992559" cy="979894"/>
            </a:xfrm>
            <a:custGeom>
              <a:avLst/>
              <a:gdLst/>
              <a:ahLst/>
              <a:cxnLst/>
              <a:rect l="l" t="t" r="r" b="b"/>
              <a:pathLst>
                <a:path w="35894" h="35436" extrusionOk="0">
                  <a:moveTo>
                    <a:pt x="19067" y="0"/>
                  </a:moveTo>
                  <a:lnTo>
                    <a:pt x="17330" y="229"/>
                  </a:lnTo>
                  <a:lnTo>
                    <a:pt x="16187" y="595"/>
                  </a:lnTo>
                  <a:lnTo>
                    <a:pt x="15547" y="915"/>
                  </a:lnTo>
                  <a:lnTo>
                    <a:pt x="15272" y="1121"/>
                  </a:lnTo>
                  <a:lnTo>
                    <a:pt x="14998" y="1349"/>
                  </a:lnTo>
                  <a:lnTo>
                    <a:pt x="14632" y="1944"/>
                  </a:lnTo>
                  <a:lnTo>
                    <a:pt x="14381" y="2698"/>
                  </a:lnTo>
                  <a:lnTo>
                    <a:pt x="14266" y="3567"/>
                  </a:lnTo>
                  <a:lnTo>
                    <a:pt x="14266" y="5076"/>
                  </a:lnTo>
                  <a:lnTo>
                    <a:pt x="14586" y="7270"/>
                  </a:lnTo>
                  <a:lnTo>
                    <a:pt x="15387" y="10562"/>
                  </a:lnTo>
                  <a:lnTo>
                    <a:pt x="16415" y="13694"/>
                  </a:lnTo>
                  <a:lnTo>
                    <a:pt x="16552" y="14015"/>
                  </a:lnTo>
                  <a:lnTo>
                    <a:pt x="15318" y="13054"/>
                  </a:lnTo>
                  <a:lnTo>
                    <a:pt x="10105" y="9465"/>
                  </a:lnTo>
                  <a:lnTo>
                    <a:pt x="7865" y="8162"/>
                  </a:lnTo>
                  <a:lnTo>
                    <a:pt x="5785" y="7133"/>
                  </a:lnTo>
                  <a:lnTo>
                    <a:pt x="4436" y="6699"/>
                  </a:lnTo>
                  <a:lnTo>
                    <a:pt x="3681" y="6584"/>
                  </a:lnTo>
                  <a:lnTo>
                    <a:pt x="3361" y="6607"/>
                  </a:lnTo>
                  <a:lnTo>
                    <a:pt x="3064" y="6653"/>
                  </a:lnTo>
                  <a:lnTo>
                    <a:pt x="2492" y="6882"/>
                  </a:lnTo>
                  <a:lnTo>
                    <a:pt x="1989" y="7247"/>
                  </a:lnTo>
                  <a:lnTo>
                    <a:pt x="1555" y="7750"/>
                  </a:lnTo>
                  <a:lnTo>
                    <a:pt x="984" y="8711"/>
                  </a:lnTo>
                  <a:lnTo>
                    <a:pt x="435" y="10288"/>
                  </a:lnTo>
                  <a:lnTo>
                    <a:pt x="115" y="12094"/>
                  </a:lnTo>
                  <a:lnTo>
                    <a:pt x="0" y="13946"/>
                  </a:lnTo>
                  <a:lnTo>
                    <a:pt x="92" y="15775"/>
                  </a:lnTo>
                  <a:lnTo>
                    <a:pt x="389" y="17375"/>
                  </a:lnTo>
                  <a:lnTo>
                    <a:pt x="618" y="18038"/>
                  </a:lnTo>
                  <a:lnTo>
                    <a:pt x="778" y="18358"/>
                  </a:lnTo>
                  <a:lnTo>
                    <a:pt x="1235" y="18861"/>
                  </a:lnTo>
                  <a:lnTo>
                    <a:pt x="1898" y="19250"/>
                  </a:lnTo>
                  <a:lnTo>
                    <a:pt x="2744" y="19547"/>
                  </a:lnTo>
                  <a:lnTo>
                    <a:pt x="4184" y="19821"/>
                  </a:lnTo>
                  <a:lnTo>
                    <a:pt x="6425" y="19890"/>
                  </a:lnTo>
                  <a:lnTo>
                    <a:pt x="9831" y="19684"/>
                  </a:lnTo>
                  <a:lnTo>
                    <a:pt x="13146" y="19181"/>
                  </a:lnTo>
                  <a:lnTo>
                    <a:pt x="13512" y="19113"/>
                  </a:lnTo>
                  <a:lnTo>
                    <a:pt x="12369" y="19639"/>
                  </a:lnTo>
                  <a:lnTo>
                    <a:pt x="7979" y="22130"/>
                  </a:lnTo>
                  <a:lnTo>
                    <a:pt x="6265" y="23274"/>
                  </a:lnTo>
                  <a:lnTo>
                    <a:pt x="4847" y="24462"/>
                  </a:lnTo>
                  <a:lnTo>
                    <a:pt x="4093" y="25331"/>
                  </a:lnTo>
                  <a:lnTo>
                    <a:pt x="3796" y="25880"/>
                  </a:lnTo>
                  <a:lnTo>
                    <a:pt x="3704" y="26131"/>
                  </a:lnTo>
                  <a:lnTo>
                    <a:pt x="3658" y="26406"/>
                  </a:lnTo>
                  <a:lnTo>
                    <a:pt x="3681" y="26954"/>
                  </a:lnTo>
                  <a:lnTo>
                    <a:pt x="3956" y="27800"/>
                  </a:lnTo>
                  <a:lnTo>
                    <a:pt x="4756" y="28989"/>
                  </a:lnTo>
                  <a:lnTo>
                    <a:pt x="5899" y="30132"/>
                  </a:lnTo>
                  <a:lnTo>
                    <a:pt x="7293" y="31184"/>
                  </a:lnTo>
                  <a:lnTo>
                    <a:pt x="8779" y="32052"/>
                  </a:lnTo>
                  <a:lnTo>
                    <a:pt x="10265" y="32670"/>
                  </a:lnTo>
                  <a:lnTo>
                    <a:pt x="11637" y="32967"/>
                  </a:lnTo>
                  <a:lnTo>
                    <a:pt x="12209" y="32967"/>
                  </a:lnTo>
                  <a:lnTo>
                    <a:pt x="12506" y="32921"/>
                  </a:lnTo>
                  <a:lnTo>
                    <a:pt x="13077" y="32647"/>
                  </a:lnTo>
                  <a:lnTo>
                    <a:pt x="13946" y="31938"/>
                  </a:lnTo>
                  <a:lnTo>
                    <a:pt x="15089" y="30452"/>
                  </a:lnTo>
                  <a:lnTo>
                    <a:pt x="16187" y="28669"/>
                  </a:lnTo>
                  <a:lnTo>
                    <a:pt x="17604" y="25811"/>
                  </a:lnTo>
                  <a:lnTo>
                    <a:pt x="18793" y="22976"/>
                  </a:lnTo>
                  <a:lnTo>
                    <a:pt x="18907" y="22656"/>
                  </a:lnTo>
                  <a:lnTo>
                    <a:pt x="18953" y="23891"/>
                  </a:lnTo>
                  <a:lnTo>
                    <a:pt x="19410" y="28829"/>
                  </a:lnTo>
                  <a:lnTo>
                    <a:pt x="19730" y="30818"/>
                  </a:lnTo>
                  <a:lnTo>
                    <a:pt x="20187" y="32601"/>
                  </a:lnTo>
                  <a:lnTo>
                    <a:pt x="20599" y="33607"/>
                  </a:lnTo>
                  <a:lnTo>
                    <a:pt x="20919" y="34133"/>
                  </a:lnTo>
                  <a:lnTo>
                    <a:pt x="21079" y="34316"/>
                  </a:lnTo>
                  <a:lnTo>
                    <a:pt x="21491" y="34636"/>
                  </a:lnTo>
                  <a:lnTo>
                    <a:pt x="22611" y="35116"/>
                  </a:lnTo>
                  <a:lnTo>
                    <a:pt x="24074" y="35413"/>
                  </a:lnTo>
                  <a:lnTo>
                    <a:pt x="25766" y="35436"/>
                  </a:lnTo>
                  <a:lnTo>
                    <a:pt x="27572" y="35207"/>
                  </a:lnTo>
                  <a:lnTo>
                    <a:pt x="29378" y="34682"/>
                  </a:lnTo>
                  <a:lnTo>
                    <a:pt x="31093" y="33813"/>
                  </a:lnTo>
                  <a:lnTo>
                    <a:pt x="32259" y="32921"/>
                  </a:lnTo>
                  <a:lnTo>
                    <a:pt x="32944" y="32212"/>
                  </a:lnTo>
                  <a:lnTo>
                    <a:pt x="33264" y="31824"/>
                  </a:lnTo>
                  <a:lnTo>
                    <a:pt x="33539" y="31412"/>
                  </a:lnTo>
                  <a:lnTo>
                    <a:pt x="33813" y="30544"/>
                  </a:lnTo>
                  <a:lnTo>
                    <a:pt x="33790" y="29583"/>
                  </a:lnTo>
                  <a:lnTo>
                    <a:pt x="33493" y="28600"/>
                  </a:lnTo>
                  <a:lnTo>
                    <a:pt x="32990" y="27594"/>
                  </a:lnTo>
                  <a:lnTo>
                    <a:pt x="32281" y="26588"/>
                  </a:lnTo>
                  <a:lnTo>
                    <a:pt x="31001" y="25080"/>
                  </a:lnTo>
                  <a:lnTo>
                    <a:pt x="29035" y="23205"/>
                  </a:lnTo>
                  <a:lnTo>
                    <a:pt x="27069" y="21582"/>
                  </a:lnTo>
                  <a:lnTo>
                    <a:pt x="24737" y="19890"/>
                  </a:lnTo>
                  <a:lnTo>
                    <a:pt x="24348" y="19639"/>
                  </a:lnTo>
                  <a:lnTo>
                    <a:pt x="25377" y="19890"/>
                  </a:lnTo>
                  <a:lnTo>
                    <a:pt x="29607" y="20576"/>
                  </a:lnTo>
                  <a:lnTo>
                    <a:pt x="31344" y="20690"/>
                  </a:lnTo>
                  <a:lnTo>
                    <a:pt x="32944" y="20622"/>
                  </a:lnTo>
                  <a:lnTo>
                    <a:pt x="33905" y="20416"/>
                  </a:lnTo>
                  <a:lnTo>
                    <a:pt x="34430" y="20187"/>
                  </a:lnTo>
                  <a:lnTo>
                    <a:pt x="34636" y="20027"/>
                  </a:lnTo>
                  <a:lnTo>
                    <a:pt x="34819" y="19867"/>
                  </a:lnTo>
                  <a:lnTo>
                    <a:pt x="35139" y="19387"/>
                  </a:lnTo>
                  <a:lnTo>
                    <a:pt x="35528" y="18450"/>
                  </a:lnTo>
                  <a:lnTo>
                    <a:pt x="35825" y="16804"/>
                  </a:lnTo>
                  <a:lnTo>
                    <a:pt x="35894" y="14906"/>
                  </a:lnTo>
                  <a:lnTo>
                    <a:pt x="35711" y="12940"/>
                  </a:lnTo>
                  <a:lnTo>
                    <a:pt x="35299" y="11043"/>
                  </a:lnTo>
                  <a:lnTo>
                    <a:pt x="34636" y="9396"/>
                  </a:lnTo>
                  <a:lnTo>
                    <a:pt x="33973" y="8459"/>
                  </a:lnTo>
                  <a:lnTo>
                    <a:pt x="33447" y="8002"/>
                  </a:lnTo>
                  <a:lnTo>
                    <a:pt x="33173" y="7819"/>
                  </a:lnTo>
                  <a:lnTo>
                    <a:pt x="32876" y="7682"/>
                  </a:lnTo>
                  <a:lnTo>
                    <a:pt x="32190" y="7590"/>
                  </a:lnTo>
                  <a:lnTo>
                    <a:pt x="31436" y="7659"/>
                  </a:lnTo>
                  <a:lnTo>
                    <a:pt x="30635" y="7910"/>
                  </a:lnTo>
                  <a:lnTo>
                    <a:pt x="29332" y="8482"/>
                  </a:lnTo>
                  <a:lnTo>
                    <a:pt x="27572" y="9602"/>
                  </a:lnTo>
                  <a:lnTo>
                    <a:pt x="25057" y="11568"/>
                  </a:lnTo>
                  <a:lnTo>
                    <a:pt x="22794" y="13672"/>
                  </a:lnTo>
                  <a:lnTo>
                    <a:pt x="22565" y="13923"/>
                  </a:lnTo>
                  <a:lnTo>
                    <a:pt x="23182" y="12940"/>
                  </a:lnTo>
                  <a:lnTo>
                    <a:pt x="25354" y="8756"/>
                  </a:lnTo>
                  <a:lnTo>
                    <a:pt x="26109" y="6950"/>
                  </a:lnTo>
                  <a:lnTo>
                    <a:pt x="26635" y="5213"/>
                  </a:lnTo>
                  <a:lnTo>
                    <a:pt x="26817" y="4093"/>
                  </a:lnTo>
                  <a:lnTo>
                    <a:pt x="26795" y="3430"/>
                  </a:lnTo>
                  <a:lnTo>
                    <a:pt x="26749" y="3132"/>
                  </a:lnTo>
                  <a:lnTo>
                    <a:pt x="26657" y="2858"/>
                  </a:lnTo>
                  <a:lnTo>
                    <a:pt x="26383" y="2355"/>
                  </a:lnTo>
                  <a:lnTo>
                    <a:pt x="25949" y="1875"/>
                  </a:lnTo>
                  <a:lnTo>
                    <a:pt x="25377" y="1463"/>
                  </a:lnTo>
                  <a:lnTo>
                    <a:pt x="24371" y="915"/>
                  </a:lnTo>
                  <a:lnTo>
                    <a:pt x="22725" y="366"/>
                  </a:lnTo>
                  <a:lnTo>
                    <a:pt x="20896" y="69"/>
                  </a:lnTo>
                  <a:lnTo>
                    <a:pt x="19067" y="0"/>
                  </a:lnTo>
                  <a:close/>
                </a:path>
              </a:pathLst>
            </a:custGeom>
            <a:solidFill>
              <a:srgbClr val="5891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44"/>
            <p:cNvSpPr/>
            <p:nvPr/>
          </p:nvSpPr>
          <p:spPr>
            <a:xfrm>
              <a:off x="6452162" y="-2001215"/>
              <a:ext cx="275032" cy="251638"/>
            </a:xfrm>
            <a:custGeom>
              <a:avLst/>
              <a:gdLst/>
              <a:ahLst/>
              <a:cxnLst/>
              <a:rect l="l" t="t" r="r" b="b"/>
              <a:pathLst>
                <a:path w="9946" h="9100" extrusionOk="0">
                  <a:moveTo>
                    <a:pt x="4504" y="1"/>
                  </a:moveTo>
                  <a:lnTo>
                    <a:pt x="3407" y="115"/>
                  </a:lnTo>
                  <a:lnTo>
                    <a:pt x="2721" y="321"/>
                  </a:lnTo>
                  <a:lnTo>
                    <a:pt x="2081" y="618"/>
                  </a:lnTo>
                  <a:lnTo>
                    <a:pt x="1509" y="1029"/>
                  </a:lnTo>
                  <a:lnTo>
                    <a:pt x="1006" y="1532"/>
                  </a:lnTo>
                  <a:lnTo>
                    <a:pt x="595" y="2150"/>
                  </a:lnTo>
                  <a:lnTo>
                    <a:pt x="275" y="2858"/>
                  </a:lnTo>
                  <a:lnTo>
                    <a:pt x="92" y="3681"/>
                  </a:lnTo>
                  <a:lnTo>
                    <a:pt x="46" y="4139"/>
                  </a:lnTo>
                  <a:lnTo>
                    <a:pt x="0" y="5030"/>
                  </a:lnTo>
                  <a:lnTo>
                    <a:pt x="252" y="6471"/>
                  </a:lnTo>
                  <a:lnTo>
                    <a:pt x="778" y="7499"/>
                  </a:lnTo>
                  <a:lnTo>
                    <a:pt x="1486" y="8208"/>
                  </a:lnTo>
                  <a:lnTo>
                    <a:pt x="2241" y="8665"/>
                  </a:lnTo>
                  <a:lnTo>
                    <a:pt x="2995" y="8917"/>
                  </a:lnTo>
                  <a:lnTo>
                    <a:pt x="3841" y="9031"/>
                  </a:lnTo>
                  <a:lnTo>
                    <a:pt x="3978" y="9031"/>
                  </a:lnTo>
                  <a:lnTo>
                    <a:pt x="4504" y="9100"/>
                  </a:lnTo>
                  <a:lnTo>
                    <a:pt x="5693" y="8963"/>
                  </a:lnTo>
                  <a:lnTo>
                    <a:pt x="6927" y="8528"/>
                  </a:lnTo>
                  <a:lnTo>
                    <a:pt x="8093" y="7842"/>
                  </a:lnTo>
                  <a:lnTo>
                    <a:pt x="9076" y="6928"/>
                  </a:lnTo>
                  <a:lnTo>
                    <a:pt x="9579" y="6128"/>
                  </a:lnTo>
                  <a:lnTo>
                    <a:pt x="9831" y="5533"/>
                  </a:lnTo>
                  <a:lnTo>
                    <a:pt x="9945" y="4916"/>
                  </a:lnTo>
                  <a:lnTo>
                    <a:pt x="9922" y="4276"/>
                  </a:lnTo>
                  <a:lnTo>
                    <a:pt x="9762" y="3613"/>
                  </a:lnTo>
                  <a:lnTo>
                    <a:pt x="9442" y="2904"/>
                  </a:lnTo>
                  <a:lnTo>
                    <a:pt x="9214" y="2561"/>
                  </a:lnTo>
                  <a:lnTo>
                    <a:pt x="8962" y="2218"/>
                  </a:lnTo>
                  <a:lnTo>
                    <a:pt x="8390" y="1601"/>
                  </a:lnTo>
                  <a:lnTo>
                    <a:pt x="7407" y="847"/>
                  </a:lnTo>
                  <a:lnTo>
                    <a:pt x="5990" y="229"/>
                  </a:lnTo>
                  <a:lnTo>
                    <a:pt x="450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01" name="Google Shape;601;p44"/>
            <p:cNvGrpSpPr/>
            <p:nvPr/>
          </p:nvGrpSpPr>
          <p:grpSpPr>
            <a:xfrm>
              <a:off x="6318763" y="-2192768"/>
              <a:ext cx="569624" cy="582288"/>
              <a:chOff x="6318763" y="-2192768"/>
              <a:chExt cx="569624" cy="582288"/>
            </a:xfrm>
          </p:grpSpPr>
          <p:sp>
            <p:nvSpPr>
              <p:cNvPr id="602" name="Google Shape;602;p44"/>
              <p:cNvSpPr/>
              <p:nvPr/>
            </p:nvSpPr>
            <p:spPr>
              <a:xfrm>
                <a:off x="6574168" y="-1985397"/>
                <a:ext cx="19633" cy="58181"/>
              </a:xfrm>
              <a:custGeom>
                <a:avLst/>
                <a:gdLst/>
                <a:ahLst/>
                <a:cxnLst/>
                <a:rect l="l" t="t" r="r" b="b"/>
                <a:pathLst>
                  <a:path w="710" h="2104" extrusionOk="0">
                    <a:moveTo>
                      <a:pt x="458" y="0"/>
                    </a:moveTo>
                    <a:lnTo>
                      <a:pt x="321" y="115"/>
                    </a:lnTo>
                    <a:lnTo>
                      <a:pt x="138" y="549"/>
                    </a:lnTo>
                    <a:lnTo>
                      <a:pt x="1" y="1349"/>
                    </a:lnTo>
                    <a:lnTo>
                      <a:pt x="23" y="1875"/>
                    </a:lnTo>
                    <a:lnTo>
                      <a:pt x="115" y="2058"/>
                    </a:lnTo>
                    <a:lnTo>
                      <a:pt x="183" y="2104"/>
                    </a:lnTo>
                    <a:lnTo>
                      <a:pt x="275" y="2081"/>
                    </a:lnTo>
                    <a:lnTo>
                      <a:pt x="412" y="1943"/>
                    </a:lnTo>
                    <a:lnTo>
                      <a:pt x="595" y="1532"/>
                    </a:lnTo>
                    <a:lnTo>
                      <a:pt x="709" y="800"/>
                    </a:lnTo>
                    <a:lnTo>
                      <a:pt x="641" y="183"/>
                    </a:lnTo>
                    <a:lnTo>
                      <a:pt x="526" y="23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" name="Google Shape;603;p44"/>
              <p:cNvSpPr/>
              <p:nvPr/>
            </p:nvSpPr>
            <p:spPr>
              <a:xfrm>
                <a:off x="6610200" y="-1957578"/>
                <a:ext cx="24058" cy="34151"/>
              </a:xfrm>
              <a:custGeom>
                <a:avLst/>
                <a:gdLst/>
                <a:ahLst/>
                <a:cxnLst/>
                <a:rect l="l" t="t" r="r" b="b"/>
                <a:pathLst>
                  <a:path w="870" h="1235" extrusionOk="0">
                    <a:moveTo>
                      <a:pt x="755" y="0"/>
                    </a:moveTo>
                    <a:lnTo>
                      <a:pt x="618" y="23"/>
                    </a:lnTo>
                    <a:lnTo>
                      <a:pt x="412" y="252"/>
                    </a:lnTo>
                    <a:lnTo>
                      <a:pt x="69" y="983"/>
                    </a:lnTo>
                    <a:lnTo>
                      <a:pt x="1" y="1166"/>
                    </a:lnTo>
                    <a:lnTo>
                      <a:pt x="1" y="1235"/>
                    </a:lnTo>
                    <a:lnTo>
                      <a:pt x="92" y="1235"/>
                    </a:lnTo>
                    <a:lnTo>
                      <a:pt x="344" y="1075"/>
                    </a:lnTo>
                    <a:lnTo>
                      <a:pt x="687" y="663"/>
                    </a:lnTo>
                    <a:lnTo>
                      <a:pt x="869" y="229"/>
                    </a:lnTo>
                    <a:lnTo>
                      <a:pt x="801" y="69"/>
                    </a:lnTo>
                    <a:lnTo>
                      <a:pt x="755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p44"/>
              <p:cNvSpPr/>
              <p:nvPr/>
            </p:nvSpPr>
            <p:spPr>
              <a:xfrm>
                <a:off x="6653200" y="-1905756"/>
                <a:ext cx="39211" cy="18997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687" extrusionOk="0">
                    <a:moveTo>
                      <a:pt x="1052" y="1"/>
                    </a:moveTo>
                    <a:lnTo>
                      <a:pt x="206" y="321"/>
                    </a:lnTo>
                    <a:lnTo>
                      <a:pt x="0" y="435"/>
                    </a:lnTo>
                    <a:lnTo>
                      <a:pt x="0" y="481"/>
                    </a:lnTo>
                    <a:lnTo>
                      <a:pt x="320" y="618"/>
                    </a:lnTo>
                    <a:lnTo>
                      <a:pt x="846" y="687"/>
                    </a:lnTo>
                    <a:lnTo>
                      <a:pt x="1189" y="595"/>
                    </a:lnTo>
                    <a:lnTo>
                      <a:pt x="1372" y="412"/>
                    </a:lnTo>
                    <a:lnTo>
                      <a:pt x="1418" y="298"/>
                    </a:lnTo>
                    <a:lnTo>
                      <a:pt x="1418" y="161"/>
                    </a:lnTo>
                    <a:lnTo>
                      <a:pt x="1349" y="24"/>
                    </a:lnTo>
                    <a:lnTo>
                      <a:pt x="1052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44"/>
              <p:cNvSpPr/>
              <p:nvPr/>
            </p:nvSpPr>
            <p:spPr>
              <a:xfrm>
                <a:off x="6492619" y="-1941788"/>
                <a:ext cx="46816" cy="39239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1419" extrusionOk="0">
                    <a:moveTo>
                      <a:pt x="138" y="1"/>
                    </a:moveTo>
                    <a:lnTo>
                      <a:pt x="0" y="92"/>
                    </a:lnTo>
                    <a:lnTo>
                      <a:pt x="0" y="206"/>
                    </a:lnTo>
                    <a:lnTo>
                      <a:pt x="69" y="481"/>
                    </a:lnTo>
                    <a:lnTo>
                      <a:pt x="549" y="1007"/>
                    </a:lnTo>
                    <a:lnTo>
                      <a:pt x="1166" y="1350"/>
                    </a:lnTo>
                    <a:lnTo>
                      <a:pt x="1532" y="1418"/>
                    </a:lnTo>
                    <a:lnTo>
                      <a:pt x="1669" y="1327"/>
                    </a:lnTo>
                    <a:lnTo>
                      <a:pt x="1692" y="1235"/>
                    </a:lnTo>
                    <a:lnTo>
                      <a:pt x="1669" y="984"/>
                    </a:lnTo>
                    <a:lnTo>
                      <a:pt x="1166" y="458"/>
                    </a:lnTo>
                    <a:lnTo>
                      <a:pt x="526" y="69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44"/>
              <p:cNvSpPr/>
              <p:nvPr/>
            </p:nvSpPr>
            <p:spPr>
              <a:xfrm>
                <a:off x="6636138" y="-1867816"/>
                <a:ext cx="44908" cy="32270"/>
              </a:xfrm>
              <a:custGeom>
                <a:avLst/>
                <a:gdLst/>
                <a:ahLst/>
                <a:cxnLst/>
                <a:rect l="l" t="t" r="r" b="b"/>
                <a:pathLst>
                  <a:path w="1624" h="1167" extrusionOk="0">
                    <a:moveTo>
                      <a:pt x="137" y="1"/>
                    </a:moveTo>
                    <a:lnTo>
                      <a:pt x="23" y="92"/>
                    </a:lnTo>
                    <a:lnTo>
                      <a:pt x="0" y="229"/>
                    </a:lnTo>
                    <a:lnTo>
                      <a:pt x="251" y="641"/>
                    </a:lnTo>
                    <a:lnTo>
                      <a:pt x="709" y="1006"/>
                    </a:lnTo>
                    <a:lnTo>
                      <a:pt x="1257" y="1166"/>
                    </a:lnTo>
                    <a:lnTo>
                      <a:pt x="1509" y="1075"/>
                    </a:lnTo>
                    <a:lnTo>
                      <a:pt x="1600" y="1006"/>
                    </a:lnTo>
                    <a:lnTo>
                      <a:pt x="1623" y="824"/>
                    </a:lnTo>
                    <a:lnTo>
                      <a:pt x="1372" y="526"/>
                    </a:lnTo>
                    <a:lnTo>
                      <a:pt x="709" y="161"/>
                    </a:lnTo>
                    <a:lnTo>
                      <a:pt x="137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" name="Google Shape;607;p44"/>
              <p:cNvSpPr/>
              <p:nvPr/>
            </p:nvSpPr>
            <p:spPr>
              <a:xfrm>
                <a:off x="6538136" y="-1838089"/>
                <a:ext cx="24694" cy="49332"/>
              </a:xfrm>
              <a:custGeom>
                <a:avLst/>
                <a:gdLst/>
                <a:ahLst/>
                <a:cxnLst/>
                <a:rect l="l" t="t" r="r" b="b"/>
                <a:pathLst>
                  <a:path w="893" h="1784" extrusionOk="0">
                    <a:moveTo>
                      <a:pt x="755" y="0"/>
                    </a:moveTo>
                    <a:lnTo>
                      <a:pt x="618" y="23"/>
                    </a:lnTo>
                    <a:lnTo>
                      <a:pt x="366" y="366"/>
                    </a:lnTo>
                    <a:lnTo>
                      <a:pt x="69" y="1075"/>
                    </a:lnTo>
                    <a:lnTo>
                      <a:pt x="0" y="1555"/>
                    </a:lnTo>
                    <a:lnTo>
                      <a:pt x="69" y="1760"/>
                    </a:lnTo>
                    <a:lnTo>
                      <a:pt x="138" y="1783"/>
                    </a:lnTo>
                    <a:lnTo>
                      <a:pt x="320" y="1783"/>
                    </a:lnTo>
                    <a:lnTo>
                      <a:pt x="641" y="1417"/>
                    </a:lnTo>
                    <a:lnTo>
                      <a:pt x="846" y="846"/>
                    </a:lnTo>
                    <a:lnTo>
                      <a:pt x="892" y="252"/>
                    </a:lnTo>
                    <a:lnTo>
                      <a:pt x="823" y="69"/>
                    </a:lnTo>
                    <a:lnTo>
                      <a:pt x="755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44"/>
              <p:cNvSpPr/>
              <p:nvPr/>
            </p:nvSpPr>
            <p:spPr>
              <a:xfrm>
                <a:off x="6601987" y="-1830512"/>
                <a:ext cx="28482" cy="4175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1510" extrusionOk="0">
                    <a:moveTo>
                      <a:pt x="115" y="0"/>
                    </a:moveTo>
                    <a:lnTo>
                      <a:pt x="0" y="115"/>
                    </a:lnTo>
                    <a:lnTo>
                      <a:pt x="23" y="480"/>
                    </a:lnTo>
                    <a:lnTo>
                      <a:pt x="343" y="1121"/>
                    </a:lnTo>
                    <a:lnTo>
                      <a:pt x="641" y="1441"/>
                    </a:lnTo>
                    <a:lnTo>
                      <a:pt x="823" y="1509"/>
                    </a:lnTo>
                    <a:lnTo>
                      <a:pt x="892" y="1464"/>
                    </a:lnTo>
                    <a:lnTo>
                      <a:pt x="984" y="1303"/>
                    </a:lnTo>
                    <a:lnTo>
                      <a:pt x="1029" y="892"/>
                    </a:lnTo>
                    <a:lnTo>
                      <a:pt x="892" y="458"/>
                    </a:lnTo>
                    <a:lnTo>
                      <a:pt x="526" y="115"/>
                    </a:lnTo>
                    <a:lnTo>
                      <a:pt x="252" y="23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44"/>
              <p:cNvSpPr/>
              <p:nvPr/>
            </p:nvSpPr>
            <p:spPr>
              <a:xfrm>
                <a:off x="6485042" y="-1865300"/>
                <a:ext cx="38575" cy="34178"/>
              </a:xfrm>
              <a:custGeom>
                <a:avLst/>
                <a:gdLst/>
                <a:ahLst/>
                <a:cxnLst/>
                <a:rect l="l" t="t" r="r" b="b"/>
                <a:pathLst>
                  <a:path w="1395" h="1236" extrusionOk="0">
                    <a:moveTo>
                      <a:pt x="1166" y="1"/>
                    </a:moveTo>
                    <a:lnTo>
                      <a:pt x="777" y="161"/>
                    </a:lnTo>
                    <a:lnTo>
                      <a:pt x="229" y="573"/>
                    </a:lnTo>
                    <a:lnTo>
                      <a:pt x="0" y="915"/>
                    </a:lnTo>
                    <a:lnTo>
                      <a:pt x="0" y="1075"/>
                    </a:lnTo>
                    <a:lnTo>
                      <a:pt x="69" y="1144"/>
                    </a:lnTo>
                    <a:lnTo>
                      <a:pt x="274" y="1236"/>
                    </a:lnTo>
                    <a:lnTo>
                      <a:pt x="732" y="1053"/>
                    </a:lnTo>
                    <a:lnTo>
                      <a:pt x="1166" y="664"/>
                    </a:lnTo>
                    <a:lnTo>
                      <a:pt x="1395" y="230"/>
                    </a:lnTo>
                    <a:lnTo>
                      <a:pt x="1372" y="70"/>
                    </a:lnTo>
                    <a:lnTo>
                      <a:pt x="1349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44"/>
              <p:cNvSpPr/>
              <p:nvPr/>
            </p:nvSpPr>
            <p:spPr>
              <a:xfrm>
                <a:off x="6507800" y="-2192768"/>
                <a:ext cx="51848" cy="176423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6380" extrusionOk="0">
                    <a:moveTo>
                      <a:pt x="252" y="1"/>
                    </a:moveTo>
                    <a:lnTo>
                      <a:pt x="114" y="115"/>
                    </a:lnTo>
                    <a:lnTo>
                      <a:pt x="0" y="526"/>
                    </a:lnTo>
                    <a:lnTo>
                      <a:pt x="46" y="1967"/>
                    </a:lnTo>
                    <a:lnTo>
                      <a:pt x="549" y="4482"/>
                    </a:lnTo>
                    <a:lnTo>
                      <a:pt x="1097" y="5899"/>
                    </a:lnTo>
                    <a:lnTo>
                      <a:pt x="1372" y="6288"/>
                    </a:lnTo>
                    <a:lnTo>
                      <a:pt x="1555" y="6379"/>
                    </a:lnTo>
                    <a:lnTo>
                      <a:pt x="1623" y="6356"/>
                    </a:lnTo>
                    <a:lnTo>
                      <a:pt x="1783" y="6265"/>
                    </a:lnTo>
                    <a:lnTo>
                      <a:pt x="1875" y="5670"/>
                    </a:lnTo>
                    <a:lnTo>
                      <a:pt x="1738" y="4230"/>
                    </a:lnTo>
                    <a:lnTo>
                      <a:pt x="1143" y="1944"/>
                    </a:lnTo>
                    <a:lnTo>
                      <a:pt x="526" y="229"/>
                    </a:lnTo>
                    <a:lnTo>
                      <a:pt x="343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44"/>
              <p:cNvSpPr/>
              <p:nvPr/>
            </p:nvSpPr>
            <p:spPr>
              <a:xfrm>
                <a:off x="6648776" y="-2143462"/>
                <a:ext cx="55028" cy="142272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5145" extrusionOk="0">
                    <a:moveTo>
                      <a:pt x="1829" y="1"/>
                    </a:moveTo>
                    <a:lnTo>
                      <a:pt x="1623" y="229"/>
                    </a:lnTo>
                    <a:lnTo>
                      <a:pt x="1075" y="1281"/>
                    </a:lnTo>
                    <a:lnTo>
                      <a:pt x="297" y="3316"/>
                    </a:lnTo>
                    <a:lnTo>
                      <a:pt x="0" y="4596"/>
                    </a:lnTo>
                    <a:lnTo>
                      <a:pt x="0" y="5076"/>
                    </a:lnTo>
                    <a:lnTo>
                      <a:pt x="92" y="5145"/>
                    </a:lnTo>
                    <a:lnTo>
                      <a:pt x="206" y="5145"/>
                    </a:lnTo>
                    <a:lnTo>
                      <a:pt x="503" y="4802"/>
                    </a:lnTo>
                    <a:lnTo>
                      <a:pt x="1029" y="3819"/>
                    </a:lnTo>
                    <a:lnTo>
                      <a:pt x="1669" y="2013"/>
                    </a:lnTo>
                    <a:lnTo>
                      <a:pt x="1943" y="801"/>
                    </a:lnTo>
                    <a:lnTo>
                      <a:pt x="1989" y="229"/>
                    </a:lnTo>
                    <a:lnTo>
                      <a:pt x="1943" y="69"/>
                    </a:lnTo>
                    <a:lnTo>
                      <a:pt x="1921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" name="Google Shape;612;p44"/>
              <p:cNvSpPr/>
              <p:nvPr/>
            </p:nvSpPr>
            <p:spPr>
              <a:xfrm>
                <a:off x="6589349" y="-2106158"/>
                <a:ext cx="30362" cy="98664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3568" extrusionOk="0">
                    <a:moveTo>
                      <a:pt x="480" y="1"/>
                    </a:moveTo>
                    <a:lnTo>
                      <a:pt x="275" y="252"/>
                    </a:lnTo>
                    <a:lnTo>
                      <a:pt x="46" y="1029"/>
                    </a:lnTo>
                    <a:lnTo>
                      <a:pt x="0" y="2424"/>
                    </a:lnTo>
                    <a:lnTo>
                      <a:pt x="137" y="3247"/>
                    </a:lnTo>
                    <a:lnTo>
                      <a:pt x="320" y="3544"/>
                    </a:lnTo>
                    <a:lnTo>
                      <a:pt x="435" y="3567"/>
                    </a:lnTo>
                    <a:lnTo>
                      <a:pt x="549" y="3521"/>
                    </a:lnTo>
                    <a:lnTo>
                      <a:pt x="755" y="3247"/>
                    </a:lnTo>
                    <a:lnTo>
                      <a:pt x="983" y="2470"/>
                    </a:lnTo>
                    <a:lnTo>
                      <a:pt x="1098" y="1189"/>
                    </a:lnTo>
                    <a:lnTo>
                      <a:pt x="960" y="389"/>
                    </a:lnTo>
                    <a:lnTo>
                      <a:pt x="778" y="69"/>
                    </a:lnTo>
                    <a:lnTo>
                      <a:pt x="640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44"/>
              <p:cNvSpPr/>
              <p:nvPr/>
            </p:nvSpPr>
            <p:spPr>
              <a:xfrm>
                <a:off x="6708838" y="-2080247"/>
                <a:ext cx="134668" cy="123330"/>
              </a:xfrm>
              <a:custGeom>
                <a:avLst/>
                <a:gdLst/>
                <a:ahLst/>
                <a:cxnLst/>
                <a:rect l="l" t="t" r="r" b="b"/>
                <a:pathLst>
                  <a:path w="4870" h="4460" extrusionOk="0">
                    <a:moveTo>
                      <a:pt x="4550" y="1"/>
                    </a:moveTo>
                    <a:lnTo>
                      <a:pt x="4115" y="138"/>
                    </a:lnTo>
                    <a:lnTo>
                      <a:pt x="2904" y="961"/>
                    </a:lnTo>
                    <a:lnTo>
                      <a:pt x="1120" y="2676"/>
                    </a:lnTo>
                    <a:lnTo>
                      <a:pt x="206" y="3819"/>
                    </a:lnTo>
                    <a:lnTo>
                      <a:pt x="0" y="4208"/>
                    </a:lnTo>
                    <a:lnTo>
                      <a:pt x="0" y="4390"/>
                    </a:lnTo>
                    <a:lnTo>
                      <a:pt x="46" y="4413"/>
                    </a:lnTo>
                    <a:lnTo>
                      <a:pt x="183" y="4459"/>
                    </a:lnTo>
                    <a:lnTo>
                      <a:pt x="755" y="4253"/>
                    </a:lnTo>
                    <a:lnTo>
                      <a:pt x="1966" y="3476"/>
                    </a:lnTo>
                    <a:lnTo>
                      <a:pt x="3749" y="1944"/>
                    </a:lnTo>
                    <a:lnTo>
                      <a:pt x="4664" y="847"/>
                    </a:lnTo>
                    <a:lnTo>
                      <a:pt x="4847" y="413"/>
                    </a:lnTo>
                    <a:lnTo>
                      <a:pt x="4870" y="184"/>
                    </a:lnTo>
                    <a:lnTo>
                      <a:pt x="4824" y="115"/>
                    </a:lnTo>
                    <a:lnTo>
                      <a:pt x="4755" y="47"/>
                    </a:lnTo>
                    <a:lnTo>
                      <a:pt x="4550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44"/>
              <p:cNvSpPr/>
              <p:nvPr/>
            </p:nvSpPr>
            <p:spPr>
              <a:xfrm>
                <a:off x="6738538" y="-1989186"/>
                <a:ext cx="113182" cy="55028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1990" extrusionOk="0">
                    <a:moveTo>
                      <a:pt x="3727" y="0"/>
                    </a:moveTo>
                    <a:lnTo>
                      <a:pt x="2721" y="229"/>
                    </a:lnTo>
                    <a:lnTo>
                      <a:pt x="1052" y="983"/>
                    </a:lnTo>
                    <a:lnTo>
                      <a:pt x="184" y="1555"/>
                    </a:lnTo>
                    <a:lnTo>
                      <a:pt x="1" y="1760"/>
                    </a:lnTo>
                    <a:lnTo>
                      <a:pt x="1" y="1875"/>
                    </a:lnTo>
                    <a:lnTo>
                      <a:pt x="46" y="1920"/>
                    </a:lnTo>
                    <a:lnTo>
                      <a:pt x="184" y="1966"/>
                    </a:lnTo>
                    <a:lnTo>
                      <a:pt x="641" y="1989"/>
                    </a:lnTo>
                    <a:lnTo>
                      <a:pt x="1555" y="1806"/>
                    </a:lnTo>
                    <a:lnTo>
                      <a:pt x="2927" y="1326"/>
                    </a:lnTo>
                    <a:lnTo>
                      <a:pt x="3727" y="800"/>
                    </a:lnTo>
                    <a:lnTo>
                      <a:pt x="4024" y="457"/>
                    </a:lnTo>
                    <a:lnTo>
                      <a:pt x="4093" y="252"/>
                    </a:lnTo>
                    <a:lnTo>
                      <a:pt x="4093" y="183"/>
                    </a:lnTo>
                    <a:lnTo>
                      <a:pt x="4001" y="69"/>
                    </a:lnTo>
                    <a:lnTo>
                      <a:pt x="3727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44"/>
              <p:cNvSpPr/>
              <p:nvPr/>
            </p:nvSpPr>
            <p:spPr>
              <a:xfrm>
                <a:off x="6748023" y="-1908909"/>
                <a:ext cx="140364" cy="28482"/>
              </a:xfrm>
              <a:custGeom>
                <a:avLst/>
                <a:gdLst/>
                <a:ahLst/>
                <a:cxnLst/>
                <a:rect l="l" t="t" r="r" b="b"/>
                <a:pathLst>
                  <a:path w="5076" h="1030" extrusionOk="0">
                    <a:moveTo>
                      <a:pt x="1647" y="1"/>
                    </a:moveTo>
                    <a:lnTo>
                      <a:pt x="458" y="69"/>
                    </a:lnTo>
                    <a:lnTo>
                      <a:pt x="46" y="206"/>
                    </a:lnTo>
                    <a:lnTo>
                      <a:pt x="1" y="298"/>
                    </a:lnTo>
                    <a:lnTo>
                      <a:pt x="46" y="389"/>
                    </a:lnTo>
                    <a:lnTo>
                      <a:pt x="458" y="572"/>
                    </a:lnTo>
                    <a:lnTo>
                      <a:pt x="1509" y="846"/>
                    </a:lnTo>
                    <a:lnTo>
                      <a:pt x="3338" y="1029"/>
                    </a:lnTo>
                    <a:lnTo>
                      <a:pt x="4481" y="984"/>
                    </a:lnTo>
                    <a:lnTo>
                      <a:pt x="4962" y="824"/>
                    </a:lnTo>
                    <a:lnTo>
                      <a:pt x="5053" y="686"/>
                    </a:lnTo>
                    <a:lnTo>
                      <a:pt x="5076" y="618"/>
                    </a:lnTo>
                    <a:lnTo>
                      <a:pt x="5030" y="503"/>
                    </a:lnTo>
                    <a:lnTo>
                      <a:pt x="4733" y="321"/>
                    </a:lnTo>
                    <a:lnTo>
                      <a:pt x="3636" y="92"/>
                    </a:lnTo>
                    <a:lnTo>
                      <a:pt x="1647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44"/>
              <p:cNvSpPr/>
              <p:nvPr/>
            </p:nvSpPr>
            <p:spPr>
              <a:xfrm>
                <a:off x="6337097" y="-1813450"/>
                <a:ext cx="106849" cy="94240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3408" extrusionOk="0">
                    <a:moveTo>
                      <a:pt x="3773" y="1"/>
                    </a:moveTo>
                    <a:lnTo>
                      <a:pt x="3361" y="92"/>
                    </a:lnTo>
                    <a:lnTo>
                      <a:pt x="2401" y="686"/>
                    </a:lnTo>
                    <a:lnTo>
                      <a:pt x="915" y="1921"/>
                    </a:lnTo>
                    <a:lnTo>
                      <a:pt x="183" y="2813"/>
                    </a:lnTo>
                    <a:lnTo>
                      <a:pt x="0" y="3224"/>
                    </a:lnTo>
                    <a:lnTo>
                      <a:pt x="69" y="3338"/>
                    </a:lnTo>
                    <a:lnTo>
                      <a:pt x="206" y="3407"/>
                    </a:lnTo>
                    <a:lnTo>
                      <a:pt x="640" y="3293"/>
                    </a:lnTo>
                    <a:lnTo>
                      <a:pt x="1578" y="2744"/>
                    </a:lnTo>
                    <a:lnTo>
                      <a:pt x="2950" y="1555"/>
                    </a:lnTo>
                    <a:lnTo>
                      <a:pt x="3658" y="686"/>
                    </a:lnTo>
                    <a:lnTo>
                      <a:pt x="3864" y="229"/>
                    </a:lnTo>
                    <a:lnTo>
                      <a:pt x="3841" y="92"/>
                    </a:lnTo>
                    <a:lnTo>
                      <a:pt x="3773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44"/>
              <p:cNvSpPr/>
              <p:nvPr/>
            </p:nvSpPr>
            <p:spPr>
              <a:xfrm>
                <a:off x="6464800" y="-1731265"/>
                <a:ext cx="48696" cy="119514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4322" extrusionOk="0">
                    <a:moveTo>
                      <a:pt x="1441" y="1"/>
                    </a:moveTo>
                    <a:lnTo>
                      <a:pt x="1121" y="206"/>
                    </a:lnTo>
                    <a:lnTo>
                      <a:pt x="641" y="1029"/>
                    </a:lnTo>
                    <a:lnTo>
                      <a:pt x="115" y="2630"/>
                    </a:lnTo>
                    <a:lnTo>
                      <a:pt x="0" y="3704"/>
                    </a:lnTo>
                    <a:lnTo>
                      <a:pt x="92" y="4162"/>
                    </a:lnTo>
                    <a:lnTo>
                      <a:pt x="206" y="4276"/>
                    </a:lnTo>
                    <a:lnTo>
                      <a:pt x="343" y="4322"/>
                    </a:lnTo>
                    <a:lnTo>
                      <a:pt x="663" y="4093"/>
                    </a:lnTo>
                    <a:lnTo>
                      <a:pt x="1144" y="3270"/>
                    </a:lnTo>
                    <a:lnTo>
                      <a:pt x="1646" y="1715"/>
                    </a:lnTo>
                    <a:lnTo>
                      <a:pt x="1761" y="664"/>
                    </a:lnTo>
                    <a:lnTo>
                      <a:pt x="1669" y="184"/>
                    </a:lnTo>
                    <a:lnTo>
                      <a:pt x="1555" y="46"/>
                    </a:lnTo>
                    <a:lnTo>
                      <a:pt x="1441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44"/>
              <p:cNvSpPr/>
              <p:nvPr/>
            </p:nvSpPr>
            <p:spPr>
              <a:xfrm>
                <a:off x="6393980" y="-1756540"/>
                <a:ext cx="71482" cy="92940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3361" extrusionOk="0">
                    <a:moveTo>
                      <a:pt x="2401" y="0"/>
                    </a:moveTo>
                    <a:lnTo>
                      <a:pt x="2058" y="69"/>
                    </a:lnTo>
                    <a:lnTo>
                      <a:pt x="1395" y="617"/>
                    </a:lnTo>
                    <a:lnTo>
                      <a:pt x="458" y="1829"/>
                    </a:lnTo>
                    <a:lnTo>
                      <a:pt x="47" y="2721"/>
                    </a:lnTo>
                    <a:lnTo>
                      <a:pt x="1" y="3132"/>
                    </a:lnTo>
                    <a:lnTo>
                      <a:pt x="70" y="3269"/>
                    </a:lnTo>
                    <a:lnTo>
                      <a:pt x="184" y="3361"/>
                    </a:lnTo>
                    <a:lnTo>
                      <a:pt x="550" y="3269"/>
                    </a:lnTo>
                    <a:lnTo>
                      <a:pt x="1213" y="2721"/>
                    </a:lnTo>
                    <a:lnTo>
                      <a:pt x="2127" y="1532"/>
                    </a:lnTo>
                    <a:lnTo>
                      <a:pt x="2539" y="663"/>
                    </a:lnTo>
                    <a:lnTo>
                      <a:pt x="2584" y="229"/>
                    </a:lnTo>
                    <a:lnTo>
                      <a:pt x="2516" y="92"/>
                    </a:lnTo>
                    <a:lnTo>
                      <a:pt x="2401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44"/>
              <p:cNvSpPr/>
              <p:nvPr/>
            </p:nvSpPr>
            <p:spPr>
              <a:xfrm>
                <a:off x="6620321" y="-1738206"/>
                <a:ext cx="26574" cy="109393"/>
              </a:xfrm>
              <a:custGeom>
                <a:avLst/>
                <a:gdLst/>
                <a:ahLst/>
                <a:cxnLst/>
                <a:rect l="l" t="t" r="r" b="b"/>
                <a:pathLst>
                  <a:path w="961" h="3956" extrusionOk="0">
                    <a:moveTo>
                      <a:pt x="275" y="0"/>
                    </a:moveTo>
                    <a:lnTo>
                      <a:pt x="138" y="206"/>
                    </a:lnTo>
                    <a:lnTo>
                      <a:pt x="0" y="1006"/>
                    </a:lnTo>
                    <a:lnTo>
                      <a:pt x="23" y="2538"/>
                    </a:lnTo>
                    <a:lnTo>
                      <a:pt x="206" y="3521"/>
                    </a:lnTo>
                    <a:lnTo>
                      <a:pt x="412" y="3887"/>
                    </a:lnTo>
                    <a:lnTo>
                      <a:pt x="549" y="3955"/>
                    </a:lnTo>
                    <a:lnTo>
                      <a:pt x="663" y="3932"/>
                    </a:lnTo>
                    <a:lnTo>
                      <a:pt x="846" y="3681"/>
                    </a:lnTo>
                    <a:lnTo>
                      <a:pt x="961" y="2926"/>
                    </a:lnTo>
                    <a:lnTo>
                      <a:pt x="869" y="1555"/>
                    </a:lnTo>
                    <a:lnTo>
                      <a:pt x="595" y="366"/>
                    </a:lnTo>
                    <a:lnTo>
                      <a:pt x="389" y="69"/>
                    </a:lnTo>
                    <a:lnTo>
                      <a:pt x="275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44"/>
              <p:cNvSpPr/>
              <p:nvPr/>
            </p:nvSpPr>
            <p:spPr>
              <a:xfrm>
                <a:off x="6674051" y="-1759084"/>
                <a:ext cx="69574" cy="14860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5374" extrusionOk="0">
                    <a:moveTo>
                      <a:pt x="115" y="1"/>
                    </a:moveTo>
                    <a:lnTo>
                      <a:pt x="24" y="92"/>
                    </a:lnTo>
                    <a:lnTo>
                      <a:pt x="1" y="412"/>
                    </a:lnTo>
                    <a:lnTo>
                      <a:pt x="229" y="1578"/>
                    </a:lnTo>
                    <a:lnTo>
                      <a:pt x="961" y="3613"/>
                    </a:lnTo>
                    <a:lnTo>
                      <a:pt x="1647" y="4847"/>
                    </a:lnTo>
                    <a:lnTo>
                      <a:pt x="2081" y="5305"/>
                    </a:lnTo>
                    <a:lnTo>
                      <a:pt x="2264" y="5373"/>
                    </a:lnTo>
                    <a:lnTo>
                      <a:pt x="2355" y="5373"/>
                    </a:lnTo>
                    <a:lnTo>
                      <a:pt x="2470" y="5259"/>
                    </a:lnTo>
                    <a:lnTo>
                      <a:pt x="2516" y="4939"/>
                    </a:lnTo>
                    <a:lnTo>
                      <a:pt x="2264" y="3796"/>
                    </a:lnTo>
                    <a:lnTo>
                      <a:pt x="1441" y="1807"/>
                    </a:lnTo>
                    <a:lnTo>
                      <a:pt x="732" y="595"/>
                    </a:lnTo>
                    <a:lnTo>
                      <a:pt x="344" y="92"/>
                    </a:lnTo>
                    <a:lnTo>
                      <a:pt x="184" y="24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44"/>
              <p:cNvSpPr/>
              <p:nvPr/>
            </p:nvSpPr>
            <p:spPr>
              <a:xfrm>
                <a:off x="6711991" y="-1792572"/>
                <a:ext cx="103697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3750" h="3636" extrusionOk="0">
                    <a:moveTo>
                      <a:pt x="183" y="0"/>
                    </a:moveTo>
                    <a:lnTo>
                      <a:pt x="92" y="23"/>
                    </a:lnTo>
                    <a:lnTo>
                      <a:pt x="0" y="114"/>
                    </a:lnTo>
                    <a:lnTo>
                      <a:pt x="46" y="412"/>
                    </a:lnTo>
                    <a:lnTo>
                      <a:pt x="595" y="1303"/>
                    </a:lnTo>
                    <a:lnTo>
                      <a:pt x="1921" y="2698"/>
                    </a:lnTo>
                    <a:lnTo>
                      <a:pt x="2950" y="3429"/>
                    </a:lnTo>
                    <a:lnTo>
                      <a:pt x="3453" y="3635"/>
                    </a:lnTo>
                    <a:lnTo>
                      <a:pt x="3635" y="3567"/>
                    </a:lnTo>
                    <a:lnTo>
                      <a:pt x="3750" y="3475"/>
                    </a:lnTo>
                    <a:lnTo>
                      <a:pt x="3704" y="3064"/>
                    </a:lnTo>
                    <a:lnTo>
                      <a:pt x="3178" y="2218"/>
                    </a:lnTo>
                    <a:lnTo>
                      <a:pt x="1921" y="937"/>
                    </a:lnTo>
                    <a:lnTo>
                      <a:pt x="938" y="252"/>
                    </a:lnTo>
                    <a:lnTo>
                      <a:pt x="389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44"/>
              <p:cNvSpPr/>
              <p:nvPr/>
            </p:nvSpPr>
            <p:spPr>
              <a:xfrm>
                <a:off x="6321280" y="-1894363"/>
                <a:ext cx="123302" cy="30362"/>
              </a:xfrm>
              <a:custGeom>
                <a:avLst/>
                <a:gdLst/>
                <a:ahLst/>
                <a:cxnLst/>
                <a:rect l="l" t="t" r="r" b="b"/>
                <a:pathLst>
                  <a:path w="4459" h="1098" extrusionOk="0">
                    <a:moveTo>
                      <a:pt x="2904" y="0"/>
                    </a:moveTo>
                    <a:lnTo>
                      <a:pt x="1167" y="206"/>
                    </a:lnTo>
                    <a:lnTo>
                      <a:pt x="229" y="480"/>
                    </a:lnTo>
                    <a:lnTo>
                      <a:pt x="24" y="640"/>
                    </a:lnTo>
                    <a:lnTo>
                      <a:pt x="1" y="755"/>
                    </a:lnTo>
                    <a:lnTo>
                      <a:pt x="47" y="823"/>
                    </a:lnTo>
                    <a:lnTo>
                      <a:pt x="161" y="938"/>
                    </a:lnTo>
                    <a:lnTo>
                      <a:pt x="641" y="1075"/>
                    </a:lnTo>
                    <a:lnTo>
                      <a:pt x="1670" y="1098"/>
                    </a:lnTo>
                    <a:lnTo>
                      <a:pt x="3247" y="846"/>
                    </a:lnTo>
                    <a:lnTo>
                      <a:pt x="4139" y="572"/>
                    </a:lnTo>
                    <a:lnTo>
                      <a:pt x="4436" y="366"/>
                    </a:lnTo>
                    <a:lnTo>
                      <a:pt x="4459" y="252"/>
                    </a:lnTo>
                    <a:lnTo>
                      <a:pt x="4413" y="160"/>
                    </a:lnTo>
                    <a:lnTo>
                      <a:pt x="3979" y="46"/>
                    </a:lnTo>
                    <a:lnTo>
                      <a:pt x="2904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44"/>
              <p:cNvSpPr/>
              <p:nvPr/>
            </p:nvSpPr>
            <p:spPr>
              <a:xfrm>
                <a:off x="6325068" y="-2034703"/>
                <a:ext cx="135331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4894" h="3110" extrusionOk="0">
                    <a:moveTo>
                      <a:pt x="367" y="0"/>
                    </a:moveTo>
                    <a:lnTo>
                      <a:pt x="138" y="46"/>
                    </a:lnTo>
                    <a:lnTo>
                      <a:pt x="47" y="69"/>
                    </a:lnTo>
                    <a:lnTo>
                      <a:pt x="1" y="183"/>
                    </a:lnTo>
                    <a:lnTo>
                      <a:pt x="138" y="457"/>
                    </a:lnTo>
                    <a:lnTo>
                      <a:pt x="1007" y="1257"/>
                    </a:lnTo>
                    <a:lnTo>
                      <a:pt x="2836" y="2423"/>
                    </a:lnTo>
                    <a:lnTo>
                      <a:pt x="4093" y="2995"/>
                    </a:lnTo>
                    <a:lnTo>
                      <a:pt x="4688" y="3109"/>
                    </a:lnTo>
                    <a:lnTo>
                      <a:pt x="4825" y="3041"/>
                    </a:lnTo>
                    <a:lnTo>
                      <a:pt x="4893" y="2926"/>
                    </a:lnTo>
                    <a:lnTo>
                      <a:pt x="4711" y="2538"/>
                    </a:lnTo>
                    <a:lnTo>
                      <a:pt x="3910" y="1783"/>
                    </a:lnTo>
                    <a:lnTo>
                      <a:pt x="2264" y="686"/>
                    </a:lnTo>
                    <a:lnTo>
                      <a:pt x="1030" y="137"/>
                    </a:lnTo>
                    <a:lnTo>
                      <a:pt x="367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44"/>
              <p:cNvSpPr/>
              <p:nvPr/>
            </p:nvSpPr>
            <p:spPr>
              <a:xfrm>
                <a:off x="6318763" y="-1955698"/>
                <a:ext cx="128999" cy="37967"/>
              </a:xfrm>
              <a:custGeom>
                <a:avLst/>
                <a:gdLst/>
                <a:ahLst/>
                <a:cxnLst/>
                <a:rect l="l" t="t" r="r" b="b"/>
                <a:pathLst>
                  <a:path w="4665" h="1373" extrusionOk="0">
                    <a:moveTo>
                      <a:pt x="435" y="1"/>
                    </a:moveTo>
                    <a:lnTo>
                      <a:pt x="46" y="138"/>
                    </a:lnTo>
                    <a:lnTo>
                      <a:pt x="0" y="275"/>
                    </a:lnTo>
                    <a:lnTo>
                      <a:pt x="23" y="412"/>
                    </a:lnTo>
                    <a:lnTo>
                      <a:pt x="389" y="687"/>
                    </a:lnTo>
                    <a:lnTo>
                      <a:pt x="1464" y="1052"/>
                    </a:lnTo>
                    <a:lnTo>
                      <a:pt x="3270" y="1350"/>
                    </a:lnTo>
                    <a:lnTo>
                      <a:pt x="4298" y="1372"/>
                    </a:lnTo>
                    <a:lnTo>
                      <a:pt x="4641" y="1281"/>
                    </a:lnTo>
                    <a:lnTo>
                      <a:pt x="4664" y="1190"/>
                    </a:lnTo>
                    <a:lnTo>
                      <a:pt x="4596" y="1075"/>
                    </a:lnTo>
                    <a:lnTo>
                      <a:pt x="4184" y="824"/>
                    </a:lnTo>
                    <a:lnTo>
                      <a:pt x="3132" y="435"/>
                    </a:lnTo>
                    <a:lnTo>
                      <a:pt x="1441" y="46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25" name="Google Shape;625;p44"/>
            <p:cNvSpPr/>
            <p:nvPr/>
          </p:nvSpPr>
          <p:spPr>
            <a:xfrm>
              <a:off x="6773326" y="-1313371"/>
              <a:ext cx="138456" cy="303459"/>
            </a:xfrm>
            <a:custGeom>
              <a:avLst/>
              <a:gdLst/>
              <a:ahLst/>
              <a:cxnLst/>
              <a:rect l="l" t="t" r="r" b="b"/>
              <a:pathLst>
                <a:path w="5007" h="10974" extrusionOk="0">
                  <a:moveTo>
                    <a:pt x="1943" y="0"/>
                  </a:moveTo>
                  <a:lnTo>
                    <a:pt x="1646" y="46"/>
                  </a:lnTo>
                  <a:lnTo>
                    <a:pt x="1166" y="366"/>
                  </a:lnTo>
                  <a:lnTo>
                    <a:pt x="754" y="869"/>
                  </a:lnTo>
                  <a:lnTo>
                    <a:pt x="434" y="1578"/>
                  </a:lnTo>
                  <a:lnTo>
                    <a:pt x="114" y="2858"/>
                  </a:lnTo>
                  <a:lnTo>
                    <a:pt x="0" y="4916"/>
                  </a:lnTo>
                  <a:lnTo>
                    <a:pt x="229" y="7042"/>
                  </a:lnTo>
                  <a:lnTo>
                    <a:pt x="663" y="8505"/>
                  </a:lnTo>
                  <a:lnTo>
                    <a:pt x="1052" y="9351"/>
                  </a:lnTo>
                  <a:lnTo>
                    <a:pt x="1509" y="10059"/>
                  </a:lnTo>
                  <a:lnTo>
                    <a:pt x="2080" y="10585"/>
                  </a:lnTo>
                  <a:lnTo>
                    <a:pt x="2743" y="10905"/>
                  </a:lnTo>
                  <a:lnTo>
                    <a:pt x="3498" y="10974"/>
                  </a:lnTo>
                  <a:lnTo>
                    <a:pt x="3909" y="10905"/>
                  </a:lnTo>
                  <a:lnTo>
                    <a:pt x="4092" y="10837"/>
                  </a:lnTo>
                  <a:lnTo>
                    <a:pt x="4412" y="10517"/>
                  </a:lnTo>
                  <a:lnTo>
                    <a:pt x="4778" y="9694"/>
                  </a:lnTo>
                  <a:lnTo>
                    <a:pt x="5007" y="8093"/>
                  </a:lnTo>
                  <a:lnTo>
                    <a:pt x="4984" y="6173"/>
                  </a:lnTo>
                  <a:lnTo>
                    <a:pt x="4710" y="4138"/>
                  </a:lnTo>
                  <a:lnTo>
                    <a:pt x="4184" y="2286"/>
                  </a:lnTo>
                  <a:lnTo>
                    <a:pt x="3635" y="1166"/>
                  </a:lnTo>
                  <a:lnTo>
                    <a:pt x="3224" y="595"/>
                  </a:lnTo>
                  <a:lnTo>
                    <a:pt x="2743" y="183"/>
                  </a:lnTo>
                  <a:lnTo>
                    <a:pt x="2218" y="0"/>
                  </a:lnTo>
                  <a:close/>
                </a:path>
              </a:pathLst>
            </a:custGeom>
            <a:solidFill>
              <a:srgbClr val="5891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44"/>
            <p:cNvSpPr/>
            <p:nvPr/>
          </p:nvSpPr>
          <p:spPr>
            <a:xfrm>
              <a:off x="7016701" y="-1222973"/>
              <a:ext cx="170091" cy="239001"/>
            </a:xfrm>
            <a:custGeom>
              <a:avLst/>
              <a:gdLst/>
              <a:ahLst/>
              <a:cxnLst/>
              <a:rect l="l" t="t" r="r" b="b"/>
              <a:pathLst>
                <a:path w="6151" h="8643" extrusionOk="0">
                  <a:moveTo>
                    <a:pt x="4070" y="1"/>
                  </a:moveTo>
                  <a:lnTo>
                    <a:pt x="3430" y="183"/>
                  </a:lnTo>
                  <a:lnTo>
                    <a:pt x="2813" y="549"/>
                  </a:lnTo>
                  <a:lnTo>
                    <a:pt x="2241" y="1052"/>
                  </a:lnTo>
                  <a:lnTo>
                    <a:pt x="1738" y="1692"/>
                  </a:lnTo>
                  <a:lnTo>
                    <a:pt x="1052" y="2813"/>
                  </a:lnTo>
                  <a:lnTo>
                    <a:pt x="389" y="4481"/>
                  </a:lnTo>
                  <a:lnTo>
                    <a:pt x="47" y="6127"/>
                  </a:lnTo>
                  <a:lnTo>
                    <a:pt x="1" y="7202"/>
                  </a:lnTo>
                  <a:lnTo>
                    <a:pt x="115" y="7796"/>
                  </a:lnTo>
                  <a:lnTo>
                    <a:pt x="298" y="8254"/>
                  </a:lnTo>
                  <a:lnTo>
                    <a:pt x="618" y="8528"/>
                  </a:lnTo>
                  <a:lnTo>
                    <a:pt x="801" y="8597"/>
                  </a:lnTo>
                  <a:lnTo>
                    <a:pt x="1030" y="8642"/>
                  </a:lnTo>
                  <a:lnTo>
                    <a:pt x="1533" y="8551"/>
                  </a:lnTo>
                  <a:lnTo>
                    <a:pt x="2356" y="8139"/>
                  </a:lnTo>
                  <a:lnTo>
                    <a:pt x="3499" y="7133"/>
                  </a:lnTo>
                  <a:lnTo>
                    <a:pt x="4573" y="5785"/>
                  </a:lnTo>
                  <a:lnTo>
                    <a:pt x="5465" y="4276"/>
                  </a:lnTo>
                  <a:lnTo>
                    <a:pt x="6036" y="2767"/>
                  </a:lnTo>
                  <a:lnTo>
                    <a:pt x="6151" y="1738"/>
                  </a:lnTo>
                  <a:lnTo>
                    <a:pt x="6059" y="1144"/>
                  </a:lnTo>
                  <a:lnTo>
                    <a:pt x="5808" y="663"/>
                  </a:lnTo>
                  <a:lnTo>
                    <a:pt x="5396" y="275"/>
                  </a:lnTo>
                  <a:lnTo>
                    <a:pt x="5122" y="161"/>
                  </a:lnTo>
                  <a:lnTo>
                    <a:pt x="4756" y="46"/>
                  </a:lnTo>
                  <a:lnTo>
                    <a:pt x="4070" y="1"/>
                  </a:lnTo>
                  <a:close/>
                </a:path>
              </a:pathLst>
            </a:custGeom>
            <a:solidFill>
              <a:srgbClr val="5891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44"/>
            <p:cNvSpPr/>
            <p:nvPr/>
          </p:nvSpPr>
          <p:spPr>
            <a:xfrm>
              <a:off x="6905452" y="-1396828"/>
              <a:ext cx="128971" cy="292093"/>
            </a:xfrm>
            <a:custGeom>
              <a:avLst/>
              <a:gdLst/>
              <a:ahLst/>
              <a:cxnLst/>
              <a:rect l="l" t="t" r="r" b="b"/>
              <a:pathLst>
                <a:path w="4664" h="10563" extrusionOk="0">
                  <a:moveTo>
                    <a:pt x="2446" y="1"/>
                  </a:moveTo>
                  <a:lnTo>
                    <a:pt x="2035" y="23"/>
                  </a:lnTo>
                  <a:lnTo>
                    <a:pt x="1349" y="252"/>
                  </a:lnTo>
                  <a:lnTo>
                    <a:pt x="800" y="686"/>
                  </a:lnTo>
                  <a:lnTo>
                    <a:pt x="412" y="1304"/>
                  </a:lnTo>
                  <a:lnTo>
                    <a:pt x="160" y="2058"/>
                  </a:lnTo>
                  <a:lnTo>
                    <a:pt x="23" y="2927"/>
                  </a:lnTo>
                  <a:lnTo>
                    <a:pt x="0" y="4367"/>
                  </a:lnTo>
                  <a:lnTo>
                    <a:pt x="320" y="6379"/>
                  </a:lnTo>
                  <a:lnTo>
                    <a:pt x="892" y="8254"/>
                  </a:lnTo>
                  <a:lnTo>
                    <a:pt x="1623" y="9717"/>
                  </a:lnTo>
                  <a:lnTo>
                    <a:pt x="2241" y="10380"/>
                  </a:lnTo>
                  <a:lnTo>
                    <a:pt x="2629" y="10563"/>
                  </a:lnTo>
                  <a:lnTo>
                    <a:pt x="2835" y="10563"/>
                  </a:lnTo>
                  <a:lnTo>
                    <a:pt x="3018" y="10517"/>
                  </a:lnTo>
                  <a:lnTo>
                    <a:pt x="3384" y="10243"/>
                  </a:lnTo>
                  <a:lnTo>
                    <a:pt x="3841" y="9511"/>
                  </a:lnTo>
                  <a:lnTo>
                    <a:pt x="4344" y="8002"/>
                  </a:lnTo>
                  <a:lnTo>
                    <a:pt x="4618" y="6150"/>
                  </a:lnTo>
                  <a:lnTo>
                    <a:pt x="4664" y="4207"/>
                  </a:lnTo>
                  <a:lnTo>
                    <a:pt x="4435" y="2378"/>
                  </a:lnTo>
                  <a:lnTo>
                    <a:pt x="4070" y="1258"/>
                  </a:lnTo>
                  <a:lnTo>
                    <a:pt x="3727" y="686"/>
                  </a:lnTo>
                  <a:lnTo>
                    <a:pt x="3292" y="252"/>
                  </a:lnTo>
                  <a:lnTo>
                    <a:pt x="2766" y="23"/>
                  </a:lnTo>
                  <a:lnTo>
                    <a:pt x="2446" y="1"/>
                  </a:lnTo>
                  <a:close/>
                </a:path>
              </a:pathLst>
            </a:custGeom>
            <a:solidFill>
              <a:srgbClr val="5891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44"/>
            <p:cNvSpPr/>
            <p:nvPr/>
          </p:nvSpPr>
          <p:spPr>
            <a:xfrm>
              <a:off x="6755600" y="-1262157"/>
              <a:ext cx="223819" cy="515885"/>
            </a:xfrm>
            <a:custGeom>
              <a:avLst/>
              <a:gdLst/>
              <a:ahLst/>
              <a:cxnLst/>
              <a:rect l="l" t="t" r="r" b="b"/>
              <a:pathLst>
                <a:path w="8094" h="18656" fill="none" extrusionOk="0">
                  <a:moveTo>
                    <a:pt x="1" y="18655"/>
                  </a:moveTo>
                  <a:lnTo>
                    <a:pt x="321" y="18518"/>
                  </a:lnTo>
                  <a:lnTo>
                    <a:pt x="2218" y="17238"/>
                  </a:lnTo>
                  <a:lnTo>
                    <a:pt x="3842" y="15729"/>
                  </a:lnTo>
                  <a:lnTo>
                    <a:pt x="5099" y="14151"/>
                  </a:lnTo>
                  <a:lnTo>
                    <a:pt x="5876" y="12917"/>
                  </a:lnTo>
                  <a:lnTo>
                    <a:pt x="6608" y="11477"/>
                  </a:lnTo>
                  <a:lnTo>
                    <a:pt x="7202" y="9853"/>
                  </a:lnTo>
                  <a:lnTo>
                    <a:pt x="7682" y="8047"/>
                  </a:lnTo>
                  <a:lnTo>
                    <a:pt x="8003" y="6013"/>
                  </a:lnTo>
                  <a:lnTo>
                    <a:pt x="8094" y="3772"/>
                  </a:lnTo>
                  <a:lnTo>
                    <a:pt x="7980" y="1326"/>
                  </a:lnTo>
                  <a:lnTo>
                    <a:pt x="7797" y="0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44"/>
            <p:cNvSpPr/>
            <p:nvPr/>
          </p:nvSpPr>
          <p:spPr>
            <a:xfrm>
              <a:off x="6858027" y="-1212216"/>
              <a:ext cx="229516" cy="284489"/>
            </a:xfrm>
            <a:custGeom>
              <a:avLst/>
              <a:gdLst/>
              <a:ahLst/>
              <a:cxnLst/>
              <a:rect l="l" t="t" r="r" b="b"/>
              <a:pathLst>
                <a:path w="8300" h="10288" fill="none" extrusionOk="0">
                  <a:moveTo>
                    <a:pt x="92" y="0"/>
                  </a:moveTo>
                  <a:lnTo>
                    <a:pt x="69" y="252"/>
                  </a:lnTo>
                  <a:lnTo>
                    <a:pt x="1" y="2675"/>
                  </a:lnTo>
                  <a:lnTo>
                    <a:pt x="183" y="5258"/>
                  </a:lnTo>
                  <a:lnTo>
                    <a:pt x="526" y="6996"/>
                  </a:lnTo>
                  <a:lnTo>
                    <a:pt x="1075" y="8596"/>
                  </a:lnTo>
                  <a:lnTo>
                    <a:pt x="1692" y="9556"/>
                  </a:lnTo>
                  <a:lnTo>
                    <a:pt x="2195" y="10082"/>
                  </a:lnTo>
                  <a:lnTo>
                    <a:pt x="2470" y="10288"/>
                  </a:lnTo>
                  <a:lnTo>
                    <a:pt x="2607" y="10265"/>
                  </a:lnTo>
                  <a:lnTo>
                    <a:pt x="3818" y="9831"/>
                  </a:lnTo>
                  <a:lnTo>
                    <a:pt x="5190" y="9031"/>
                  </a:lnTo>
                  <a:lnTo>
                    <a:pt x="6150" y="8230"/>
                  </a:lnTo>
                  <a:lnTo>
                    <a:pt x="7111" y="7156"/>
                  </a:lnTo>
                  <a:lnTo>
                    <a:pt x="7956" y="5784"/>
                  </a:lnTo>
                  <a:lnTo>
                    <a:pt x="8299" y="496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44"/>
            <p:cNvSpPr/>
            <p:nvPr/>
          </p:nvSpPr>
          <p:spPr>
            <a:xfrm rot="7716648">
              <a:off x="6421082" y="-1201667"/>
              <a:ext cx="306959" cy="587540"/>
            </a:xfrm>
            <a:custGeom>
              <a:avLst/>
              <a:gdLst/>
              <a:ahLst/>
              <a:cxnLst/>
              <a:rect l="l" t="t" r="r" b="b"/>
              <a:pathLst>
                <a:path w="3910" h="4573" extrusionOk="0">
                  <a:moveTo>
                    <a:pt x="3910" y="0"/>
                  </a:moveTo>
                  <a:lnTo>
                    <a:pt x="3590" y="69"/>
                  </a:lnTo>
                  <a:lnTo>
                    <a:pt x="2904" y="503"/>
                  </a:lnTo>
                  <a:lnTo>
                    <a:pt x="1921" y="1532"/>
                  </a:lnTo>
                  <a:lnTo>
                    <a:pt x="275" y="4024"/>
                  </a:lnTo>
                  <a:lnTo>
                    <a:pt x="0" y="4572"/>
                  </a:lnTo>
                  <a:lnTo>
                    <a:pt x="412" y="3887"/>
                  </a:lnTo>
                  <a:lnTo>
                    <a:pt x="1624" y="2378"/>
                  </a:lnTo>
                  <a:lnTo>
                    <a:pt x="3521" y="366"/>
                  </a:lnTo>
                  <a:lnTo>
                    <a:pt x="3910" y="0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44"/>
            <p:cNvSpPr/>
            <p:nvPr/>
          </p:nvSpPr>
          <p:spPr>
            <a:xfrm rot="-8896034">
              <a:off x="6759088" y="-883594"/>
              <a:ext cx="241068" cy="432687"/>
            </a:xfrm>
            <a:custGeom>
              <a:avLst/>
              <a:gdLst/>
              <a:ahLst/>
              <a:cxnLst/>
              <a:rect l="l" t="t" r="r" b="b"/>
              <a:pathLst>
                <a:path w="3910" h="4573" extrusionOk="0">
                  <a:moveTo>
                    <a:pt x="3910" y="0"/>
                  </a:moveTo>
                  <a:lnTo>
                    <a:pt x="3590" y="69"/>
                  </a:lnTo>
                  <a:lnTo>
                    <a:pt x="2904" y="503"/>
                  </a:lnTo>
                  <a:lnTo>
                    <a:pt x="1921" y="1532"/>
                  </a:lnTo>
                  <a:lnTo>
                    <a:pt x="275" y="4024"/>
                  </a:lnTo>
                  <a:lnTo>
                    <a:pt x="0" y="4572"/>
                  </a:lnTo>
                  <a:lnTo>
                    <a:pt x="412" y="3887"/>
                  </a:lnTo>
                  <a:lnTo>
                    <a:pt x="1624" y="2378"/>
                  </a:lnTo>
                  <a:lnTo>
                    <a:pt x="3521" y="366"/>
                  </a:lnTo>
                  <a:lnTo>
                    <a:pt x="3910" y="0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2" name="Google Shape;632;p44"/>
          <p:cNvGrpSpPr/>
          <p:nvPr/>
        </p:nvGrpSpPr>
        <p:grpSpPr>
          <a:xfrm>
            <a:off x="3781953" y="5650488"/>
            <a:ext cx="3226189" cy="3767353"/>
            <a:chOff x="3228975" y="3818254"/>
            <a:chExt cx="2607373" cy="3044736"/>
          </a:xfrm>
        </p:grpSpPr>
        <p:sp>
          <p:nvSpPr>
            <p:cNvPr id="633" name="Google Shape;633;p44"/>
            <p:cNvSpPr/>
            <p:nvPr/>
          </p:nvSpPr>
          <p:spPr>
            <a:xfrm>
              <a:off x="4043820" y="4249103"/>
              <a:ext cx="514260" cy="2613887"/>
            </a:xfrm>
            <a:custGeom>
              <a:avLst/>
              <a:gdLst/>
              <a:ahLst/>
              <a:cxnLst/>
              <a:rect l="l" t="t" r="r" b="b"/>
              <a:pathLst>
                <a:path w="9032" h="45908" fill="none" extrusionOk="0">
                  <a:moveTo>
                    <a:pt x="1" y="1"/>
                  </a:moveTo>
                  <a:lnTo>
                    <a:pt x="344" y="732"/>
                  </a:lnTo>
                  <a:lnTo>
                    <a:pt x="2538" y="6059"/>
                  </a:lnTo>
                  <a:lnTo>
                    <a:pt x="4390" y="11363"/>
                  </a:lnTo>
                  <a:lnTo>
                    <a:pt x="5785" y="16187"/>
                  </a:lnTo>
                  <a:lnTo>
                    <a:pt x="6676" y="19662"/>
                  </a:lnTo>
                  <a:lnTo>
                    <a:pt x="7477" y="23388"/>
                  </a:lnTo>
                  <a:lnTo>
                    <a:pt x="8140" y="27252"/>
                  </a:lnTo>
                  <a:lnTo>
                    <a:pt x="8643" y="31276"/>
                  </a:lnTo>
                  <a:lnTo>
                    <a:pt x="8963" y="35391"/>
                  </a:lnTo>
                  <a:lnTo>
                    <a:pt x="9031" y="39574"/>
                  </a:lnTo>
                  <a:lnTo>
                    <a:pt x="8825" y="43804"/>
                  </a:lnTo>
                  <a:lnTo>
                    <a:pt x="8574" y="45907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44"/>
            <p:cNvSpPr/>
            <p:nvPr/>
          </p:nvSpPr>
          <p:spPr>
            <a:xfrm>
              <a:off x="4551482" y="4461310"/>
              <a:ext cx="734209" cy="1895279"/>
            </a:xfrm>
            <a:custGeom>
              <a:avLst/>
              <a:gdLst/>
              <a:ahLst/>
              <a:cxnLst/>
              <a:rect l="l" t="t" r="r" b="b"/>
              <a:pathLst>
                <a:path w="12895" h="33287" fill="none" extrusionOk="0">
                  <a:moveTo>
                    <a:pt x="1" y="33287"/>
                  </a:moveTo>
                  <a:lnTo>
                    <a:pt x="184" y="32555"/>
                  </a:lnTo>
                  <a:lnTo>
                    <a:pt x="1533" y="27572"/>
                  </a:lnTo>
                  <a:lnTo>
                    <a:pt x="2927" y="22931"/>
                  </a:lnTo>
                  <a:lnTo>
                    <a:pt x="4665" y="17604"/>
                  </a:lnTo>
                  <a:lnTo>
                    <a:pt x="6722" y="12026"/>
                  </a:lnTo>
                  <a:lnTo>
                    <a:pt x="8437" y="7979"/>
                  </a:lnTo>
                  <a:lnTo>
                    <a:pt x="9649" y="5418"/>
                  </a:lnTo>
                  <a:lnTo>
                    <a:pt x="10929" y="3064"/>
                  </a:lnTo>
                  <a:lnTo>
                    <a:pt x="12209" y="938"/>
                  </a:lnTo>
                  <a:lnTo>
                    <a:pt x="12895" y="0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44"/>
            <p:cNvSpPr/>
            <p:nvPr/>
          </p:nvSpPr>
          <p:spPr>
            <a:xfrm>
              <a:off x="4706412" y="5066560"/>
              <a:ext cx="873478" cy="739447"/>
            </a:xfrm>
            <a:custGeom>
              <a:avLst/>
              <a:gdLst/>
              <a:ahLst/>
              <a:cxnLst/>
              <a:rect l="l" t="t" r="r" b="b"/>
              <a:pathLst>
                <a:path w="15341" h="12987" fill="none" extrusionOk="0">
                  <a:moveTo>
                    <a:pt x="0" y="12986"/>
                  </a:moveTo>
                  <a:lnTo>
                    <a:pt x="321" y="12872"/>
                  </a:lnTo>
                  <a:lnTo>
                    <a:pt x="2470" y="11843"/>
                  </a:lnTo>
                  <a:lnTo>
                    <a:pt x="4504" y="10700"/>
                  </a:lnTo>
                  <a:lnTo>
                    <a:pt x="6859" y="9123"/>
                  </a:lnTo>
                  <a:lnTo>
                    <a:pt x="9397" y="7111"/>
                  </a:lnTo>
                  <a:lnTo>
                    <a:pt x="11317" y="5282"/>
                  </a:lnTo>
                  <a:lnTo>
                    <a:pt x="12552" y="3933"/>
                  </a:lnTo>
                  <a:lnTo>
                    <a:pt x="13718" y="2447"/>
                  </a:lnTo>
                  <a:lnTo>
                    <a:pt x="14815" y="847"/>
                  </a:lnTo>
                  <a:lnTo>
                    <a:pt x="15341" y="1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44"/>
            <p:cNvSpPr/>
            <p:nvPr/>
          </p:nvSpPr>
          <p:spPr>
            <a:xfrm>
              <a:off x="3484116" y="4836189"/>
              <a:ext cx="1016676" cy="912537"/>
            </a:xfrm>
            <a:custGeom>
              <a:avLst/>
              <a:gdLst/>
              <a:ahLst/>
              <a:cxnLst/>
              <a:rect l="l" t="t" r="r" b="b"/>
              <a:pathLst>
                <a:path w="17856" h="16027" fill="none" extrusionOk="0">
                  <a:moveTo>
                    <a:pt x="0" y="0"/>
                  </a:moveTo>
                  <a:lnTo>
                    <a:pt x="297" y="481"/>
                  </a:lnTo>
                  <a:lnTo>
                    <a:pt x="2378" y="3498"/>
                  </a:lnTo>
                  <a:lnTo>
                    <a:pt x="4435" y="6219"/>
                  </a:lnTo>
                  <a:lnTo>
                    <a:pt x="6973" y="9122"/>
                  </a:lnTo>
                  <a:lnTo>
                    <a:pt x="9122" y="11248"/>
                  </a:lnTo>
                  <a:lnTo>
                    <a:pt x="10631" y="12529"/>
                  </a:lnTo>
                  <a:lnTo>
                    <a:pt x="12208" y="13695"/>
                  </a:lnTo>
                  <a:lnTo>
                    <a:pt x="13786" y="14678"/>
                  </a:lnTo>
                  <a:lnTo>
                    <a:pt x="15409" y="15432"/>
                  </a:lnTo>
                  <a:lnTo>
                    <a:pt x="17055" y="15912"/>
                  </a:lnTo>
                  <a:lnTo>
                    <a:pt x="17855" y="16027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44"/>
            <p:cNvSpPr/>
            <p:nvPr/>
          </p:nvSpPr>
          <p:spPr>
            <a:xfrm>
              <a:off x="4456452" y="4444400"/>
              <a:ext cx="128963" cy="1055678"/>
            </a:xfrm>
            <a:custGeom>
              <a:avLst/>
              <a:gdLst/>
              <a:ahLst/>
              <a:cxnLst/>
              <a:rect l="l" t="t" r="r" b="b"/>
              <a:pathLst>
                <a:path w="2265" h="18541" fill="none" extrusionOk="0">
                  <a:moveTo>
                    <a:pt x="2241" y="0"/>
                  </a:moveTo>
                  <a:lnTo>
                    <a:pt x="2264" y="594"/>
                  </a:lnTo>
                  <a:lnTo>
                    <a:pt x="2013" y="5304"/>
                  </a:lnTo>
                  <a:lnTo>
                    <a:pt x="1441" y="11774"/>
                  </a:lnTo>
                  <a:lnTo>
                    <a:pt x="801" y="16026"/>
                  </a:lnTo>
                  <a:lnTo>
                    <a:pt x="435" y="17558"/>
                  </a:lnTo>
                  <a:lnTo>
                    <a:pt x="161" y="18312"/>
                  </a:lnTo>
                  <a:lnTo>
                    <a:pt x="1" y="18541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44"/>
            <p:cNvSpPr/>
            <p:nvPr/>
          </p:nvSpPr>
          <p:spPr>
            <a:xfrm>
              <a:off x="3976120" y="4151511"/>
              <a:ext cx="140693" cy="153617"/>
            </a:xfrm>
            <a:custGeom>
              <a:avLst/>
              <a:gdLst/>
              <a:ahLst/>
              <a:cxnLst/>
              <a:rect l="l" t="t" r="r" b="b"/>
              <a:pathLst>
                <a:path w="2471" h="2698" extrusionOk="0">
                  <a:moveTo>
                    <a:pt x="2013" y="0"/>
                  </a:moveTo>
                  <a:lnTo>
                    <a:pt x="1" y="595"/>
                  </a:lnTo>
                  <a:lnTo>
                    <a:pt x="24" y="869"/>
                  </a:lnTo>
                  <a:lnTo>
                    <a:pt x="458" y="2081"/>
                  </a:lnTo>
                  <a:lnTo>
                    <a:pt x="893" y="2538"/>
                  </a:lnTo>
                  <a:lnTo>
                    <a:pt x="1304" y="2698"/>
                  </a:lnTo>
                  <a:lnTo>
                    <a:pt x="1533" y="2698"/>
                  </a:lnTo>
                  <a:lnTo>
                    <a:pt x="1761" y="2652"/>
                  </a:lnTo>
                  <a:lnTo>
                    <a:pt x="2127" y="2492"/>
                  </a:lnTo>
                  <a:lnTo>
                    <a:pt x="2356" y="2241"/>
                  </a:lnTo>
                  <a:lnTo>
                    <a:pt x="2470" y="1921"/>
                  </a:lnTo>
                  <a:lnTo>
                    <a:pt x="2470" y="1326"/>
                  </a:lnTo>
                  <a:lnTo>
                    <a:pt x="2219" y="435"/>
                  </a:lnTo>
                  <a:lnTo>
                    <a:pt x="20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44"/>
            <p:cNvSpPr/>
            <p:nvPr/>
          </p:nvSpPr>
          <p:spPr>
            <a:xfrm>
              <a:off x="3803028" y="3818254"/>
              <a:ext cx="348913" cy="390591"/>
            </a:xfrm>
            <a:custGeom>
              <a:avLst/>
              <a:gdLst/>
              <a:ahLst/>
              <a:cxnLst/>
              <a:rect l="l" t="t" r="r" b="b"/>
              <a:pathLst>
                <a:path w="6128" h="6860" extrusionOk="0">
                  <a:moveTo>
                    <a:pt x="3018" y="1"/>
                  </a:moveTo>
                  <a:lnTo>
                    <a:pt x="2195" y="138"/>
                  </a:lnTo>
                  <a:lnTo>
                    <a:pt x="1738" y="298"/>
                  </a:lnTo>
                  <a:lnTo>
                    <a:pt x="1395" y="435"/>
                  </a:lnTo>
                  <a:lnTo>
                    <a:pt x="846" y="801"/>
                  </a:lnTo>
                  <a:lnTo>
                    <a:pt x="458" y="1235"/>
                  </a:lnTo>
                  <a:lnTo>
                    <a:pt x="183" y="1761"/>
                  </a:lnTo>
                  <a:lnTo>
                    <a:pt x="23" y="2310"/>
                  </a:lnTo>
                  <a:lnTo>
                    <a:pt x="0" y="2904"/>
                  </a:lnTo>
                  <a:lnTo>
                    <a:pt x="138" y="3818"/>
                  </a:lnTo>
                  <a:lnTo>
                    <a:pt x="640" y="4984"/>
                  </a:lnTo>
                  <a:lnTo>
                    <a:pt x="1441" y="5967"/>
                  </a:lnTo>
                  <a:lnTo>
                    <a:pt x="2172" y="6516"/>
                  </a:lnTo>
                  <a:lnTo>
                    <a:pt x="2721" y="6745"/>
                  </a:lnTo>
                  <a:lnTo>
                    <a:pt x="3292" y="6859"/>
                  </a:lnTo>
                  <a:lnTo>
                    <a:pt x="3887" y="6836"/>
                  </a:lnTo>
                  <a:lnTo>
                    <a:pt x="4184" y="6745"/>
                  </a:lnTo>
                  <a:lnTo>
                    <a:pt x="4481" y="6653"/>
                  </a:lnTo>
                  <a:lnTo>
                    <a:pt x="4984" y="6333"/>
                  </a:lnTo>
                  <a:lnTo>
                    <a:pt x="5396" y="5899"/>
                  </a:lnTo>
                  <a:lnTo>
                    <a:pt x="5716" y="5373"/>
                  </a:lnTo>
                  <a:lnTo>
                    <a:pt x="6036" y="4481"/>
                  </a:lnTo>
                  <a:lnTo>
                    <a:pt x="6127" y="3133"/>
                  </a:lnTo>
                  <a:lnTo>
                    <a:pt x="5922" y="2172"/>
                  </a:lnTo>
                  <a:lnTo>
                    <a:pt x="5670" y="1555"/>
                  </a:lnTo>
                  <a:lnTo>
                    <a:pt x="5350" y="1029"/>
                  </a:lnTo>
                  <a:lnTo>
                    <a:pt x="4916" y="572"/>
                  </a:lnTo>
                  <a:lnTo>
                    <a:pt x="4367" y="252"/>
                  </a:lnTo>
                  <a:lnTo>
                    <a:pt x="3750" y="46"/>
                  </a:lnTo>
                  <a:lnTo>
                    <a:pt x="30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44"/>
            <p:cNvSpPr/>
            <p:nvPr/>
          </p:nvSpPr>
          <p:spPr>
            <a:xfrm>
              <a:off x="3905858" y="3869042"/>
              <a:ext cx="115925" cy="72937"/>
            </a:xfrm>
            <a:custGeom>
              <a:avLst/>
              <a:gdLst/>
              <a:ahLst/>
              <a:cxnLst/>
              <a:rect l="l" t="t" r="r" b="b"/>
              <a:pathLst>
                <a:path w="2036" h="1281" extrusionOk="0">
                  <a:moveTo>
                    <a:pt x="1052" y="0"/>
                  </a:moveTo>
                  <a:lnTo>
                    <a:pt x="549" y="137"/>
                  </a:lnTo>
                  <a:lnTo>
                    <a:pt x="298" y="229"/>
                  </a:lnTo>
                  <a:lnTo>
                    <a:pt x="46" y="457"/>
                  </a:lnTo>
                  <a:lnTo>
                    <a:pt x="0" y="709"/>
                  </a:lnTo>
                  <a:lnTo>
                    <a:pt x="138" y="960"/>
                  </a:lnTo>
                  <a:lnTo>
                    <a:pt x="572" y="1235"/>
                  </a:lnTo>
                  <a:lnTo>
                    <a:pt x="1144" y="1280"/>
                  </a:lnTo>
                  <a:lnTo>
                    <a:pt x="1509" y="1166"/>
                  </a:lnTo>
                  <a:lnTo>
                    <a:pt x="1646" y="1052"/>
                  </a:lnTo>
                  <a:lnTo>
                    <a:pt x="1921" y="777"/>
                  </a:lnTo>
                  <a:lnTo>
                    <a:pt x="2035" y="412"/>
                  </a:lnTo>
                  <a:lnTo>
                    <a:pt x="1989" y="206"/>
                  </a:lnTo>
                  <a:lnTo>
                    <a:pt x="17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>
              <a:off x="5182815" y="4419632"/>
              <a:ext cx="152365" cy="162784"/>
            </a:xfrm>
            <a:custGeom>
              <a:avLst/>
              <a:gdLst/>
              <a:ahLst/>
              <a:cxnLst/>
              <a:rect l="l" t="t" r="r" b="b"/>
              <a:pathLst>
                <a:path w="2676" h="2859" extrusionOk="0">
                  <a:moveTo>
                    <a:pt x="938" y="1"/>
                  </a:moveTo>
                  <a:lnTo>
                    <a:pt x="755" y="206"/>
                  </a:lnTo>
                  <a:lnTo>
                    <a:pt x="69" y="1327"/>
                  </a:lnTo>
                  <a:lnTo>
                    <a:pt x="1" y="1944"/>
                  </a:lnTo>
                  <a:lnTo>
                    <a:pt x="161" y="2355"/>
                  </a:lnTo>
                  <a:lnTo>
                    <a:pt x="298" y="2538"/>
                  </a:lnTo>
                  <a:lnTo>
                    <a:pt x="481" y="2675"/>
                  </a:lnTo>
                  <a:lnTo>
                    <a:pt x="824" y="2858"/>
                  </a:lnTo>
                  <a:lnTo>
                    <a:pt x="1167" y="2858"/>
                  </a:lnTo>
                  <a:lnTo>
                    <a:pt x="1487" y="2744"/>
                  </a:lnTo>
                  <a:lnTo>
                    <a:pt x="1944" y="2378"/>
                  </a:lnTo>
                  <a:lnTo>
                    <a:pt x="2470" y="1601"/>
                  </a:lnTo>
                  <a:lnTo>
                    <a:pt x="2676" y="1167"/>
                  </a:lnTo>
                  <a:lnTo>
                    <a:pt x="9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>
              <a:off x="5198473" y="4116324"/>
              <a:ext cx="361895" cy="386663"/>
            </a:xfrm>
            <a:custGeom>
              <a:avLst/>
              <a:gdLst/>
              <a:ahLst/>
              <a:cxnLst/>
              <a:rect l="l" t="t" r="r" b="b"/>
              <a:pathLst>
                <a:path w="6356" h="6791" extrusionOk="0">
                  <a:moveTo>
                    <a:pt x="2995" y="1"/>
                  </a:moveTo>
                  <a:lnTo>
                    <a:pt x="2424" y="115"/>
                  </a:lnTo>
                  <a:lnTo>
                    <a:pt x="1898" y="367"/>
                  </a:lnTo>
                  <a:lnTo>
                    <a:pt x="1418" y="732"/>
                  </a:lnTo>
                  <a:lnTo>
                    <a:pt x="823" y="1418"/>
                  </a:lnTo>
                  <a:lnTo>
                    <a:pt x="252" y="2561"/>
                  </a:lnTo>
                  <a:lnTo>
                    <a:pt x="0" y="3796"/>
                  </a:lnTo>
                  <a:lnTo>
                    <a:pt x="69" y="4710"/>
                  </a:lnTo>
                  <a:lnTo>
                    <a:pt x="229" y="5282"/>
                  </a:lnTo>
                  <a:lnTo>
                    <a:pt x="503" y="5785"/>
                  </a:lnTo>
                  <a:lnTo>
                    <a:pt x="892" y="6219"/>
                  </a:lnTo>
                  <a:lnTo>
                    <a:pt x="1143" y="6402"/>
                  </a:lnTo>
                  <a:lnTo>
                    <a:pt x="1418" y="6562"/>
                  </a:lnTo>
                  <a:lnTo>
                    <a:pt x="1989" y="6745"/>
                  </a:lnTo>
                  <a:lnTo>
                    <a:pt x="2584" y="6791"/>
                  </a:lnTo>
                  <a:lnTo>
                    <a:pt x="3201" y="6699"/>
                  </a:lnTo>
                  <a:lnTo>
                    <a:pt x="4092" y="6356"/>
                  </a:lnTo>
                  <a:lnTo>
                    <a:pt x="5167" y="5579"/>
                  </a:lnTo>
                  <a:lnTo>
                    <a:pt x="5784" y="4802"/>
                  </a:lnTo>
                  <a:lnTo>
                    <a:pt x="6104" y="4230"/>
                  </a:lnTo>
                  <a:lnTo>
                    <a:pt x="6287" y="3613"/>
                  </a:lnTo>
                  <a:lnTo>
                    <a:pt x="6356" y="2996"/>
                  </a:lnTo>
                  <a:lnTo>
                    <a:pt x="6264" y="2379"/>
                  </a:lnTo>
                  <a:lnTo>
                    <a:pt x="6013" y="1761"/>
                  </a:lnTo>
                  <a:lnTo>
                    <a:pt x="5579" y="1190"/>
                  </a:lnTo>
                  <a:lnTo>
                    <a:pt x="4961" y="641"/>
                  </a:lnTo>
                  <a:lnTo>
                    <a:pt x="4550" y="390"/>
                  </a:lnTo>
                  <a:lnTo>
                    <a:pt x="4230" y="230"/>
                  </a:lnTo>
                  <a:lnTo>
                    <a:pt x="3590" y="24"/>
                  </a:lnTo>
                  <a:lnTo>
                    <a:pt x="29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44"/>
            <p:cNvSpPr/>
            <p:nvPr/>
          </p:nvSpPr>
          <p:spPr>
            <a:xfrm>
              <a:off x="5397643" y="4181404"/>
              <a:ext cx="100267" cy="93833"/>
            </a:xfrm>
            <a:custGeom>
              <a:avLst/>
              <a:gdLst/>
              <a:ahLst/>
              <a:cxnLst/>
              <a:rect l="l" t="t" r="r" b="b"/>
              <a:pathLst>
                <a:path w="1761" h="1648" extrusionOk="0">
                  <a:moveTo>
                    <a:pt x="297" y="1"/>
                  </a:moveTo>
                  <a:lnTo>
                    <a:pt x="92" y="138"/>
                  </a:lnTo>
                  <a:lnTo>
                    <a:pt x="0" y="412"/>
                  </a:lnTo>
                  <a:lnTo>
                    <a:pt x="46" y="915"/>
                  </a:lnTo>
                  <a:lnTo>
                    <a:pt x="366" y="1373"/>
                  </a:lnTo>
                  <a:lnTo>
                    <a:pt x="686" y="1578"/>
                  </a:lnTo>
                  <a:lnTo>
                    <a:pt x="892" y="1624"/>
                  </a:lnTo>
                  <a:lnTo>
                    <a:pt x="1257" y="1647"/>
                  </a:lnTo>
                  <a:lnTo>
                    <a:pt x="1623" y="1510"/>
                  </a:lnTo>
                  <a:lnTo>
                    <a:pt x="1760" y="1350"/>
                  </a:lnTo>
                  <a:lnTo>
                    <a:pt x="1760" y="1030"/>
                  </a:lnTo>
                  <a:lnTo>
                    <a:pt x="1303" y="481"/>
                  </a:lnTo>
                  <a:lnTo>
                    <a:pt x="869" y="184"/>
                  </a:lnTo>
                  <a:lnTo>
                    <a:pt x="640" y="70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44"/>
            <p:cNvSpPr/>
            <p:nvPr/>
          </p:nvSpPr>
          <p:spPr>
            <a:xfrm>
              <a:off x="3419035" y="4782838"/>
              <a:ext cx="145817" cy="156236"/>
            </a:xfrm>
            <a:custGeom>
              <a:avLst/>
              <a:gdLst/>
              <a:ahLst/>
              <a:cxnLst/>
              <a:rect l="l" t="t" r="r" b="b"/>
              <a:pathLst>
                <a:path w="2561" h="2744" extrusionOk="0">
                  <a:moveTo>
                    <a:pt x="1966" y="0"/>
                  </a:moveTo>
                  <a:lnTo>
                    <a:pt x="0" y="732"/>
                  </a:lnTo>
                  <a:lnTo>
                    <a:pt x="46" y="1006"/>
                  </a:lnTo>
                  <a:lnTo>
                    <a:pt x="572" y="2195"/>
                  </a:lnTo>
                  <a:lnTo>
                    <a:pt x="1052" y="2629"/>
                  </a:lnTo>
                  <a:lnTo>
                    <a:pt x="1463" y="2744"/>
                  </a:lnTo>
                  <a:lnTo>
                    <a:pt x="1692" y="2721"/>
                  </a:lnTo>
                  <a:lnTo>
                    <a:pt x="1943" y="2652"/>
                  </a:lnTo>
                  <a:lnTo>
                    <a:pt x="2263" y="2469"/>
                  </a:lnTo>
                  <a:lnTo>
                    <a:pt x="2469" y="2195"/>
                  </a:lnTo>
                  <a:lnTo>
                    <a:pt x="2561" y="1852"/>
                  </a:lnTo>
                  <a:lnTo>
                    <a:pt x="2515" y="1280"/>
                  </a:lnTo>
                  <a:lnTo>
                    <a:pt x="2195" y="412"/>
                  </a:lnTo>
                  <a:lnTo>
                    <a:pt x="19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44"/>
            <p:cNvSpPr/>
            <p:nvPr/>
          </p:nvSpPr>
          <p:spPr>
            <a:xfrm>
              <a:off x="3228975" y="4458691"/>
              <a:ext cx="350223" cy="389282"/>
            </a:xfrm>
            <a:custGeom>
              <a:avLst/>
              <a:gdLst/>
              <a:ahLst/>
              <a:cxnLst/>
              <a:rect l="l" t="t" r="r" b="b"/>
              <a:pathLst>
                <a:path w="6151" h="6837" extrusionOk="0">
                  <a:moveTo>
                    <a:pt x="3498" y="1"/>
                  </a:moveTo>
                  <a:lnTo>
                    <a:pt x="2789" y="23"/>
                  </a:lnTo>
                  <a:lnTo>
                    <a:pt x="1966" y="229"/>
                  </a:lnTo>
                  <a:lnTo>
                    <a:pt x="1532" y="412"/>
                  </a:lnTo>
                  <a:lnTo>
                    <a:pt x="1212" y="595"/>
                  </a:lnTo>
                  <a:lnTo>
                    <a:pt x="686" y="984"/>
                  </a:lnTo>
                  <a:lnTo>
                    <a:pt x="320" y="1464"/>
                  </a:lnTo>
                  <a:lnTo>
                    <a:pt x="92" y="2012"/>
                  </a:lnTo>
                  <a:lnTo>
                    <a:pt x="0" y="2561"/>
                  </a:lnTo>
                  <a:lnTo>
                    <a:pt x="0" y="3155"/>
                  </a:lnTo>
                  <a:lnTo>
                    <a:pt x="229" y="4047"/>
                  </a:lnTo>
                  <a:lnTo>
                    <a:pt x="823" y="5190"/>
                  </a:lnTo>
                  <a:lnTo>
                    <a:pt x="1692" y="6105"/>
                  </a:lnTo>
                  <a:lnTo>
                    <a:pt x="2492" y="6562"/>
                  </a:lnTo>
                  <a:lnTo>
                    <a:pt x="3041" y="6768"/>
                  </a:lnTo>
                  <a:lnTo>
                    <a:pt x="3612" y="6836"/>
                  </a:lnTo>
                  <a:lnTo>
                    <a:pt x="4207" y="6745"/>
                  </a:lnTo>
                  <a:lnTo>
                    <a:pt x="4504" y="6653"/>
                  </a:lnTo>
                  <a:lnTo>
                    <a:pt x="4778" y="6539"/>
                  </a:lnTo>
                  <a:lnTo>
                    <a:pt x="5259" y="6173"/>
                  </a:lnTo>
                  <a:lnTo>
                    <a:pt x="5624" y="5716"/>
                  </a:lnTo>
                  <a:lnTo>
                    <a:pt x="5921" y="5144"/>
                  </a:lnTo>
                  <a:lnTo>
                    <a:pt x="6150" y="4230"/>
                  </a:lnTo>
                  <a:lnTo>
                    <a:pt x="6127" y="2881"/>
                  </a:lnTo>
                  <a:lnTo>
                    <a:pt x="5853" y="1944"/>
                  </a:lnTo>
                  <a:lnTo>
                    <a:pt x="5556" y="1349"/>
                  </a:lnTo>
                  <a:lnTo>
                    <a:pt x="5167" y="846"/>
                  </a:lnTo>
                  <a:lnTo>
                    <a:pt x="4710" y="435"/>
                  </a:lnTo>
                  <a:lnTo>
                    <a:pt x="4161" y="161"/>
                  </a:lnTo>
                  <a:lnTo>
                    <a:pt x="34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44"/>
            <p:cNvSpPr/>
            <p:nvPr/>
          </p:nvSpPr>
          <p:spPr>
            <a:xfrm>
              <a:off x="3326568" y="4508170"/>
              <a:ext cx="113306" cy="75556"/>
            </a:xfrm>
            <a:custGeom>
              <a:avLst/>
              <a:gdLst/>
              <a:ahLst/>
              <a:cxnLst/>
              <a:rect l="l" t="t" r="r" b="b"/>
              <a:pathLst>
                <a:path w="1990" h="1327" extrusionOk="0">
                  <a:moveTo>
                    <a:pt x="1670" y="0"/>
                  </a:moveTo>
                  <a:lnTo>
                    <a:pt x="984" y="46"/>
                  </a:lnTo>
                  <a:lnTo>
                    <a:pt x="481" y="229"/>
                  </a:lnTo>
                  <a:lnTo>
                    <a:pt x="252" y="343"/>
                  </a:lnTo>
                  <a:lnTo>
                    <a:pt x="1" y="595"/>
                  </a:lnTo>
                  <a:lnTo>
                    <a:pt x="1" y="846"/>
                  </a:lnTo>
                  <a:lnTo>
                    <a:pt x="161" y="1075"/>
                  </a:lnTo>
                  <a:lnTo>
                    <a:pt x="618" y="1326"/>
                  </a:lnTo>
                  <a:lnTo>
                    <a:pt x="1167" y="1326"/>
                  </a:lnTo>
                  <a:lnTo>
                    <a:pt x="1533" y="1189"/>
                  </a:lnTo>
                  <a:lnTo>
                    <a:pt x="1670" y="1052"/>
                  </a:lnTo>
                  <a:lnTo>
                    <a:pt x="1898" y="755"/>
                  </a:lnTo>
                  <a:lnTo>
                    <a:pt x="1990" y="366"/>
                  </a:lnTo>
                  <a:lnTo>
                    <a:pt x="1944" y="183"/>
                  </a:lnTo>
                  <a:lnTo>
                    <a:pt x="16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44"/>
            <p:cNvSpPr/>
            <p:nvPr/>
          </p:nvSpPr>
          <p:spPr>
            <a:xfrm>
              <a:off x="5504346" y="5043158"/>
              <a:ext cx="144564" cy="160165"/>
            </a:xfrm>
            <a:custGeom>
              <a:avLst/>
              <a:gdLst/>
              <a:ahLst/>
              <a:cxnLst/>
              <a:rect l="l" t="t" r="r" b="b"/>
              <a:pathLst>
                <a:path w="2539" h="2813" extrusionOk="0">
                  <a:moveTo>
                    <a:pt x="618" y="0"/>
                  </a:moveTo>
                  <a:lnTo>
                    <a:pt x="458" y="229"/>
                  </a:lnTo>
                  <a:lnTo>
                    <a:pt x="1" y="1441"/>
                  </a:lnTo>
                  <a:lnTo>
                    <a:pt x="46" y="2081"/>
                  </a:lnTo>
                  <a:lnTo>
                    <a:pt x="252" y="2447"/>
                  </a:lnTo>
                  <a:lnTo>
                    <a:pt x="458" y="2607"/>
                  </a:lnTo>
                  <a:lnTo>
                    <a:pt x="641" y="2721"/>
                  </a:lnTo>
                  <a:lnTo>
                    <a:pt x="1030" y="2812"/>
                  </a:lnTo>
                  <a:lnTo>
                    <a:pt x="1350" y="2767"/>
                  </a:lnTo>
                  <a:lnTo>
                    <a:pt x="1647" y="2584"/>
                  </a:lnTo>
                  <a:lnTo>
                    <a:pt x="2035" y="2149"/>
                  </a:lnTo>
                  <a:lnTo>
                    <a:pt x="2401" y="1304"/>
                  </a:lnTo>
                  <a:lnTo>
                    <a:pt x="2538" y="823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44"/>
            <p:cNvSpPr/>
            <p:nvPr/>
          </p:nvSpPr>
          <p:spPr>
            <a:xfrm>
              <a:off x="5484816" y="4716449"/>
              <a:ext cx="351532" cy="391844"/>
            </a:xfrm>
            <a:custGeom>
              <a:avLst/>
              <a:gdLst/>
              <a:ahLst/>
              <a:cxnLst/>
              <a:rect l="l" t="t" r="r" b="b"/>
              <a:pathLst>
                <a:path w="6174" h="6882" extrusionOk="0">
                  <a:moveTo>
                    <a:pt x="2859" y="0"/>
                  </a:moveTo>
                  <a:lnTo>
                    <a:pt x="2264" y="69"/>
                  </a:lnTo>
                  <a:lnTo>
                    <a:pt x="1715" y="297"/>
                  </a:lnTo>
                  <a:lnTo>
                    <a:pt x="1258" y="640"/>
                  </a:lnTo>
                  <a:lnTo>
                    <a:pt x="847" y="1075"/>
                  </a:lnTo>
                  <a:lnTo>
                    <a:pt x="389" y="1852"/>
                  </a:lnTo>
                  <a:lnTo>
                    <a:pt x="24" y="3086"/>
                  </a:lnTo>
                  <a:lnTo>
                    <a:pt x="1" y="4367"/>
                  </a:lnTo>
                  <a:lnTo>
                    <a:pt x="252" y="5235"/>
                  </a:lnTo>
                  <a:lnTo>
                    <a:pt x="504" y="5761"/>
                  </a:lnTo>
                  <a:lnTo>
                    <a:pt x="870" y="6219"/>
                  </a:lnTo>
                  <a:lnTo>
                    <a:pt x="1350" y="6584"/>
                  </a:lnTo>
                  <a:lnTo>
                    <a:pt x="1624" y="6699"/>
                  </a:lnTo>
                  <a:lnTo>
                    <a:pt x="1921" y="6813"/>
                  </a:lnTo>
                  <a:lnTo>
                    <a:pt x="2516" y="6882"/>
                  </a:lnTo>
                  <a:lnTo>
                    <a:pt x="3110" y="6813"/>
                  </a:lnTo>
                  <a:lnTo>
                    <a:pt x="3682" y="6630"/>
                  </a:lnTo>
                  <a:lnTo>
                    <a:pt x="4505" y="6127"/>
                  </a:lnTo>
                  <a:lnTo>
                    <a:pt x="5419" y="5144"/>
                  </a:lnTo>
                  <a:lnTo>
                    <a:pt x="5899" y="4275"/>
                  </a:lnTo>
                  <a:lnTo>
                    <a:pt x="6082" y="3658"/>
                  </a:lnTo>
                  <a:lnTo>
                    <a:pt x="6174" y="3018"/>
                  </a:lnTo>
                  <a:lnTo>
                    <a:pt x="6128" y="2401"/>
                  </a:lnTo>
                  <a:lnTo>
                    <a:pt x="5922" y="1806"/>
                  </a:lnTo>
                  <a:lnTo>
                    <a:pt x="5556" y="1258"/>
                  </a:lnTo>
                  <a:lnTo>
                    <a:pt x="5030" y="755"/>
                  </a:lnTo>
                  <a:lnTo>
                    <a:pt x="4299" y="343"/>
                  </a:lnTo>
                  <a:lnTo>
                    <a:pt x="3864" y="183"/>
                  </a:lnTo>
                  <a:lnTo>
                    <a:pt x="3522" y="69"/>
                  </a:lnTo>
                  <a:lnTo>
                    <a:pt x="28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44"/>
            <p:cNvSpPr/>
            <p:nvPr/>
          </p:nvSpPr>
          <p:spPr>
            <a:xfrm>
              <a:off x="5657966" y="4776290"/>
              <a:ext cx="108067" cy="84666"/>
            </a:xfrm>
            <a:custGeom>
              <a:avLst/>
              <a:gdLst/>
              <a:ahLst/>
              <a:cxnLst/>
              <a:rect l="l" t="t" r="r" b="b"/>
              <a:pathLst>
                <a:path w="1898" h="1487" extrusionOk="0">
                  <a:moveTo>
                    <a:pt x="229" y="1"/>
                  </a:moveTo>
                  <a:lnTo>
                    <a:pt x="46" y="184"/>
                  </a:lnTo>
                  <a:lnTo>
                    <a:pt x="0" y="458"/>
                  </a:lnTo>
                  <a:lnTo>
                    <a:pt x="160" y="938"/>
                  </a:lnTo>
                  <a:lnTo>
                    <a:pt x="549" y="1350"/>
                  </a:lnTo>
                  <a:lnTo>
                    <a:pt x="892" y="1487"/>
                  </a:lnTo>
                  <a:lnTo>
                    <a:pt x="1098" y="1487"/>
                  </a:lnTo>
                  <a:lnTo>
                    <a:pt x="1464" y="1441"/>
                  </a:lnTo>
                  <a:lnTo>
                    <a:pt x="1807" y="1235"/>
                  </a:lnTo>
                  <a:lnTo>
                    <a:pt x="1898" y="1052"/>
                  </a:lnTo>
                  <a:lnTo>
                    <a:pt x="1829" y="732"/>
                  </a:lnTo>
                  <a:lnTo>
                    <a:pt x="1304" y="275"/>
                  </a:lnTo>
                  <a:lnTo>
                    <a:pt x="823" y="6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44"/>
            <p:cNvSpPr/>
            <p:nvPr/>
          </p:nvSpPr>
          <p:spPr>
            <a:xfrm>
              <a:off x="4543682" y="4341513"/>
              <a:ext cx="119853" cy="157603"/>
            </a:xfrm>
            <a:custGeom>
              <a:avLst/>
              <a:gdLst/>
              <a:ahLst/>
              <a:cxnLst/>
              <a:rect l="l" t="t" r="r" b="b"/>
              <a:pathLst>
                <a:path w="2105" h="2768" extrusionOk="0">
                  <a:moveTo>
                    <a:pt x="69" y="1"/>
                  </a:moveTo>
                  <a:lnTo>
                    <a:pt x="1" y="321"/>
                  </a:lnTo>
                  <a:lnTo>
                    <a:pt x="24" y="1876"/>
                  </a:lnTo>
                  <a:lnTo>
                    <a:pt x="275" y="2516"/>
                  </a:lnTo>
                  <a:lnTo>
                    <a:pt x="572" y="2744"/>
                  </a:lnTo>
                  <a:lnTo>
                    <a:pt x="778" y="2767"/>
                  </a:lnTo>
                  <a:lnTo>
                    <a:pt x="1007" y="2767"/>
                  </a:lnTo>
                  <a:lnTo>
                    <a:pt x="1350" y="2584"/>
                  </a:lnTo>
                  <a:lnTo>
                    <a:pt x="1738" y="2104"/>
                  </a:lnTo>
                  <a:lnTo>
                    <a:pt x="2081" y="870"/>
                  </a:lnTo>
                  <a:lnTo>
                    <a:pt x="2104" y="595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44"/>
            <p:cNvSpPr/>
            <p:nvPr/>
          </p:nvSpPr>
          <p:spPr>
            <a:xfrm>
              <a:off x="4508551" y="4077321"/>
              <a:ext cx="276033" cy="334565"/>
            </a:xfrm>
            <a:custGeom>
              <a:avLst/>
              <a:gdLst/>
              <a:ahLst/>
              <a:cxnLst/>
              <a:rect l="l" t="t" r="r" b="b"/>
              <a:pathLst>
                <a:path w="4848" h="5876" extrusionOk="0">
                  <a:moveTo>
                    <a:pt x="2470" y="0"/>
                  </a:moveTo>
                  <a:lnTo>
                    <a:pt x="2149" y="23"/>
                  </a:lnTo>
                  <a:lnTo>
                    <a:pt x="1578" y="160"/>
                  </a:lnTo>
                  <a:lnTo>
                    <a:pt x="1098" y="434"/>
                  </a:lnTo>
                  <a:lnTo>
                    <a:pt x="709" y="800"/>
                  </a:lnTo>
                  <a:lnTo>
                    <a:pt x="275" y="1486"/>
                  </a:lnTo>
                  <a:lnTo>
                    <a:pt x="0" y="2561"/>
                  </a:lnTo>
                  <a:lnTo>
                    <a:pt x="46" y="3704"/>
                  </a:lnTo>
                  <a:lnTo>
                    <a:pt x="389" y="4755"/>
                  </a:lnTo>
                  <a:lnTo>
                    <a:pt x="823" y="5350"/>
                  </a:lnTo>
                  <a:lnTo>
                    <a:pt x="1189" y="5647"/>
                  </a:lnTo>
                  <a:lnTo>
                    <a:pt x="1624" y="5830"/>
                  </a:lnTo>
                  <a:lnTo>
                    <a:pt x="2104" y="5876"/>
                  </a:lnTo>
                  <a:lnTo>
                    <a:pt x="2355" y="5830"/>
                  </a:lnTo>
                  <a:lnTo>
                    <a:pt x="2630" y="5784"/>
                  </a:lnTo>
                  <a:lnTo>
                    <a:pt x="3133" y="5578"/>
                  </a:lnTo>
                  <a:lnTo>
                    <a:pt x="3750" y="5098"/>
                  </a:lnTo>
                  <a:lnTo>
                    <a:pt x="4390" y="4229"/>
                  </a:lnTo>
                  <a:lnTo>
                    <a:pt x="4756" y="3224"/>
                  </a:lnTo>
                  <a:lnTo>
                    <a:pt x="4847" y="2172"/>
                  </a:lnTo>
                  <a:lnTo>
                    <a:pt x="4619" y="1212"/>
                  </a:lnTo>
                  <a:lnTo>
                    <a:pt x="4207" y="617"/>
                  </a:lnTo>
                  <a:lnTo>
                    <a:pt x="3841" y="320"/>
                  </a:lnTo>
                  <a:lnTo>
                    <a:pt x="3361" y="114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44"/>
            <p:cNvSpPr/>
            <p:nvPr/>
          </p:nvSpPr>
          <p:spPr>
            <a:xfrm>
              <a:off x="4643950" y="4113761"/>
              <a:ext cx="69008" cy="75556"/>
            </a:xfrm>
            <a:custGeom>
              <a:avLst/>
              <a:gdLst/>
              <a:ahLst/>
              <a:cxnLst/>
              <a:rect l="l" t="t" r="r" b="b"/>
              <a:pathLst>
                <a:path w="1212" h="1327" extrusionOk="0">
                  <a:moveTo>
                    <a:pt x="503" y="0"/>
                  </a:moveTo>
                  <a:lnTo>
                    <a:pt x="229" y="114"/>
                  </a:lnTo>
                  <a:lnTo>
                    <a:pt x="114" y="206"/>
                  </a:lnTo>
                  <a:lnTo>
                    <a:pt x="0" y="412"/>
                  </a:lnTo>
                  <a:lnTo>
                    <a:pt x="69" y="777"/>
                  </a:lnTo>
                  <a:lnTo>
                    <a:pt x="434" y="1212"/>
                  </a:lnTo>
                  <a:lnTo>
                    <a:pt x="800" y="1326"/>
                  </a:lnTo>
                  <a:lnTo>
                    <a:pt x="1006" y="1258"/>
                  </a:lnTo>
                  <a:lnTo>
                    <a:pt x="1097" y="1143"/>
                  </a:lnTo>
                  <a:lnTo>
                    <a:pt x="1212" y="915"/>
                  </a:lnTo>
                  <a:lnTo>
                    <a:pt x="1189" y="457"/>
                  </a:lnTo>
                  <a:lnTo>
                    <a:pt x="937" y="92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44"/>
            <p:cNvSpPr/>
            <p:nvPr/>
          </p:nvSpPr>
          <p:spPr>
            <a:xfrm>
              <a:off x="3795227" y="4633092"/>
              <a:ext cx="544152" cy="450489"/>
            </a:xfrm>
            <a:custGeom>
              <a:avLst/>
              <a:gdLst/>
              <a:ahLst/>
              <a:cxnLst/>
              <a:rect l="l" t="t" r="r" b="b"/>
              <a:pathLst>
                <a:path w="9557" h="7912" fill="none" extrusionOk="0">
                  <a:moveTo>
                    <a:pt x="0" y="1"/>
                  </a:moveTo>
                  <a:lnTo>
                    <a:pt x="92" y="230"/>
                  </a:lnTo>
                  <a:lnTo>
                    <a:pt x="938" y="1693"/>
                  </a:lnTo>
                  <a:lnTo>
                    <a:pt x="1852" y="2996"/>
                  </a:lnTo>
                  <a:lnTo>
                    <a:pt x="3064" y="4413"/>
                  </a:lnTo>
                  <a:lnTo>
                    <a:pt x="4573" y="5785"/>
                  </a:lnTo>
                  <a:lnTo>
                    <a:pt x="5899" y="6677"/>
                  </a:lnTo>
                  <a:lnTo>
                    <a:pt x="6859" y="7180"/>
                  </a:lnTo>
                  <a:lnTo>
                    <a:pt x="7888" y="7568"/>
                  </a:lnTo>
                  <a:lnTo>
                    <a:pt x="8985" y="7843"/>
                  </a:lnTo>
                  <a:lnTo>
                    <a:pt x="9556" y="7911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44"/>
            <p:cNvSpPr/>
            <p:nvPr/>
          </p:nvSpPr>
          <p:spPr>
            <a:xfrm>
              <a:off x="3707998" y="4538119"/>
              <a:ext cx="156236" cy="161418"/>
            </a:xfrm>
            <a:custGeom>
              <a:avLst/>
              <a:gdLst/>
              <a:ahLst/>
              <a:cxnLst/>
              <a:rect l="l" t="t" r="r" b="b"/>
              <a:pathLst>
                <a:path w="2744" h="2835" extrusionOk="0">
                  <a:moveTo>
                    <a:pt x="2241" y="0"/>
                  </a:moveTo>
                  <a:lnTo>
                    <a:pt x="0" y="572"/>
                  </a:lnTo>
                  <a:lnTo>
                    <a:pt x="138" y="915"/>
                  </a:lnTo>
                  <a:lnTo>
                    <a:pt x="1029" y="2355"/>
                  </a:lnTo>
                  <a:lnTo>
                    <a:pt x="1601" y="2789"/>
                  </a:lnTo>
                  <a:lnTo>
                    <a:pt x="2012" y="2835"/>
                  </a:lnTo>
                  <a:lnTo>
                    <a:pt x="2241" y="2743"/>
                  </a:lnTo>
                  <a:lnTo>
                    <a:pt x="2424" y="2629"/>
                  </a:lnTo>
                  <a:lnTo>
                    <a:pt x="2652" y="2263"/>
                  </a:lnTo>
                  <a:lnTo>
                    <a:pt x="2744" y="1600"/>
                  </a:lnTo>
                  <a:lnTo>
                    <a:pt x="2378" y="252"/>
                  </a:lnTo>
                  <a:lnTo>
                    <a:pt x="22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44"/>
            <p:cNvSpPr/>
            <p:nvPr/>
          </p:nvSpPr>
          <p:spPr>
            <a:xfrm>
              <a:off x="3585637" y="4241302"/>
              <a:ext cx="305925" cy="367133"/>
            </a:xfrm>
            <a:custGeom>
              <a:avLst/>
              <a:gdLst/>
              <a:ahLst/>
              <a:cxnLst/>
              <a:rect l="l" t="t" r="r" b="b"/>
              <a:pathLst>
                <a:path w="5373" h="6448" extrusionOk="0">
                  <a:moveTo>
                    <a:pt x="2652" y="1"/>
                  </a:moveTo>
                  <a:lnTo>
                    <a:pt x="2081" y="69"/>
                  </a:lnTo>
                  <a:lnTo>
                    <a:pt x="1509" y="298"/>
                  </a:lnTo>
                  <a:lnTo>
                    <a:pt x="1189" y="458"/>
                  </a:lnTo>
                  <a:lnTo>
                    <a:pt x="892" y="664"/>
                  </a:lnTo>
                  <a:lnTo>
                    <a:pt x="458" y="1121"/>
                  </a:lnTo>
                  <a:lnTo>
                    <a:pt x="160" y="1647"/>
                  </a:lnTo>
                  <a:lnTo>
                    <a:pt x="0" y="2218"/>
                  </a:lnTo>
                  <a:lnTo>
                    <a:pt x="0" y="3087"/>
                  </a:lnTo>
                  <a:lnTo>
                    <a:pt x="366" y="4253"/>
                  </a:lnTo>
                  <a:lnTo>
                    <a:pt x="1052" y="5282"/>
                  </a:lnTo>
                  <a:lnTo>
                    <a:pt x="1944" y="6059"/>
                  </a:lnTo>
                  <a:lnTo>
                    <a:pt x="2675" y="6379"/>
                  </a:lnTo>
                  <a:lnTo>
                    <a:pt x="3201" y="6448"/>
                  </a:lnTo>
                  <a:lnTo>
                    <a:pt x="3681" y="6379"/>
                  </a:lnTo>
                  <a:lnTo>
                    <a:pt x="4161" y="6150"/>
                  </a:lnTo>
                  <a:lnTo>
                    <a:pt x="4390" y="5968"/>
                  </a:lnTo>
                  <a:lnTo>
                    <a:pt x="4619" y="5762"/>
                  </a:lnTo>
                  <a:lnTo>
                    <a:pt x="4939" y="5282"/>
                  </a:lnTo>
                  <a:lnTo>
                    <a:pt x="5282" y="4482"/>
                  </a:lnTo>
                  <a:lnTo>
                    <a:pt x="5373" y="3338"/>
                  </a:lnTo>
                  <a:lnTo>
                    <a:pt x="5144" y="2172"/>
                  </a:lnTo>
                  <a:lnTo>
                    <a:pt x="4641" y="1144"/>
                  </a:lnTo>
                  <a:lnTo>
                    <a:pt x="4070" y="549"/>
                  </a:lnTo>
                  <a:lnTo>
                    <a:pt x="3635" y="252"/>
                  </a:lnTo>
                  <a:lnTo>
                    <a:pt x="3155" y="69"/>
                  </a:lnTo>
                  <a:lnTo>
                    <a:pt x="26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44"/>
            <p:cNvSpPr/>
            <p:nvPr/>
          </p:nvSpPr>
          <p:spPr>
            <a:xfrm>
              <a:off x="3681977" y="4280362"/>
              <a:ext cx="82047" cy="74246"/>
            </a:xfrm>
            <a:custGeom>
              <a:avLst/>
              <a:gdLst/>
              <a:ahLst/>
              <a:cxnLst/>
              <a:rect l="l" t="t" r="r" b="b"/>
              <a:pathLst>
                <a:path w="1441" h="1304" extrusionOk="0">
                  <a:moveTo>
                    <a:pt x="709" y="0"/>
                  </a:moveTo>
                  <a:lnTo>
                    <a:pt x="252" y="160"/>
                  </a:lnTo>
                  <a:lnTo>
                    <a:pt x="69" y="412"/>
                  </a:lnTo>
                  <a:lnTo>
                    <a:pt x="0" y="549"/>
                  </a:lnTo>
                  <a:lnTo>
                    <a:pt x="23" y="823"/>
                  </a:lnTo>
                  <a:lnTo>
                    <a:pt x="275" y="1121"/>
                  </a:lnTo>
                  <a:lnTo>
                    <a:pt x="869" y="1304"/>
                  </a:lnTo>
                  <a:lnTo>
                    <a:pt x="1258" y="1212"/>
                  </a:lnTo>
                  <a:lnTo>
                    <a:pt x="1418" y="1029"/>
                  </a:lnTo>
                  <a:lnTo>
                    <a:pt x="1440" y="892"/>
                  </a:lnTo>
                  <a:lnTo>
                    <a:pt x="1440" y="595"/>
                  </a:lnTo>
                  <a:lnTo>
                    <a:pt x="1143" y="183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44"/>
          <p:cNvGrpSpPr/>
          <p:nvPr/>
        </p:nvGrpSpPr>
        <p:grpSpPr>
          <a:xfrm rot="-754990">
            <a:off x="209105" y="2496615"/>
            <a:ext cx="2888217" cy="4547467"/>
            <a:chOff x="133424" y="1677300"/>
            <a:chExt cx="2283082" cy="3594687"/>
          </a:xfrm>
        </p:grpSpPr>
        <p:sp>
          <p:nvSpPr>
            <p:cNvPr id="658" name="Google Shape;658;p44"/>
            <p:cNvSpPr/>
            <p:nvPr/>
          </p:nvSpPr>
          <p:spPr>
            <a:xfrm>
              <a:off x="1284046" y="4190575"/>
              <a:ext cx="1132459" cy="827456"/>
            </a:xfrm>
            <a:custGeom>
              <a:avLst/>
              <a:gdLst/>
              <a:ahLst/>
              <a:cxnLst/>
              <a:rect l="l" t="t" r="r" b="b"/>
              <a:pathLst>
                <a:path w="18587" h="13581" extrusionOk="0">
                  <a:moveTo>
                    <a:pt x="15935" y="1"/>
                  </a:moveTo>
                  <a:lnTo>
                    <a:pt x="14129" y="23"/>
                  </a:lnTo>
                  <a:lnTo>
                    <a:pt x="12323" y="252"/>
                  </a:lnTo>
                  <a:lnTo>
                    <a:pt x="10562" y="732"/>
                  </a:lnTo>
                  <a:lnTo>
                    <a:pt x="8825" y="1349"/>
                  </a:lnTo>
                  <a:lnTo>
                    <a:pt x="7156" y="2150"/>
                  </a:lnTo>
                  <a:lnTo>
                    <a:pt x="5601" y="3064"/>
                  </a:lnTo>
                  <a:lnTo>
                    <a:pt x="4161" y="4047"/>
                  </a:lnTo>
                  <a:lnTo>
                    <a:pt x="3498" y="4573"/>
                  </a:lnTo>
                  <a:lnTo>
                    <a:pt x="2812" y="5190"/>
                  </a:lnTo>
                  <a:lnTo>
                    <a:pt x="1738" y="6585"/>
                  </a:lnTo>
                  <a:lnTo>
                    <a:pt x="960" y="8048"/>
                  </a:lnTo>
                  <a:lnTo>
                    <a:pt x="480" y="9534"/>
                  </a:lnTo>
                  <a:lnTo>
                    <a:pt x="69" y="11591"/>
                  </a:lnTo>
                  <a:lnTo>
                    <a:pt x="0" y="13352"/>
                  </a:lnTo>
                  <a:lnTo>
                    <a:pt x="23" y="13535"/>
                  </a:lnTo>
                  <a:lnTo>
                    <a:pt x="686" y="13580"/>
                  </a:lnTo>
                  <a:lnTo>
                    <a:pt x="2218" y="13420"/>
                  </a:lnTo>
                  <a:lnTo>
                    <a:pt x="3887" y="13009"/>
                  </a:lnTo>
                  <a:lnTo>
                    <a:pt x="5670" y="12346"/>
                  </a:lnTo>
                  <a:lnTo>
                    <a:pt x="7522" y="11477"/>
                  </a:lnTo>
                  <a:lnTo>
                    <a:pt x="9396" y="10471"/>
                  </a:lnTo>
                  <a:lnTo>
                    <a:pt x="11202" y="9351"/>
                  </a:lnTo>
                  <a:lnTo>
                    <a:pt x="12940" y="8139"/>
                  </a:lnTo>
                  <a:lnTo>
                    <a:pt x="14540" y="6882"/>
                  </a:lnTo>
                  <a:lnTo>
                    <a:pt x="15935" y="5647"/>
                  </a:lnTo>
                  <a:lnTo>
                    <a:pt x="17078" y="4436"/>
                  </a:lnTo>
                  <a:lnTo>
                    <a:pt x="17947" y="3293"/>
                  </a:lnTo>
                  <a:lnTo>
                    <a:pt x="18450" y="2264"/>
                  </a:lnTo>
                  <a:lnTo>
                    <a:pt x="18587" y="1578"/>
                  </a:lnTo>
                  <a:lnTo>
                    <a:pt x="18541" y="1189"/>
                  </a:lnTo>
                  <a:lnTo>
                    <a:pt x="18381" y="846"/>
                  </a:lnTo>
                  <a:lnTo>
                    <a:pt x="18084" y="549"/>
                  </a:lnTo>
                  <a:lnTo>
                    <a:pt x="17444" y="229"/>
                  </a:lnTo>
                  <a:lnTo>
                    <a:pt x="16826" y="115"/>
                  </a:lnTo>
                  <a:lnTo>
                    <a:pt x="159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44"/>
            <p:cNvSpPr/>
            <p:nvPr/>
          </p:nvSpPr>
          <p:spPr>
            <a:xfrm>
              <a:off x="235650" y="3315446"/>
              <a:ext cx="1004390" cy="1388781"/>
            </a:xfrm>
            <a:custGeom>
              <a:avLst/>
              <a:gdLst/>
              <a:ahLst/>
              <a:cxnLst/>
              <a:rect l="l" t="t" r="r" b="b"/>
              <a:pathLst>
                <a:path w="16485" h="22794" extrusionOk="0">
                  <a:moveTo>
                    <a:pt x="1075" y="0"/>
                  </a:moveTo>
                  <a:lnTo>
                    <a:pt x="595" y="275"/>
                  </a:lnTo>
                  <a:lnTo>
                    <a:pt x="252" y="846"/>
                  </a:lnTo>
                  <a:lnTo>
                    <a:pt x="70" y="1669"/>
                  </a:lnTo>
                  <a:lnTo>
                    <a:pt x="1" y="2744"/>
                  </a:lnTo>
                  <a:lnTo>
                    <a:pt x="70" y="3978"/>
                  </a:lnTo>
                  <a:lnTo>
                    <a:pt x="390" y="6127"/>
                  </a:lnTo>
                  <a:lnTo>
                    <a:pt x="1235" y="9305"/>
                  </a:lnTo>
                  <a:lnTo>
                    <a:pt x="2470" y="12551"/>
                  </a:lnTo>
                  <a:lnTo>
                    <a:pt x="3636" y="14838"/>
                  </a:lnTo>
                  <a:lnTo>
                    <a:pt x="4505" y="16232"/>
                  </a:lnTo>
                  <a:lnTo>
                    <a:pt x="5419" y="17490"/>
                  </a:lnTo>
                  <a:lnTo>
                    <a:pt x="6425" y="18518"/>
                  </a:lnTo>
                  <a:lnTo>
                    <a:pt x="6928" y="18953"/>
                  </a:lnTo>
                  <a:lnTo>
                    <a:pt x="7957" y="19730"/>
                  </a:lnTo>
                  <a:lnTo>
                    <a:pt x="9832" y="20942"/>
                  </a:lnTo>
                  <a:lnTo>
                    <a:pt x="11478" y="21811"/>
                  </a:lnTo>
                  <a:lnTo>
                    <a:pt x="12895" y="22382"/>
                  </a:lnTo>
                  <a:lnTo>
                    <a:pt x="14084" y="22679"/>
                  </a:lnTo>
                  <a:lnTo>
                    <a:pt x="14998" y="22794"/>
                  </a:lnTo>
                  <a:lnTo>
                    <a:pt x="15616" y="22771"/>
                  </a:lnTo>
                  <a:lnTo>
                    <a:pt x="15981" y="22656"/>
                  </a:lnTo>
                  <a:lnTo>
                    <a:pt x="16027" y="22588"/>
                  </a:lnTo>
                  <a:lnTo>
                    <a:pt x="16279" y="21628"/>
                  </a:lnTo>
                  <a:lnTo>
                    <a:pt x="16484" y="19707"/>
                  </a:lnTo>
                  <a:lnTo>
                    <a:pt x="16324" y="17741"/>
                  </a:lnTo>
                  <a:lnTo>
                    <a:pt x="15890" y="15798"/>
                  </a:lnTo>
                  <a:lnTo>
                    <a:pt x="15158" y="13877"/>
                  </a:lnTo>
                  <a:lnTo>
                    <a:pt x="14221" y="12026"/>
                  </a:lnTo>
                  <a:lnTo>
                    <a:pt x="13101" y="10197"/>
                  </a:lnTo>
                  <a:lnTo>
                    <a:pt x="11843" y="8482"/>
                  </a:lnTo>
                  <a:lnTo>
                    <a:pt x="10495" y="6859"/>
                  </a:lnTo>
                  <a:lnTo>
                    <a:pt x="9077" y="5373"/>
                  </a:lnTo>
                  <a:lnTo>
                    <a:pt x="6928" y="3384"/>
                  </a:lnTo>
                  <a:lnTo>
                    <a:pt x="4253" y="1349"/>
                  </a:lnTo>
                  <a:lnTo>
                    <a:pt x="2607" y="435"/>
                  </a:lnTo>
                  <a:lnTo>
                    <a:pt x="1738" y="92"/>
                  </a:lnTo>
                  <a:lnTo>
                    <a:pt x="1396" y="23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44"/>
            <p:cNvSpPr/>
            <p:nvPr/>
          </p:nvSpPr>
          <p:spPr>
            <a:xfrm>
              <a:off x="656364" y="1677300"/>
              <a:ext cx="937491" cy="1170113"/>
            </a:xfrm>
            <a:custGeom>
              <a:avLst/>
              <a:gdLst/>
              <a:ahLst/>
              <a:cxnLst/>
              <a:rect l="l" t="t" r="r" b="b"/>
              <a:pathLst>
                <a:path w="15387" h="19205" extrusionOk="0">
                  <a:moveTo>
                    <a:pt x="6744" y="1"/>
                  </a:moveTo>
                  <a:lnTo>
                    <a:pt x="5899" y="184"/>
                  </a:lnTo>
                  <a:lnTo>
                    <a:pt x="5350" y="321"/>
                  </a:lnTo>
                  <a:lnTo>
                    <a:pt x="4367" y="664"/>
                  </a:lnTo>
                  <a:lnTo>
                    <a:pt x="3475" y="1121"/>
                  </a:lnTo>
                  <a:lnTo>
                    <a:pt x="2698" y="1647"/>
                  </a:lnTo>
                  <a:lnTo>
                    <a:pt x="2035" y="2264"/>
                  </a:lnTo>
                  <a:lnTo>
                    <a:pt x="1463" y="2950"/>
                  </a:lnTo>
                  <a:lnTo>
                    <a:pt x="778" y="4070"/>
                  </a:lnTo>
                  <a:lnTo>
                    <a:pt x="206" y="5739"/>
                  </a:lnTo>
                  <a:lnTo>
                    <a:pt x="0" y="7523"/>
                  </a:lnTo>
                  <a:lnTo>
                    <a:pt x="92" y="9397"/>
                  </a:lnTo>
                  <a:lnTo>
                    <a:pt x="457" y="11272"/>
                  </a:lnTo>
                  <a:lnTo>
                    <a:pt x="1075" y="13078"/>
                  </a:lnTo>
                  <a:lnTo>
                    <a:pt x="1943" y="14770"/>
                  </a:lnTo>
                  <a:lnTo>
                    <a:pt x="2972" y="16279"/>
                  </a:lnTo>
                  <a:lnTo>
                    <a:pt x="4184" y="17536"/>
                  </a:lnTo>
                  <a:lnTo>
                    <a:pt x="5533" y="18473"/>
                  </a:lnTo>
                  <a:lnTo>
                    <a:pt x="6607" y="18931"/>
                  </a:lnTo>
                  <a:lnTo>
                    <a:pt x="7362" y="19136"/>
                  </a:lnTo>
                  <a:lnTo>
                    <a:pt x="8116" y="19205"/>
                  </a:lnTo>
                  <a:lnTo>
                    <a:pt x="8893" y="19159"/>
                  </a:lnTo>
                  <a:lnTo>
                    <a:pt x="9671" y="18976"/>
                  </a:lnTo>
                  <a:lnTo>
                    <a:pt x="10471" y="18656"/>
                  </a:lnTo>
                  <a:lnTo>
                    <a:pt x="10860" y="18450"/>
                  </a:lnTo>
                  <a:lnTo>
                    <a:pt x="11637" y="17970"/>
                  </a:lnTo>
                  <a:lnTo>
                    <a:pt x="12917" y="16827"/>
                  </a:lnTo>
                  <a:lnTo>
                    <a:pt x="13946" y="15501"/>
                  </a:lnTo>
                  <a:lnTo>
                    <a:pt x="14678" y="14038"/>
                  </a:lnTo>
                  <a:lnTo>
                    <a:pt x="15158" y="12438"/>
                  </a:lnTo>
                  <a:lnTo>
                    <a:pt x="15386" y="10815"/>
                  </a:lnTo>
                  <a:lnTo>
                    <a:pt x="15386" y="9146"/>
                  </a:lnTo>
                  <a:lnTo>
                    <a:pt x="15180" y="7500"/>
                  </a:lnTo>
                  <a:lnTo>
                    <a:pt x="14723" y="5899"/>
                  </a:lnTo>
                  <a:lnTo>
                    <a:pt x="14106" y="4436"/>
                  </a:lnTo>
                  <a:lnTo>
                    <a:pt x="13283" y="3087"/>
                  </a:lnTo>
                  <a:lnTo>
                    <a:pt x="12277" y="1944"/>
                  </a:lnTo>
                  <a:lnTo>
                    <a:pt x="11111" y="1007"/>
                  </a:lnTo>
                  <a:lnTo>
                    <a:pt x="9785" y="344"/>
                  </a:lnTo>
                  <a:lnTo>
                    <a:pt x="83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44"/>
            <p:cNvSpPr/>
            <p:nvPr/>
          </p:nvSpPr>
          <p:spPr>
            <a:xfrm>
              <a:off x="278849" y="1953127"/>
              <a:ext cx="1696648" cy="1202161"/>
            </a:xfrm>
            <a:custGeom>
              <a:avLst/>
              <a:gdLst/>
              <a:ahLst/>
              <a:cxnLst/>
              <a:rect l="l" t="t" r="r" b="b"/>
              <a:pathLst>
                <a:path w="27847" h="19731" extrusionOk="0">
                  <a:moveTo>
                    <a:pt x="21537" y="1"/>
                  </a:moveTo>
                  <a:lnTo>
                    <a:pt x="20462" y="298"/>
                  </a:lnTo>
                  <a:lnTo>
                    <a:pt x="19479" y="824"/>
                  </a:lnTo>
                  <a:lnTo>
                    <a:pt x="18587" y="1555"/>
                  </a:lnTo>
                  <a:lnTo>
                    <a:pt x="17787" y="2470"/>
                  </a:lnTo>
                  <a:lnTo>
                    <a:pt x="17101" y="3476"/>
                  </a:lnTo>
                  <a:lnTo>
                    <a:pt x="16210" y="5122"/>
                  </a:lnTo>
                  <a:lnTo>
                    <a:pt x="15318" y="7316"/>
                  </a:lnTo>
                  <a:lnTo>
                    <a:pt x="14541" y="9900"/>
                  </a:lnTo>
                  <a:lnTo>
                    <a:pt x="14449" y="10334"/>
                  </a:lnTo>
                  <a:lnTo>
                    <a:pt x="14381" y="10037"/>
                  </a:lnTo>
                  <a:lnTo>
                    <a:pt x="14061" y="9282"/>
                  </a:lnTo>
                  <a:lnTo>
                    <a:pt x="13283" y="7957"/>
                  </a:lnTo>
                  <a:lnTo>
                    <a:pt x="11706" y="5968"/>
                  </a:lnTo>
                  <a:lnTo>
                    <a:pt x="10243" y="4527"/>
                  </a:lnTo>
                  <a:lnTo>
                    <a:pt x="9168" y="3659"/>
                  </a:lnTo>
                  <a:lnTo>
                    <a:pt x="8048" y="2904"/>
                  </a:lnTo>
                  <a:lnTo>
                    <a:pt x="6928" y="2355"/>
                  </a:lnTo>
                  <a:lnTo>
                    <a:pt x="5785" y="2012"/>
                  </a:lnTo>
                  <a:lnTo>
                    <a:pt x="4664" y="1921"/>
                  </a:lnTo>
                  <a:lnTo>
                    <a:pt x="3590" y="2127"/>
                  </a:lnTo>
                  <a:lnTo>
                    <a:pt x="2584" y="2698"/>
                  </a:lnTo>
                  <a:lnTo>
                    <a:pt x="1647" y="3659"/>
                  </a:lnTo>
                  <a:lnTo>
                    <a:pt x="847" y="5030"/>
                  </a:lnTo>
                  <a:lnTo>
                    <a:pt x="481" y="5922"/>
                  </a:lnTo>
                  <a:lnTo>
                    <a:pt x="321" y="6379"/>
                  </a:lnTo>
                  <a:lnTo>
                    <a:pt x="115" y="7271"/>
                  </a:lnTo>
                  <a:lnTo>
                    <a:pt x="1" y="8551"/>
                  </a:lnTo>
                  <a:lnTo>
                    <a:pt x="229" y="10128"/>
                  </a:lnTo>
                  <a:lnTo>
                    <a:pt x="801" y="11569"/>
                  </a:lnTo>
                  <a:lnTo>
                    <a:pt x="1715" y="12872"/>
                  </a:lnTo>
                  <a:lnTo>
                    <a:pt x="2836" y="14061"/>
                  </a:lnTo>
                  <a:lnTo>
                    <a:pt x="4184" y="15135"/>
                  </a:lnTo>
                  <a:lnTo>
                    <a:pt x="5625" y="16095"/>
                  </a:lnTo>
                  <a:lnTo>
                    <a:pt x="7934" y="17307"/>
                  </a:lnTo>
                  <a:lnTo>
                    <a:pt x="10929" y="18519"/>
                  </a:lnTo>
                  <a:lnTo>
                    <a:pt x="14426" y="19616"/>
                  </a:lnTo>
                  <a:lnTo>
                    <a:pt x="14998" y="19730"/>
                  </a:lnTo>
                  <a:lnTo>
                    <a:pt x="15935" y="19616"/>
                  </a:lnTo>
                  <a:lnTo>
                    <a:pt x="17764" y="19113"/>
                  </a:lnTo>
                  <a:lnTo>
                    <a:pt x="19502" y="18381"/>
                  </a:lnTo>
                  <a:lnTo>
                    <a:pt x="21125" y="17421"/>
                  </a:lnTo>
                  <a:lnTo>
                    <a:pt x="22588" y="16301"/>
                  </a:lnTo>
                  <a:lnTo>
                    <a:pt x="23937" y="14998"/>
                  </a:lnTo>
                  <a:lnTo>
                    <a:pt x="25103" y="13603"/>
                  </a:lnTo>
                  <a:lnTo>
                    <a:pt x="26086" y="12117"/>
                  </a:lnTo>
                  <a:lnTo>
                    <a:pt x="26863" y="10563"/>
                  </a:lnTo>
                  <a:lnTo>
                    <a:pt x="27435" y="9008"/>
                  </a:lnTo>
                  <a:lnTo>
                    <a:pt x="27778" y="7476"/>
                  </a:lnTo>
                  <a:lnTo>
                    <a:pt x="27846" y="5968"/>
                  </a:lnTo>
                  <a:lnTo>
                    <a:pt x="27686" y="4550"/>
                  </a:lnTo>
                  <a:lnTo>
                    <a:pt x="27229" y="3270"/>
                  </a:lnTo>
                  <a:lnTo>
                    <a:pt x="26475" y="2104"/>
                  </a:lnTo>
                  <a:lnTo>
                    <a:pt x="25400" y="1144"/>
                  </a:lnTo>
                  <a:lnTo>
                    <a:pt x="24714" y="732"/>
                  </a:lnTo>
                  <a:lnTo>
                    <a:pt x="24028" y="389"/>
                  </a:lnTo>
                  <a:lnTo>
                    <a:pt x="22725" y="23"/>
                  </a:lnTo>
                  <a:lnTo>
                    <a:pt x="215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44"/>
            <p:cNvSpPr/>
            <p:nvPr/>
          </p:nvSpPr>
          <p:spPr>
            <a:xfrm>
              <a:off x="836044" y="1969822"/>
              <a:ext cx="160239" cy="183940"/>
            </a:xfrm>
            <a:custGeom>
              <a:avLst/>
              <a:gdLst/>
              <a:ahLst/>
              <a:cxnLst/>
              <a:rect l="l" t="t" r="r" b="b"/>
              <a:pathLst>
                <a:path w="2630" h="3019" extrusionOk="0">
                  <a:moveTo>
                    <a:pt x="618" y="1"/>
                  </a:moveTo>
                  <a:lnTo>
                    <a:pt x="366" y="24"/>
                  </a:lnTo>
                  <a:lnTo>
                    <a:pt x="69" y="275"/>
                  </a:lnTo>
                  <a:lnTo>
                    <a:pt x="0" y="733"/>
                  </a:lnTo>
                  <a:lnTo>
                    <a:pt x="92" y="1304"/>
                  </a:lnTo>
                  <a:lnTo>
                    <a:pt x="366" y="1898"/>
                  </a:lnTo>
                  <a:lnTo>
                    <a:pt x="732" y="2447"/>
                  </a:lnTo>
                  <a:lnTo>
                    <a:pt x="1189" y="2836"/>
                  </a:lnTo>
                  <a:lnTo>
                    <a:pt x="1715" y="3019"/>
                  </a:lnTo>
                  <a:lnTo>
                    <a:pt x="1989" y="2996"/>
                  </a:lnTo>
                  <a:lnTo>
                    <a:pt x="2241" y="2904"/>
                  </a:lnTo>
                  <a:lnTo>
                    <a:pt x="2538" y="2607"/>
                  </a:lnTo>
                  <a:lnTo>
                    <a:pt x="2630" y="2173"/>
                  </a:lnTo>
                  <a:lnTo>
                    <a:pt x="2515" y="1647"/>
                  </a:lnTo>
                  <a:lnTo>
                    <a:pt x="2241" y="1121"/>
                  </a:lnTo>
                  <a:lnTo>
                    <a:pt x="1875" y="641"/>
                  </a:lnTo>
                  <a:lnTo>
                    <a:pt x="1395" y="252"/>
                  </a:lnTo>
                  <a:lnTo>
                    <a:pt x="892" y="24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44"/>
            <p:cNvSpPr/>
            <p:nvPr/>
          </p:nvSpPr>
          <p:spPr>
            <a:xfrm>
              <a:off x="1004573" y="1877940"/>
              <a:ext cx="150491" cy="254921"/>
            </a:xfrm>
            <a:custGeom>
              <a:avLst/>
              <a:gdLst/>
              <a:ahLst/>
              <a:cxnLst/>
              <a:rect l="l" t="t" r="r" b="b"/>
              <a:pathLst>
                <a:path w="2470" h="4184" extrusionOk="0">
                  <a:moveTo>
                    <a:pt x="824" y="0"/>
                  </a:moveTo>
                  <a:lnTo>
                    <a:pt x="572" y="46"/>
                  </a:lnTo>
                  <a:lnTo>
                    <a:pt x="275" y="274"/>
                  </a:lnTo>
                  <a:lnTo>
                    <a:pt x="46" y="869"/>
                  </a:lnTo>
                  <a:lnTo>
                    <a:pt x="1" y="1646"/>
                  </a:lnTo>
                  <a:lnTo>
                    <a:pt x="138" y="2469"/>
                  </a:lnTo>
                  <a:lnTo>
                    <a:pt x="389" y="3246"/>
                  </a:lnTo>
                  <a:lnTo>
                    <a:pt x="755" y="3864"/>
                  </a:lnTo>
                  <a:lnTo>
                    <a:pt x="1235" y="4184"/>
                  </a:lnTo>
                  <a:lnTo>
                    <a:pt x="1510" y="4184"/>
                  </a:lnTo>
                  <a:lnTo>
                    <a:pt x="1784" y="4115"/>
                  </a:lnTo>
                  <a:lnTo>
                    <a:pt x="2173" y="3749"/>
                  </a:lnTo>
                  <a:lnTo>
                    <a:pt x="2401" y="3178"/>
                  </a:lnTo>
                  <a:lnTo>
                    <a:pt x="2470" y="2492"/>
                  </a:lnTo>
                  <a:lnTo>
                    <a:pt x="2378" y="1760"/>
                  </a:lnTo>
                  <a:lnTo>
                    <a:pt x="2150" y="1075"/>
                  </a:lnTo>
                  <a:lnTo>
                    <a:pt x="1784" y="503"/>
                  </a:lnTo>
                  <a:lnTo>
                    <a:pt x="1281" y="92"/>
                  </a:lnTo>
                  <a:lnTo>
                    <a:pt x="984" y="23"/>
                  </a:lnTo>
                  <a:lnTo>
                    <a:pt x="8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44"/>
            <p:cNvSpPr/>
            <p:nvPr/>
          </p:nvSpPr>
          <p:spPr>
            <a:xfrm>
              <a:off x="1202409" y="1908588"/>
              <a:ext cx="150491" cy="210383"/>
            </a:xfrm>
            <a:custGeom>
              <a:avLst/>
              <a:gdLst/>
              <a:ahLst/>
              <a:cxnLst/>
              <a:rect l="l" t="t" r="r" b="b"/>
              <a:pathLst>
                <a:path w="2470" h="3453" extrusionOk="0">
                  <a:moveTo>
                    <a:pt x="1486" y="0"/>
                  </a:moveTo>
                  <a:lnTo>
                    <a:pt x="1006" y="206"/>
                  </a:lnTo>
                  <a:lnTo>
                    <a:pt x="572" y="640"/>
                  </a:lnTo>
                  <a:lnTo>
                    <a:pt x="252" y="1235"/>
                  </a:lnTo>
                  <a:lnTo>
                    <a:pt x="46" y="1920"/>
                  </a:lnTo>
                  <a:lnTo>
                    <a:pt x="0" y="2561"/>
                  </a:lnTo>
                  <a:lnTo>
                    <a:pt x="160" y="3086"/>
                  </a:lnTo>
                  <a:lnTo>
                    <a:pt x="572" y="3406"/>
                  </a:lnTo>
                  <a:lnTo>
                    <a:pt x="869" y="3452"/>
                  </a:lnTo>
                  <a:lnTo>
                    <a:pt x="1143" y="3429"/>
                  </a:lnTo>
                  <a:lnTo>
                    <a:pt x="1623" y="3178"/>
                  </a:lnTo>
                  <a:lnTo>
                    <a:pt x="2012" y="2766"/>
                  </a:lnTo>
                  <a:lnTo>
                    <a:pt x="2309" y="2195"/>
                  </a:lnTo>
                  <a:lnTo>
                    <a:pt x="2469" y="1600"/>
                  </a:lnTo>
                  <a:lnTo>
                    <a:pt x="2469" y="1006"/>
                  </a:lnTo>
                  <a:lnTo>
                    <a:pt x="2332" y="503"/>
                  </a:lnTo>
                  <a:lnTo>
                    <a:pt x="2012" y="137"/>
                  </a:lnTo>
                  <a:lnTo>
                    <a:pt x="1760" y="46"/>
                  </a:lnTo>
                  <a:lnTo>
                    <a:pt x="14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65" name="Google Shape;665;p44"/>
            <p:cNvGrpSpPr/>
            <p:nvPr/>
          </p:nvGrpSpPr>
          <p:grpSpPr>
            <a:xfrm>
              <a:off x="1166156" y="3113465"/>
              <a:ext cx="994591" cy="2075495"/>
              <a:chOff x="1166156" y="3113465"/>
              <a:chExt cx="994591" cy="2075495"/>
            </a:xfrm>
          </p:grpSpPr>
          <p:sp>
            <p:nvSpPr>
              <p:cNvPr id="666" name="Google Shape;666;p44"/>
              <p:cNvSpPr/>
              <p:nvPr/>
            </p:nvSpPr>
            <p:spPr>
              <a:xfrm>
                <a:off x="1166156" y="3113465"/>
                <a:ext cx="172790" cy="2075495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34065" fill="none" extrusionOk="0">
                    <a:moveTo>
                      <a:pt x="869" y="0"/>
                    </a:moveTo>
                    <a:lnTo>
                      <a:pt x="1029" y="572"/>
                    </a:lnTo>
                    <a:lnTo>
                      <a:pt x="1852" y="4596"/>
                    </a:lnTo>
                    <a:lnTo>
                      <a:pt x="2401" y="8574"/>
                    </a:lnTo>
                    <a:lnTo>
                      <a:pt x="2790" y="13443"/>
                    </a:lnTo>
                    <a:lnTo>
                      <a:pt x="2836" y="17535"/>
                    </a:lnTo>
                    <a:lnTo>
                      <a:pt x="2721" y="20416"/>
                    </a:lnTo>
                    <a:lnTo>
                      <a:pt x="2447" y="23388"/>
                    </a:lnTo>
                    <a:lnTo>
                      <a:pt x="2012" y="26406"/>
                    </a:lnTo>
                    <a:lnTo>
                      <a:pt x="1372" y="29469"/>
                    </a:lnTo>
                    <a:lnTo>
                      <a:pt x="526" y="32533"/>
                    </a:lnTo>
                    <a:lnTo>
                      <a:pt x="1" y="34064"/>
                    </a:lnTo>
                  </a:path>
                </a:pathLst>
              </a:custGeom>
              <a:noFill/>
              <a:ln w="25150" cap="flat" cmpd="sng">
                <a:solidFill>
                  <a:schemeClr val="accent1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44"/>
              <p:cNvSpPr/>
              <p:nvPr/>
            </p:nvSpPr>
            <p:spPr>
              <a:xfrm>
                <a:off x="1334686" y="3134364"/>
                <a:ext cx="625482" cy="1242555"/>
              </a:xfrm>
              <a:custGeom>
                <a:avLst/>
                <a:gdLst/>
                <a:ahLst/>
                <a:cxnLst/>
                <a:rect l="l" t="t" r="r" b="b"/>
                <a:pathLst>
                  <a:path w="10266" h="20394" fill="none" extrusionOk="0">
                    <a:moveTo>
                      <a:pt x="1" y="20393"/>
                    </a:moveTo>
                    <a:lnTo>
                      <a:pt x="298" y="20119"/>
                    </a:lnTo>
                    <a:lnTo>
                      <a:pt x="2219" y="18084"/>
                    </a:lnTo>
                    <a:lnTo>
                      <a:pt x="3956" y="15958"/>
                    </a:lnTo>
                    <a:lnTo>
                      <a:pt x="5808" y="13260"/>
                    </a:lnTo>
                    <a:lnTo>
                      <a:pt x="7157" y="10860"/>
                    </a:lnTo>
                    <a:lnTo>
                      <a:pt x="7980" y="9122"/>
                    </a:lnTo>
                    <a:lnTo>
                      <a:pt x="8734" y="7270"/>
                    </a:lnTo>
                    <a:lnTo>
                      <a:pt x="9374" y="5327"/>
                    </a:lnTo>
                    <a:lnTo>
                      <a:pt x="9854" y="3270"/>
                    </a:lnTo>
                    <a:lnTo>
                      <a:pt x="10197" y="1121"/>
                    </a:lnTo>
                    <a:lnTo>
                      <a:pt x="10266" y="0"/>
                    </a:lnTo>
                  </a:path>
                </a:pathLst>
              </a:custGeom>
              <a:noFill/>
              <a:ln w="25150" cap="flat" cmpd="sng">
                <a:solidFill>
                  <a:schemeClr val="accent1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44"/>
              <p:cNvSpPr/>
              <p:nvPr/>
            </p:nvSpPr>
            <p:spPr>
              <a:xfrm>
                <a:off x="1802741" y="3255552"/>
                <a:ext cx="332969" cy="246574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4047" fill="none" extrusionOk="0">
                    <a:moveTo>
                      <a:pt x="23" y="0"/>
                    </a:moveTo>
                    <a:lnTo>
                      <a:pt x="1" y="435"/>
                    </a:lnTo>
                    <a:lnTo>
                      <a:pt x="321" y="2515"/>
                    </a:lnTo>
                    <a:lnTo>
                      <a:pt x="732" y="3452"/>
                    </a:lnTo>
                    <a:lnTo>
                      <a:pt x="1121" y="3910"/>
                    </a:lnTo>
                    <a:lnTo>
                      <a:pt x="1372" y="4047"/>
                    </a:lnTo>
                    <a:lnTo>
                      <a:pt x="1784" y="3933"/>
                    </a:lnTo>
                    <a:lnTo>
                      <a:pt x="3864" y="3041"/>
                    </a:lnTo>
                    <a:lnTo>
                      <a:pt x="4824" y="2287"/>
                    </a:lnTo>
                    <a:lnTo>
                      <a:pt x="5304" y="1692"/>
                    </a:lnTo>
                    <a:lnTo>
                      <a:pt x="5464" y="1349"/>
                    </a:lnTo>
                  </a:path>
                </a:pathLst>
              </a:custGeom>
              <a:noFill/>
              <a:ln w="18850" cap="flat" cmpd="sng">
                <a:solidFill>
                  <a:schemeClr val="accent1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9" name="Google Shape;669;p44"/>
              <p:cNvSpPr/>
              <p:nvPr/>
            </p:nvSpPr>
            <p:spPr>
              <a:xfrm>
                <a:off x="1643961" y="3463078"/>
                <a:ext cx="516787" cy="342717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5625" fill="none" extrusionOk="0">
                    <a:moveTo>
                      <a:pt x="0" y="1"/>
                    </a:moveTo>
                    <a:lnTo>
                      <a:pt x="46" y="527"/>
                    </a:lnTo>
                    <a:lnTo>
                      <a:pt x="503" y="2767"/>
                    </a:lnTo>
                    <a:lnTo>
                      <a:pt x="846" y="3727"/>
                    </a:lnTo>
                    <a:lnTo>
                      <a:pt x="1303" y="4596"/>
                    </a:lnTo>
                    <a:lnTo>
                      <a:pt x="1898" y="5350"/>
                    </a:lnTo>
                    <a:lnTo>
                      <a:pt x="2264" y="5625"/>
                    </a:lnTo>
                    <a:lnTo>
                      <a:pt x="2927" y="5442"/>
                    </a:lnTo>
                    <a:lnTo>
                      <a:pt x="5647" y="4344"/>
                    </a:lnTo>
                    <a:lnTo>
                      <a:pt x="6699" y="3727"/>
                    </a:lnTo>
                    <a:lnTo>
                      <a:pt x="7636" y="2996"/>
                    </a:lnTo>
                    <a:lnTo>
                      <a:pt x="8299" y="2150"/>
                    </a:lnTo>
                    <a:lnTo>
                      <a:pt x="8482" y="1670"/>
                    </a:lnTo>
                  </a:path>
                </a:pathLst>
              </a:custGeom>
              <a:noFill/>
              <a:ln w="18850" cap="flat" cmpd="sng">
                <a:solidFill>
                  <a:schemeClr val="accent1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0" name="Google Shape;670;p44"/>
            <p:cNvSpPr/>
            <p:nvPr/>
          </p:nvSpPr>
          <p:spPr>
            <a:xfrm>
              <a:off x="1468424" y="3314045"/>
              <a:ext cx="250778" cy="246635"/>
            </a:xfrm>
            <a:custGeom>
              <a:avLst/>
              <a:gdLst/>
              <a:ahLst/>
              <a:cxnLst/>
              <a:rect l="l" t="t" r="r" b="b"/>
              <a:pathLst>
                <a:path w="4116" h="4048" extrusionOk="0">
                  <a:moveTo>
                    <a:pt x="1715" y="1"/>
                  </a:moveTo>
                  <a:lnTo>
                    <a:pt x="961" y="252"/>
                  </a:lnTo>
                  <a:lnTo>
                    <a:pt x="344" y="755"/>
                  </a:lnTo>
                  <a:lnTo>
                    <a:pt x="24" y="1418"/>
                  </a:lnTo>
                  <a:lnTo>
                    <a:pt x="1" y="1829"/>
                  </a:lnTo>
                  <a:lnTo>
                    <a:pt x="69" y="2218"/>
                  </a:lnTo>
                  <a:lnTo>
                    <a:pt x="412" y="2927"/>
                  </a:lnTo>
                  <a:lnTo>
                    <a:pt x="984" y="3476"/>
                  </a:lnTo>
                  <a:lnTo>
                    <a:pt x="1670" y="3864"/>
                  </a:lnTo>
                  <a:lnTo>
                    <a:pt x="2401" y="4047"/>
                  </a:lnTo>
                  <a:lnTo>
                    <a:pt x="3087" y="4001"/>
                  </a:lnTo>
                  <a:lnTo>
                    <a:pt x="3659" y="3681"/>
                  </a:lnTo>
                  <a:lnTo>
                    <a:pt x="4024" y="3110"/>
                  </a:lnTo>
                  <a:lnTo>
                    <a:pt x="4093" y="2675"/>
                  </a:lnTo>
                  <a:lnTo>
                    <a:pt x="4116" y="2310"/>
                  </a:lnTo>
                  <a:lnTo>
                    <a:pt x="4070" y="1692"/>
                  </a:lnTo>
                  <a:lnTo>
                    <a:pt x="3933" y="1189"/>
                  </a:lnTo>
                  <a:lnTo>
                    <a:pt x="3727" y="755"/>
                  </a:lnTo>
                  <a:lnTo>
                    <a:pt x="3293" y="298"/>
                  </a:lnTo>
                  <a:lnTo>
                    <a:pt x="25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44"/>
            <p:cNvSpPr/>
            <p:nvPr/>
          </p:nvSpPr>
          <p:spPr>
            <a:xfrm>
              <a:off x="1840334" y="2963031"/>
              <a:ext cx="246635" cy="257723"/>
            </a:xfrm>
            <a:custGeom>
              <a:avLst/>
              <a:gdLst/>
              <a:ahLst/>
              <a:cxnLst/>
              <a:rect l="l" t="t" r="r" b="b"/>
              <a:pathLst>
                <a:path w="4048" h="4230" extrusionOk="0">
                  <a:moveTo>
                    <a:pt x="2058" y="0"/>
                  </a:moveTo>
                  <a:lnTo>
                    <a:pt x="1258" y="92"/>
                  </a:lnTo>
                  <a:lnTo>
                    <a:pt x="572" y="480"/>
                  </a:lnTo>
                  <a:lnTo>
                    <a:pt x="321" y="801"/>
                  </a:lnTo>
                  <a:lnTo>
                    <a:pt x="138" y="1166"/>
                  </a:lnTo>
                  <a:lnTo>
                    <a:pt x="1" y="1921"/>
                  </a:lnTo>
                  <a:lnTo>
                    <a:pt x="138" y="2675"/>
                  </a:lnTo>
                  <a:lnTo>
                    <a:pt x="481" y="3361"/>
                  </a:lnTo>
                  <a:lnTo>
                    <a:pt x="984" y="3887"/>
                  </a:lnTo>
                  <a:lnTo>
                    <a:pt x="1578" y="4207"/>
                  </a:lnTo>
                  <a:lnTo>
                    <a:pt x="2241" y="4230"/>
                  </a:lnTo>
                  <a:lnTo>
                    <a:pt x="2904" y="3933"/>
                  </a:lnTo>
                  <a:lnTo>
                    <a:pt x="3201" y="3635"/>
                  </a:lnTo>
                  <a:lnTo>
                    <a:pt x="3659" y="3064"/>
                  </a:lnTo>
                  <a:lnTo>
                    <a:pt x="3979" y="2309"/>
                  </a:lnTo>
                  <a:lnTo>
                    <a:pt x="4047" y="1829"/>
                  </a:lnTo>
                  <a:lnTo>
                    <a:pt x="3956" y="1235"/>
                  </a:lnTo>
                  <a:lnTo>
                    <a:pt x="3521" y="595"/>
                  </a:lnTo>
                  <a:lnTo>
                    <a:pt x="2859" y="160"/>
                  </a:lnTo>
                  <a:lnTo>
                    <a:pt x="20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44"/>
            <p:cNvSpPr/>
            <p:nvPr/>
          </p:nvSpPr>
          <p:spPr>
            <a:xfrm>
              <a:off x="1648104" y="3119010"/>
              <a:ext cx="209042" cy="210444"/>
            </a:xfrm>
            <a:custGeom>
              <a:avLst/>
              <a:gdLst/>
              <a:ahLst/>
              <a:cxnLst/>
              <a:rect l="l" t="t" r="r" b="b"/>
              <a:pathLst>
                <a:path w="3431" h="3454" extrusionOk="0">
                  <a:moveTo>
                    <a:pt x="1601" y="1"/>
                  </a:moveTo>
                  <a:lnTo>
                    <a:pt x="938" y="161"/>
                  </a:lnTo>
                  <a:lnTo>
                    <a:pt x="367" y="527"/>
                  </a:lnTo>
                  <a:lnTo>
                    <a:pt x="47" y="1075"/>
                  </a:lnTo>
                  <a:lnTo>
                    <a:pt x="1" y="1418"/>
                  </a:lnTo>
                  <a:lnTo>
                    <a:pt x="1" y="1738"/>
                  </a:lnTo>
                  <a:lnTo>
                    <a:pt x="229" y="2356"/>
                  </a:lnTo>
                  <a:lnTo>
                    <a:pt x="641" y="2881"/>
                  </a:lnTo>
                  <a:lnTo>
                    <a:pt x="1190" y="3247"/>
                  </a:lnTo>
                  <a:lnTo>
                    <a:pt x="1784" y="3453"/>
                  </a:lnTo>
                  <a:lnTo>
                    <a:pt x="2378" y="3453"/>
                  </a:lnTo>
                  <a:lnTo>
                    <a:pt x="2881" y="3247"/>
                  </a:lnTo>
                  <a:lnTo>
                    <a:pt x="3247" y="2790"/>
                  </a:lnTo>
                  <a:lnTo>
                    <a:pt x="3339" y="2447"/>
                  </a:lnTo>
                  <a:lnTo>
                    <a:pt x="3430" y="1853"/>
                  </a:lnTo>
                  <a:lnTo>
                    <a:pt x="3293" y="984"/>
                  </a:lnTo>
                  <a:lnTo>
                    <a:pt x="2881" y="390"/>
                  </a:lnTo>
                  <a:lnTo>
                    <a:pt x="2264" y="69"/>
                  </a:lnTo>
                  <a:lnTo>
                    <a:pt x="16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44"/>
            <p:cNvSpPr/>
            <p:nvPr/>
          </p:nvSpPr>
          <p:spPr>
            <a:xfrm>
              <a:off x="2067416" y="3177563"/>
              <a:ext cx="214526" cy="208981"/>
            </a:xfrm>
            <a:custGeom>
              <a:avLst/>
              <a:gdLst/>
              <a:ahLst/>
              <a:cxnLst/>
              <a:rect l="l" t="t" r="r" b="b"/>
              <a:pathLst>
                <a:path w="3521" h="3430" extrusionOk="0">
                  <a:moveTo>
                    <a:pt x="1509" y="0"/>
                  </a:moveTo>
                  <a:lnTo>
                    <a:pt x="1166" y="114"/>
                  </a:lnTo>
                  <a:lnTo>
                    <a:pt x="846" y="297"/>
                  </a:lnTo>
                  <a:lnTo>
                    <a:pt x="389" y="777"/>
                  </a:lnTo>
                  <a:lnTo>
                    <a:pt x="92" y="1349"/>
                  </a:lnTo>
                  <a:lnTo>
                    <a:pt x="0" y="1966"/>
                  </a:lnTo>
                  <a:lnTo>
                    <a:pt x="92" y="2561"/>
                  </a:lnTo>
                  <a:lnTo>
                    <a:pt x="366" y="3041"/>
                  </a:lnTo>
                  <a:lnTo>
                    <a:pt x="800" y="3361"/>
                  </a:lnTo>
                  <a:lnTo>
                    <a:pt x="1418" y="3429"/>
                  </a:lnTo>
                  <a:lnTo>
                    <a:pt x="1783" y="3338"/>
                  </a:lnTo>
                  <a:lnTo>
                    <a:pt x="2378" y="3132"/>
                  </a:lnTo>
                  <a:lnTo>
                    <a:pt x="3155" y="2606"/>
                  </a:lnTo>
                  <a:lnTo>
                    <a:pt x="3521" y="1989"/>
                  </a:lnTo>
                  <a:lnTo>
                    <a:pt x="3521" y="1349"/>
                  </a:lnTo>
                  <a:lnTo>
                    <a:pt x="3269" y="755"/>
                  </a:lnTo>
                  <a:lnTo>
                    <a:pt x="2789" y="297"/>
                  </a:lnTo>
                  <a:lnTo>
                    <a:pt x="2195" y="23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44"/>
            <p:cNvSpPr/>
            <p:nvPr/>
          </p:nvSpPr>
          <p:spPr>
            <a:xfrm>
              <a:off x="2059069" y="3464479"/>
              <a:ext cx="214526" cy="210383"/>
            </a:xfrm>
            <a:custGeom>
              <a:avLst/>
              <a:gdLst/>
              <a:ahLst/>
              <a:cxnLst/>
              <a:rect l="l" t="t" r="r" b="b"/>
              <a:pathLst>
                <a:path w="3521" h="3453" extrusionOk="0">
                  <a:moveTo>
                    <a:pt x="1509" y="1"/>
                  </a:moveTo>
                  <a:lnTo>
                    <a:pt x="1166" y="138"/>
                  </a:lnTo>
                  <a:lnTo>
                    <a:pt x="846" y="298"/>
                  </a:lnTo>
                  <a:lnTo>
                    <a:pt x="389" y="778"/>
                  </a:lnTo>
                  <a:lnTo>
                    <a:pt x="92" y="1372"/>
                  </a:lnTo>
                  <a:lnTo>
                    <a:pt x="0" y="1990"/>
                  </a:lnTo>
                  <a:lnTo>
                    <a:pt x="92" y="2561"/>
                  </a:lnTo>
                  <a:lnTo>
                    <a:pt x="366" y="3064"/>
                  </a:lnTo>
                  <a:lnTo>
                    <a:pt x="800" y="3361"/>
                  </a:lnTo>
                  <a:lnTo>
                    <a:pt x="1418" y="3453"/>
                  </a:lnTo>
                  <a:lnTo>
                    <a:pt x="1783" y="3361"/>
                  </a:lnTo>
                  <a:lnTo>
                    <a:pt x="2378" y="3156"/>
                  </a:lnTo>
                  <a:lnTo>
                    <a:pt x="3155" y="2607"/>
                  </a:lnTo>
                  <a:lnTo>
                    <a:pt x="3521" y="1990"/>
                  </a:lnTo>
                  <a:lnTo>
                    <a:pt x="3521" y="1349"/>
                  </a:lnTo>
                  <a:lnTo>
                    <a:pt x="3269" y="778"/>
                  </a:lnTo>
                  <a:lnTo>
                    <a:pt x="2789" y="298"/>
                  </a:lnTo>
                  <a:lnTo>
                    <a:pt x="2195" y="23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44"/>
            <p:cNvSpPr/>
            <p:nvPr/>
          </p:nvSpPr>
          <p:spPr>
            <a:xfrm>
              <a:off x="1915581" y="2949078"/>
              <a:ext cx="121246" cy="78109"/>
            </a:xfrm>
            <a:custGeom>
              <a:avLst/>
              <a:gdLst/>
              <a:ahLst/>
              <a:cxnLst/>
              <a:rect l="l" t="t" r="r" b="b"/>
              <a:pathLst>
                <a:path w="1990" h="1282" extrusionOk="0">
                  <a:moveTo>
                    <a:pt x="1189" y="1"/>
                  </a:moveTo>
                  <a:lnTo>
                    <a:pt x="663" y="24"/>
                  </a:lnTo>
                  <a:lnTo>
                    <a:pt x="320" y="161"/>
                  </a:lnTo>
                  <a:lnTo>
                    <a:pt x="183" y="298"/>
                  </a:lnTo>
                  <a:lnTo>
                    <a:pt x="46" y="435"/>
                  </a:lnTo>
                  <a:lnTo>
                    <a:pt x="0" y="709"/>
                  </a:lnTo>
                  <a:lnTo>
                    <a:pt x="229" y="1030"/>
                  </a:lnTo>
                  <a:lnTo>
                    <a:pt x="938" y="1281"/>
                  </a:lnTo>
                  <a:lnTo>
                    <a:pt x="1486" y="1235"/>
                  </a:lnTo>
                  <a:lnTo>
                    <a:pt x="1784" y="1121"/>
                  </a:lnTo>
                  <a:lnTo>
                    <a:pt x="1898" y="1007"/>
                  </a:lnTo>
                  <a:lnTo>
                    <a:pt x="1989" y="892"/>
                  </a:lnTo>
                  <a:lnTo>
                    <a:pt x="1989" y="641"/>
                  </a:lnTo>
                  <a:lnTo>
                    <a:pt x="1784" y="298"/>
                  </a:lnTo>
                  <a:lnTo>
                    <a:pt x="1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44"/>
            <p:cNvSpPr/>
            <p:nvPr/>
          </p:nvSpPr>
          <p:spPr>
            <a:xfrm>
              <a:off x="1655111" y="3121813"/>
              <a:ext cx="96144" cy="65558"/>
            </a:xfrm>
            <a:custGeom>
              <a:avLst/>
              <a:gdLst/>
              <a:ahLst/>
              <a:cxnLst/>
              <a:rect l="l" t="t" r="r" b="b"/>
              <a:pathLst>
                <a:path w="1578" h="1076" extrusionOk="0">
                  <a:moveTo>
                    <a:pt x="640" y="1"/>
                  </a:moveTo>
                  <a:lnTo>
                    <a:pt x="274" y="206"/>
                  </a:lnTo>
                  <a:lnTo>
                    <a:pt x="92" y="435"/>
                  </a:lnTo>
                  <a:lnTo>
                    <a:pt x="23" y="572"/>
                  </a:lnTo>
                  <a:lnTo>
                    <a:pt x="0" y="732"/>
                  </a:lnTo>
                  <a:lnTo>
                    <a:pt x="69" y="938"/>
                  </a:lnTo>
                  <a:lnTo>
                    <a:pt x="389" y="1075"/>
                  </a:lnTo>
                  <a:lnTo>
                    <a:pt x="983" y="1007"/>
                  </a:lnTo>
                  <a:lnTo>
                    <a:pt x="1372" y="801"/>
                  </a:lnTo>
                  <a:lnTo>
                    <a:pt x="1532" y="595"/>
                  </a:lnTo>
                  <a:lnTo>
                    <a:pt x="1555" y="481"/>
                  </a:lnTo>
                  <a:lnTo>
                    <a:pt x="1578" y="366"/>
                  </a:lnTo>
                  <a:lnTo>
                    <a:pt x="1486" y="184"/>
                  </a:lnTo>
                  <a:lnTo>
                    <a:pt x="1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44"/>
            <p:cNvSpPr/>
            <p:nvPr/>
          </p:nvSpPr>
          <p:spPr>
            <a:xfrm>
              <a:off x="1493527" y="3308500"/>
              <a:ext cx="96144" cy="65497"/>
            </a:xfrm>
            <a:custGeom>
              <a:avLst/>
              <a:gdLst/>
              <a:ahLst/>
              <a:cxnLst/>
              <a:rect l="l" t="t" r="r" b="b"/>
              <a:pathLst>
                <a:path w="1578" h="1075" extrusionOk="0">
                  <a:moveTo>
                    <a:pt x="640" y="0"/>
                  </a:moveTo>
                  <a:lnTo>
                    <a:pt x="275" y="206"/>
                  </a:lnTo>
                  <a:lnTo>
                    <a:pt x="92" y="434"/>
                  </a:lnTo>
                  <a:lnTo>
                    <a:pt x="23" y="572"/>
                  </a:lnTo>
                  <a:lnTo>
                    <a:pt x="0" y="709"/>
                  </a:lnTo>
                  <a:lnTo>
                    <a:pt x="69" y="915"/>
                  </a:lnTo>
                  <a:lnTo>
                    <a:pt x="366" y="1075"/>
                  </a:lnTo>
                  <a:lnTo>
                    <a:pt x="983" y="1006"/>
                  </a:lnTo>
                  <a:lnTo>
                    <a:pt x="1372" y="800"/>
                  </a:lnTo>
                  <a:lnTo>
                    <a:pt x="1532" y="595"/>
                  </a:lnTo>
                  <a:lnTo>
                    <a:pt x="1555" y="480"/>
                  </a:lnTo>
                  <a:lnTo>
                    <a:pt x="1578" y="366"/>
                  </a:lnTo>
                  <a:lnTo>
                    <a:pt x="1486" y="183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44"/>
            <p:cNvSpPr/>
            <p:nvPr/>
          </p:nvSpPr>
          <p:spPr>
            <a:xfrm>
              <a:off x="2188604" y="3176162"/>
              <a:ext cx="86395" cy="76647"/>
            </a:xfrm>
            <a:custGeom>
              <a:avLst/>
              <a:gdLst/>
              <a:ahLst/>
              <a:cxnLst/>
              <a:rect l="l" t="t" r="r" b="b"/>
              <a:pathLst>
                <a:path w="1418" h="1258" extrusionOk="0">
                  <a:moveTo>
                    <a:pt x="640" y="0"/>
                  </a:moveTo>
                  <a:lnTo>
                    <a:pt x="320" y="46"/>
                  </a:lnTo>
                  <a:lnTo>
                    <a:pt x="160" y="92"/>
                  </a:lnTo>
                  <a:lnTo>
                    <a:pt x="0" y="252"/>
                  </a:lnTo>
                  <a:lnTo>
                    <a:pt x="23" y="572"/>
                  </a:lnTo>
                  <a:lnTo>
                    <a:pt x="389" y="1029"/>
                  </a:lnTo>
                  <a:lnTo>
                    <a:pt x="915" y="1258"/>
                  </a:lnTo>
                  <a:lnTo>
                    <a:pt x="1166" y="1235"/>
                  </a:lnTo>
                  <a:lnTo>
                    <a:pt x="1280" y="1166"/>
                  </a:lnTo>
                  <a:lnTo>
                    <a:pt x="1418" y="1006"/>
                  </a:lnTo>
                  <a:lnTo>
                    <a:pt x="1418" y="686"/>
                  </a:lnTo>
                  <a:lnTo>
                    <a:pt x="1143" y="25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44"/>
            <p:cNvSpPr/>
            <p:nvPr/>
          </p:nvSpPr>
          <p:spPr>
            <a:xfrm>
              <a:off x="2188604" y="3470085"/>
              <a:ext cx="86395" cy="76647"/>
            </a:xfrm>
            <a:custGeom>
              <a:avLst/>
              <a:gdLst/>
              <a:ahLst/>
              <a:cxnLst/>
              <a:rect l="l" t="t" r="r" b="b"/>
              <a:pathLst>
                <a:path w="1418" h="1258" extrusionOk="0">
                  <a:moveTo>
                    <a:pt x="640" y="0"/>
                  </a:moveTo>
                  <a:lnTo>
                    <a:pt x="320" y="23"/>
                  </a:lnTo>
                  <a:lnTo>
                    <a:pt x="160" y="92"/>
                  </a:lnTo>
                  <a:lnTo>
                    <a:pt x="0" y="252"/>
                  </a:lnTo>
                  <a:lnTo>
                    <a:pt x="23" y="572"/>
                  </a:lnTo>
                  <a:lnTo>
                    <a:pt x="389" y="1006"/>
                  </a:lnTo>
                  <a:lnTo>
                    <a:pt x="915" y="1257"/>
                  </a:lnTo>
                  <a:lnTo>
                    <a:pt x="1166" y="1212"/>
                  </a:lnTo>
                  <a:lnTo>
                    <a:pt x="1280" y="1166"/>
                  </a:lnTo>
                  <a:lnTo>
                    <a:pt x="1418" y="1006"/>
                  </a:lnTo>
                  <a:lnTo>
                    <a:pt x="1418" y="686"/>
                  </a:lnTo>
                  <a:lnTo>
                    <a:pt x="1143" y="25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44"/>
            <p:cNvSpPr/>
            <p:nvPr/>
          </p:nvSpPr>
          <p:spPr>
            <a:xfrm rot="-3459810">
              <a:off x="578179" y="3528754"/>
              <a:ext cx="566737" cy="1353139"/>
            </a:xfrm>
            <a:custGeom>
              <a:avLst/>
              <a:gdLst/>
              <a:ahLst/>
              <a:cxnLst/>
              <a:rect l="l" t="t" r="r" b="b"/>
              <a:pathLst>
                <a:path w="3910" h="4573" extrusionOk="0">
                  <a:moveTo>
                    <a:pt x="3910" y="0"/>
                  </a:moveTo>
                  <a:lnTo>
                    <a:pt x="3590" y="69"/>
                  </a:lnTo>
                  <a:lnTo>
                    <a:pt x="2904" y="503"/>
                  </a:lnTo>
                  <a:lnTo>
                    <a:pt x="1921" y="1532"/>
                  </a:lnTo>
                  <a:lnTo>
                    <a:pt x="275" y="4024"/>
                  </a:lnTo>
                  <a:lnTo>
                    <a:pt x="0" y="4572"/>
                  </a:lnTo>
                  <a:lnTo>
                    <a:pt x="412" y="3887"/>
                  </a:lnTo>
                  <a:lnTo>
                    <a:pt x="1624" y="2378"/>
                  </a:lnTo>
                  <a:lnTo>
                    <a:pt x="3521" y="366"/>
                  </a:lnTo>
                  <a:lnTo>
                    <a:pt x="3910" y="0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44"/>
            <p:cNvSpPr/>
            <p:nvPr/>
          </p:nvSpPr>
          <p:spPr>
            <a:xfrm rot="1071240">
              <a:off x="1318805" y="4218494"/>
              <a:ext cx="689304" cy="969172"/>
            </a:xfrm>
            <a:custGeom>
              <a:avLst/>
              <a:gdLst/>
              <a:ahLst/>
              <a:cxnLst/>
              <a:rect l="l" t="t" r="r" b="b"/>
              <a:pathLst>
                <a:path w="3910" h="4573" extrusionOk="0">
                  <a:moveTo>
                    <a:pt x="3910" y="0"/>
                  </a:moveTo>
                  <a:lnTo>
                    <a:pt x="3590" y="69"/>
                  </a:lnTo>
                  <a:lnTo>
                    <a:pt x="2904" y="503"/>
                  </a:lnTo>
                  <a:lnTo>
                    <a:pt x="1921" y="1532"/>
                  </a:lnTo>
                  <a:lnTo>
                    <a:pt x="275" y="4024"/>
                  </a:lnTo>
                  <a:lnTo>
                    <a:pt x="0" y="4572"/>
                  </a:lnTo>
                  <a:lnTo>
                    <a:pt x="412" y="3887"/>
                  </a:lnTo>
                  <a:lnTo>
                    <a:pt x="1624" y="2378"/>
                  </a:lnTo>
                  <a:lnTo>
                    <a:pt x="3521" y="366"/>
                  </a:lnTo>
                  <a:lnTo>
                    <a:pt x="3910" y="0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82" name="Google Shape;682;p44"/>
          <p:cNvSpPr/>
          <p:nvPr/>
        </p:nvSpPr>
        <p:spPr>
          <a:xfrm>
            <a:off x="-935768" y="-778835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3" name="Google Shape;683;p44"/>
          <p:cNvSpPr/>
          <p:nvPr/>
        </p:nvSpPr>
        <p:spPr>
          <a:xfrm>
            <a:off x="5163888" y="-855290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4" name="Google Shape;684;p44"/>
          <p:cNvSpPr/>
          <p:nvPr/>
        </p:nvSpPr>
        <p:spPr>
          <a:xfrm>
            <a:off x="11473670" y="-72862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355" y="208629"/>
            <a:ext cx="8419306" cy="50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81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71124"/>
            <a:ext cx="5349922" cy="1498369"/>
            <a:chOff x="124177" y="161035"/>
            <a:chExt cx="3815644" cy="1097189"/>
          </a:xfrm>
        </p:grpSpPr>
        <p:sp>
          <p:nvSpPr>
            <p:cNvPr id="6" name="Rounded Rectangle 1"/>
            <p:cNvSpPr/>
            <p:nvPr/>
          </p:nvSpPr>
          <p:spPr>
            <a:xfrm>
              <a:off x="124177" y="161035"/>
              <a:ext cx="3736622" cy="1007278"/>
            </a:xfrm>
            <a:custGeom>
              <a:avLst/>
              <a:gdLst>
                <a:gd name="connsiteX0" fmla="*/ 0 w 3736622"/>
                <a:gd name="connsiteY0" fmla="*/ 150522 h 903111"/>
                <a:gd name="connsiteX1" fmla="*/ 150522 w 3736622"/>
                <a:gd name="connsiteY1" fmla="*/ 0 h 903111"/>
                <a:gd name="connsiteX2" fmla="*/ 3586100 w 3736622"/>
                <a:gd name="connsiteY2" fmla="*/ 0 h 903111"/>
                <a:gd name="connsiteX3" fmla="*/ 3736622 w 3736622"/>
                <a:gd name="connsiteY3" fmla="*/ 150522 h 903111"/>
                <a:gd name="connsiteX4" fmla="*/ 3736622 w 3736622"/>
                <a:gd name="connsiteY4" fmla="*/ 752589 h 903111"/>
                <a:gd name="connsiteX5" fmla="*/ 3586100 w 3736622"/>
                <a:gd name="connsiteY5" fmla="*/ 903111 h 903111"/>
                <a:gd name="connsiteX6" fmla="*/ 150522 w 3736622"/>
                <a:gd name="connsiteY6" fmla="*/ 903111 h 903111"/>
                <a:gd name="connsiteX7" fmla="*/ 0 w 3736622"/>
                <a:gd name="connsiteY7" fmla="*/ 752589 h 903111"/>
                <a:gd name="connsiteX8" fmla="*/ 0 w 3736622"/>
                <a:gd name="connsiteY8" fmla="*/ 150522 h 903111"/>
                <a:gd name="connsiteX0" fmla="*/ 0 w 3736622"/>
                <a:gd name="connsiteY0" fmla="*/ 150522 h 1004711"/>
                <a:gd name="connsiteX1" fmla="*/ 150522 w 3736622"/>
                <a:gd name="connsiteY1" fmla="*/ 0 h 1004711"/>
                <a:gd name="connsiteX2" fmla="*/ 3586100 w 3736622"/>
                <a:gd name="connsiteY2" fmla="*/ 0 h 1004711"/>
                <a:gd name="connsiteX3" fmla="*/ 3736622 w 3736622"/>
                <a:gd name="connsiteY3" fmla="*/ 150522 h 1004711"/>
                <a:gd name="connsiteX4" fmla="*/ 3736622 w 3736622"/>
                <a:gd name="connsiteY4" fmla="*/ 752589 h 1004711"/>
                <a:gd name="connsiteX5" fmla="*/ 3586100 w 3736622"/>
                <a:gd name="connsiteY5" fmla="*/ 903111 h 1004711"/>
                <a:gd name="connsiteX6" fmla="*/ 2065867 w 3736622"/>
                <a:gd name="connsiteY6" fmla="*/ 1004711 h 1004711"/>
                <a:gd name="connsiteX7" fmla="*/ 150522 w 3736622"/>
                <a:gd name="connsiteY7" fmla="*/ 903111 h 1004711"/>
                <a:gd name="connsiteX8" fmla="*/ 0 w 3736622"/>
                <a:gd name="connsiteY8" fmla="*/ 752589 h 1004711"/>
                <a:gd name="connsiteX9" fmla="*/ 0 w 3736622"/>
                <a:gd name="connsiteY9" fmla="*/ 150522 h 1004711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150522 w 3736622"/>
                <a:gd name="connsiteY8" fmla="*/ 903365 h 1004965"/>
                <a:gd name="connsiteX9" fmla="*/ 0 w 3736622"/>
                <a:gd name="connsiteY9" fmla="*/ 752843 h 1004965"/>
                <a:gd name="connsiteX10" fmla="*/ 0 w 3736622"/>
                <a:gd name="connsiteY10" fmla="*/ 150776 h 1004965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598311 w 3736622"/>
                <a:gd name="connsiteY8" fmla="*/ 993676 h 1004965"/>
                <a:gd name="connsiteX9" fmla="*/ 150522 w 3736622"/>
                <a:gd name="connsiteY9" fmla="*/ 903365 h 1004965"/>
                <a:gd name="connsiteX10" fmla="*/ 0 w 3736622"/>
                <a:gd name="connsiteY10" fmla="*/ 752843 h 1004965"/>
                <a:gd name="connsiteX11" fmla="*/ 0 w 3736622"/>
                <a:gd name="connsiteY11" fmla="*/ 150776 h 1004965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291645 w 3736622"/>
                <a:gd name="connsiteY3" fmla="*/ 149323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314223 w 3736622"/>
                <a:gd name="connsiteY3" fmla="*/ 92878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6622" h="1007278">
                  <a:moveTo>
                    <a:pt x="0" y="153089"/>
                  </a:moveTo>
                  <a:cubicBezTo>
                    <a:pt x="0" y="69958"/>
                    <a:pt x="67391" y="2567"/>
                    <a:pt x="150522" y="2567"/>
                  </a:cubicBezTo>
                  <a:cubicBezTo>
                    <a:pt x="282226" y="-16875"/>
                    <a:pt x="523679" y="79708"/>
                    <a:pt x="880533" y="104167"/>
                  </a:cubicBezTo>
                  <a:cubicBezTo>
                    <a:pt x="1237387" y="128626"/>
                    <a:pt x="1848243" y="98522"/>
                    <a:pt x="2314223" y="92878"/>
                  </a:cubicBezTo>
                  <a:lnTo>
                    <a:pt x="3586100" y="2567"/>
                  </a:lnTo>
                  <a:cubicBezTo>
                    <a:pt x="3669231" y="2567"/>
                    <a:pt x="3736622" y="69958"/>
                    <a:pt x="3736622" y="153089"/>
                  </a:cubicBezTo>
                  <a:lnTo>
                    <a:pt x="3736622" y="755156"/>
                  </a:lnTo>
                  <a:cubicBezTo>
                    <a:pt x="3736622" y="838287"/>
                    <a:pt x="3669231" y="905678"/>
                    <a:pt x="3586100" y="905678"/>
                  </a:cubicBezTo>
                  <a:cubicBezTo>
                    <a:pt x="3011622" y="909441"/>
                    <a:pt x="2640345" y="1003515"/>
                    <a:pt x="2065867" y="1007278"/>
                  </a:cubicBezTo>
                  <a:lnTo>
                    <a:pt x="598311" y="995989"/>
                  </a:lnTo>
                  <a:cubicBezTo>
                    <a:pt x="279087" y="979056"/>
                    <a:pt x="235189" y="930765"/>
                    <a:pt x="150522" y="905678"/>
                  </a:cubicBezTo>
                  <a:cubicBezTo>
                    <a:pt x="67391" y="905678"/>
                    <a:pt x="0" y="838287"/>
                    <a:pt x="0" y="755156"/>
                  </a:cubicBezTo>
                  <a:lnTo>
                    <a:pt x="0" y="153089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ed Rectangle 1"/>
            <p:cNvSpPr/>
            <p:nvPr/>
          </p:nvSpPr>
          <p:spPr>
            <a:xfrm>
              <a:off x="203199" y="250946"/>
              <a:ext cx="3736622" cy="1007278"/>
            </a:xfrm>
            <a:custGeom>
              <a:avLst/>
              <a:gdLst>
                <a:gd name="connsiteX0" fmla="*/ 0 w 3736622"/>
                <a:gd name="connsiteY0" fmla="*/ 150522 h 903111"/>
                <a:gd name="connsiteX1" fmla="*/ 150522 w 3736622"/>
                <a:gd name="connsiteY1" fmla="*/ 0 h 903111"/>
                <a:gd name="connsiteX2" fmla="*/ 3586100 w 3736622"/>
                <a:gd name="connsiteY2" fmla="*/ 0 h 903111"/>
                <a:gd name="connsiteX3" fmla="*/ 3736622 w 3736622"/>
                <a:gd name="connsiteY3" fmla="*/ 150522 h 903111"/>
                <a:gd name="connsiteX4" fmla="*/ 3736622 w 3736622"/>
                <a:gd name="connsiteY4" fmla="*/ 752589 h 903111"/>
                <a:gd name="connsiteX5" fmla="*/ 3586100 w 3736622"/>
                <a:gd name="connsiteY5" fmla="*/ 903111 h 903111"/>
                <a:gd name="connsiteX6" fmla="*/ 150522 w 3736622"/>
                <a:gd name="connsiteY6" fmla="*/ 903111 h 903111"/>
                <a:gd name="connsiteX7" fmla="*/ 0 w 3736622"/>
                <a:gd name="connsiteY7" fmla="*/ 752589 h 903111"/>
                <a:gd name="connsiteX8" fmla="*/ 0 w 3736622"/>
                <a:gd name="connsiteY8" fmla="*/ 150522 h 903111"/>
                <a:gd name="connsiteX0" fmla="*/ 0 w 3736622"/>
                <a:gd name="connsiteY0" fmla="*/ 150522 h 1004711"/>
                <a:gd name="connsiteX1" fmla="*/ 150522 w 3736622"/>
                <a:gd name="connsiteY1" fmla="*/ 0 h 1004711"/>
                <a:gd name="connsiteX2" fmla="*/ 3586100 w 3736622"/>
                <a:gd name="connsiteY2" fmla="*/ 0 h 1004711"/>
                <a:gd name="connsiteX3" fmla="*/ 3736622 w 3736622"/>
                <a:gd name="connsiteY3" fmla="*/ 150522 h 1004711"/>
                <a:gd name="connsiteX4" fmla="*/ 3736622 w 3736622"/>
                <a:gd name="connsiteY4" fmla="*/ 752589 h 1004711"/>
                <a:gd name="connsiteX5" fmla="*/ 3586100 w 3736622"/>
                <a:gd name="connsiteY5" fmla="*/ 903111 h 1004711"/>
                <a:gd name="connsiteX6" fmla="*/ 2065867 w 3736622"/>
                <a:gd name="connsiteY6" fmla="*/ 1004711 h 1004711"/>
                <a:gd name="connsiteX7" fmla="*/ 150522 w 3736622"/>
                <a:gd name="connsiteY7" fmla="*/ 903111 h 1004711"/>
                <a:gd name="connsiteX8" fmla="*/ 0 w 3736622"/>
                <a:gd name="connsiteY8" fmla="*/ 752589 h 1004711"/>
                <a:gd name="connsiteX9" fmla="*/ 0 w 3736622"/>
                <a:gd name="connsiteY9" fmla="*/ 150522 h 1004711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150522 w 3736622"/>
                <a:gd name="connsiteY8" fmla="*/ 903365 h 1004965"/>
                <a:gd name="connsiteX9" fmla="*/ 0 w 3736622"/>
                <a:gd name="connsiteY9" fmla="*/ 752843 h 1004965"/>
                <a:gd name="connsiteX10" fmla="*/ 0 w 3736622"/>
                <a:gd name="connsiteY10" fmla="*/ 150776 h 1004965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598311 w 3736622"/>
                <a:gd name="connsiteY8" fmla="*/ 993676 h 1004965"/>
                <a:gd name="connsiteX9" fmla="*/ 150522 w 3736622"/>
                <a:gd name="connsiteY9" fmla="*/ 903365 h 1004965"/>
                <a:gd name="connsiteX10" fmla="*/ 0 w 3736622"/>
                <a:gd name="connsiteY10" fmla="*/ 752843 h 1004965"/>
                <a:gd name="connsiteX11" fmla="*/ 0 w 3736622"/>
                <a:gd name="connsiteY11" fmla="*/ 150776 h 1004965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291645 w 3736622"/>
                <a:gd name="connsiteY3" fmla="*/ 149323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314223 w 3736622"/>
                <a:gd name="connsiteY3" fmla="*/ 92878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6622" h="1007278">
                  <a:moveTo>
                    <a:pt x="0" y="153089"/>
                  </a:moveTo>
                  <a:cubicBezTo>
                    <a:pt x="0" y="69958"/>
                    <a:pt x="67391" y="2567"/>
                    <a:pt x="150522" y="2567"/>
                  </a:cubicBezTo>
                  <a:cubicBezTo>
                    <a:pt x="282226" y="-16875"/>
                    <a:pt x="523679" y="79708"/>
                    <a:pt x="880533" y="104167"/>
                  </a:cubicBezTo>
                  <a:cubicBezTo>
                    <a:pt x="1237387" y="128626"/>
                    <a:pt x="1848243" y="98522"/>
                    <a:pt x="2314223" y="92878"/>
                  </a:cubicBezTo>
                  <a:lnTo>
                    <a:pt x="3586100" y="2567"/>
                  </a:lnTo>
                  <a:cubicBezTo>
                    <a:pt x="3669231" y="2567"/>
                    <a:pt x="3736622" y="69958"/>
                    <a:pt x="3736622" y="153089"/>
                  </a:cubicBezTo>
                  <a:lnTo>
                    <a:pt x="3736622" y="755156"/>
                  </a:lnTo>
                  <a:cubicBezTo>
                    <a:pt x="3736622" y="838287"/>
                    <a:pt x="3669231" y="905678"/>
                    <a:pt x="3586100" y="905678"/>
                  </a:cubicBezTo>
                  <a:cubicBezTo>
                    <a:pt x="3011622" y="909441"/>
                    <a:pt x="2640345" y="1003515"/>
                    <a:pt x="2065867" y="1007278"/>
                  </a:cubicBezTo>
                  <a:lnTo>
                    <a:pt x="598311" y="995989"/>
                  </a:lnTo>
                  <a:cubicBezTo>
                    <a:pt x="279087" y="979056"/>
                    <a:pt x="235189" y="930765"/>
                    <a:pt x="150522" y="905678"/>
                  </a:cubicBezTo>
                  <a:cubicBezTo>
                    <a:pt x="67391" y="905678"/>
                    <a:pt x="0" y="838287"/>
                    <a:pt x="0" y="755156"/>
                  </a:cubicBezTo>
                  <a:lnTo>
                    <a:pt x="0" y="153089"/>
                  </a:lnTo>
                  <a:close/>
                </a:path>
              </a:pathLst>
            </a:custGeom>
            <a:solidFill>
              <a:srgbClr val="AFDA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Xem</a:t>
              </a:r>
              <a:r>
                <a:rPr lang="en-GB" sz="2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GB" sz="2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phim</a:t>
              </a:r>
              <a:r>
                <a:rPr lang="en-GB" sz="2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ngắn</a:t>
              </a:r>
              <a:r>
                <a:rPr lang="en-GB" sz="2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2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</p:grpSp>
      <p:pic>
        <p:nvPicPr>
          <p:cNvPr id="8" name="Giữ An Toàn Khi Lên Xuống Cầu Tha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3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5" name="Google Shape;595;p44"/>
          <p:cNvGrpSpPr/>
          <p:nvPr/>
        </p:nvGrpSpPr>
        <p:grpSpPr>
          <a:xfrm flipH="1">
            <a:off x="9222650" y="2863899"/>
            <a:ext cx="2661501" cy="4351429"/>
            <a:chOff x="6066511" y="-2374200"/>
            <a:chExt cx="1177169" cy="1954351"/>
          </a:xfrm>
        </p:grpSpPr>
        <p:sp>
          <p:nvSpPr>
            <p:cNvPr id="596" name="Google Shape;596;p44"/>
            <p:cNvSpPr/>
            <p:nvPr/>
          </p:nvSpPr>
          <p:spPr>
            <a:xfrm>
              <a:off x="6696189" y="-928964"/>
              <a:ext cx="547492" cy="376821"/>
            </a:xfrm>
            <a:custGeom>
              <a:avLst/>
              <a:gdLst/>
              <a:ahLst/>
              <a:cxnLst/>
              <a:rect l="l" t="t" r="r" b="b"/>
              <a:pathLst>
                <a:path w="19799" h="13627" extrusionOk="0">
                  <a:moveTo>
                    <a:pt x="19799" y="0"/>
                  </a:moveTo>
                  <a:lnTo>
                    <a:pt x="19763" y="90"/>
                  </a:lnTo>
                  <a:lnTo>
                    <a:pt x="19776" y="69"/>
                  </a:lnTo>
                  <a:lnTo>
                    <a:pt x="19799" y="0"/>
                  </a:lnTo>
                  <a:close/>
                  <a:moveTo>
                    <a:pt x="19763" y="90"/>
                  </a:moveTo>
                  <a:lnTo>
                    <a:pt x="19387" y="732"/>
                  </a:lnTo>
                  <a:lnTo>
                    <a:pt x="18587" y="1555"/>
                  </a:lnTo>
                  <a:lnTo>
                    <a:pt x="17718" y="2241"/>
                  </a:lnTo>
                  <a:lnTo>
                    <a:pt x="16529" y="2995"/>
                  </a:lnTo>
                  <a:lnTo>
                    <a:pt x="14975" y="3818"/>
                  </a:lnTo>
                  <a:lnTo>
                    <a:pt x="14015" y="4253"/>
                  </a:lnTo>
                  <a:lnTo>
                    <a:pt x="13032" y="4641"/>
                  </a:lnTo>
                  <a:lnTo>
                    <a:pt x="11111" y="5213"/>
                  </a:lnTo>
                  <a:lnTo>
                    <a:pt x="9236" y="5670"/>
                  </a:lnTo>
                  <a:lnTo>
                    <a:pt x="7408" y="6196"/>
                  </a:lnTo>
                  <a:lnTo>
                    <a:pt x="5670" y="6905"/>
                  </a:lnTo>
                  <a:lnTo>
                    <a:pt x="4390" y="7728"/>
                  </a:lnTo>
                  <a:lnTo>
                    <a:pt x="3544" y="8391"/>
                  </a:lnTo>
                  <a:lnTo>
                    <a:pt x="2721" y="9237"/>
                  </a:lnTo>
                  <a:lnTo>
                    <a:pt x="1921" y="10243"/>
                  </a:lnTo>
                  <a:lnTo>
                    <a:pt x="1143" y="11431"/>
                  </a:lnTo>
                  <a:lnTo>
                    <a:pt x="366" y="12826"/>
                  </a:lnTo>
                  <a:lnTo>
                    <a:pt x="0" y="13626"/>
                  </a:lnTo>
                  <a:lnTo>
                    <a:pt x="458" y="13626"/>
                  </a:lnTo>
                  <a:lnTo>
                    <a:pt x="3521" y="13283"/>
                  </a:lnTo>
                  <a:lnTo>
                    <a:pt x="6356" y="12597"/>
                  </a:lnTo>
                  <a:lnTo>
                    <a:pt x="8779" y="11683"/>
                  </a:lnTo>
                  <a:lnTo>
                    <a:pt x="10425" y="10883"/>
                  </a:lnTo>
                  <a:lnTo>
                    <a:pt x="12094" y="9900"/>
                  </a:lnTo>
                  <a:lnTo>
                    <a:pt x="13740" y="8688"/>
                  </a:lnTo>
                  <a:lnTo>
                    <a:pt x="15295" y="7248"/>
                  </a:lnTo>
                  <a:lnTo>
                    <a:pt x="16781" y="5533"/>
                  </a:lnTo>
                  <a:lnTo>
                    <a:pt x="18130" y="3567"/>
                  </a:lnTo>
                  <a:lnTo>
                    <a:pt x="19296" y="1281"/>
                  </a:lnTo>
                  <a:lnTo>
                    <a:pt x="19763" y="90"/>
                  </a:lnTo>
                  <a:close/>
                </a:path>
              </a:pathLst>
            </a:custGeom>
            <a:solidFill>
              <a:srgbClr val="AFDA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44"/>
            <p:cNvSpPr/>
            <p:nvPr/>
          </p:nvSpPr>
          <p:spPr>
            <a:xfrm>
              <a:off x="6313834" y="-1352287"/>
              <a:ext cx="407791" cy="746009"/>
            </a:xfrm>
            <a:custGeom>
              <a:avLst/>
              <a:gdLst/>
              <a:ahLst/>
              <a:cxnLst/>
              <a:rect l="l" t="t" r="r" b="b"/>
              <a:pathLst>
                <a:path w="14747" h="26978" extrusionOk="0">
                  <a:moveTo>
                    <a:pt x="1" y="1"/>
                  </a:moveTo>
                  <a:lnTo>
                    <a:pt x="115" y="161"/>
                  </a:lnTo>
                  <a:lnTo>
                    <a:pt x="1258" y="2058"/>
                  </a:lnTo>
                  <a:lnTo>
                    <a:pt x="2630" y="4733"/>
                  </a:lnTo>
                  <a:lnTo>
                    <a:pt x="3681" y="7019"/>
                  </a:lnTo>
                  <a:lnTo>
                    <a:pt x="4756" y="9740"/>
                  </a:lnTo>
                  <a:lnTo>
                    <a:pt x="5830" y="12872"/>
                  </a:lnTo>
                  <a:lnTo>
                    <a:pt x="6356" y="14609"/>
                  </a:lnTo>
                  <a:lnTo>
                    <a:pt x="6905" y="16393"/>
                  </a:lnTo>
                  <a:lnTo>
                    <a:pt x="8162" y="19410"/>
                  </a:lnTo>
                  <a:lnTo>
                    <a:pt x="9511" y="21834"/>
                  </a:lnTo>
                  <a:lnTo>
                    <a:pt x="10883" y="23708"/>
                  </a:lnTo>
                  <a:lnTo>
                    <a:pt x="12163" y="25126"/>
                  </a:lnTo>
                  <a:lnTo>
                    <a:pt x="13260" y="26086"/>
                  </a:lnTo>
                  <a:lnTo>
                    <a:pt x="14403" y="26886"/>
                  </a:lnTo>
                  <a:lnTo>
                    <a:pt x="14586" y="26978"/>
                  </a:lnTo>
                  <a:lnTo>
                    <a:pt x="14746" y="24989"/>
                  </a:lnTo>
                  <a:lnTo>
                    <a:pt x="14724" y="21331"/>
                  </a:lnTo>
                  <a:lnTo>
                    <a:pt x="14358" y="18016"/>
                  </a:lnTo>
                  <a:lnTo>
                    <a:pt x="13672" y="15044"/>
                  </a:lnTo>
                  <a:lnTo>
                    <a:pt x="12712" y="12392"/>
                  </a:lnTo>
                  <a:lnTo>
                    <a:pt x="11569" y="10037"/>
                  </a:lnTo>
                  <a:lnTo>
                    <a:pt x="10243" y="7980"/>
                  </a:lnTo>
                  <a:lnTo>
                    <a:pt x="8825" y="6196"/>
                  </a:lnTo>
                  <a:lnTo>
                    <a:pt x="7362" y="4687"/>
                  </a:lnTo>
                  <a:lnTo>
                    <a:pt x="5899" y="3407"/>
                  </a:lnTo>
                  <a:lnTo>
                    <a:pt x="3796" y="1898"/>
                  </a:lnTo>
                  <a:lnTo>
                    <a:pt x="526" y="1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FDA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44"/>
            <p:cNvSpPr/>
            <p:nvPr/>
          </p:nvSpPr>
          <p:spPr>
            <a:xfrm>
              <a:off x="6582381" y="-1969607"/>
              <a:ext cx="174515" cy="1433201"/>
            </a:xfrm>
            <a:custGeom>
              <a:avLst/>
              <a:gdLst/>
              <a:ahLst/>
              <a:cxnLst/>
              <a:rect l="l" t="t" r="r" b="b"/>
              <a:pathLst>
                <a:path w="6311" h="51829" fill="none" extrusionOk="0">
                  <a:moveTo>
                    <a:pt x="2721" y="1"/>
                  </a:moveTo>
                  <a:lnTo>
                    <a:pt x="2561" y="367"/>
                  </a:lnTo>
                  <a:lnTo>
                    <a:pt x="1601" y="2996"/>
                  </a:lnTo>
                  <a:lnTo>
                    <a:pt x="892" y="5602"/>
                  </a:lnTo>
                  <a:lnTo>
                    <a:pt x="298" y="8757"/>
                  </a:lnTo>
                  <a:lnTo>
                    <a:pt x="46" y="11432"/>
                  </a:lnTo>
                  <a:lnTo>
                    <a:pt x="1" y="13306"/>
                  </a:lnTo>
                  <a:lnTo>
                    <a:pt x="69" y="15250"/>
                  </a:lnTo>
                  <a:lnTo>
                    <a:pt x="298" y="17216"/>
                  </a:lnTo>
                  <a:lnTo>
                    <a:pt x="687" y="19205"/>
                  </a:lnTo>
                  <a:lnTo>
                    <a:pt x="1281" y="21216"/>
                  </a:lnTo>
                  <a:lnTo>
                    <a:pt x="1670" y="22200"/>
                  </a:lnTo>
                  <a:lnTo>
                    <a:pt x="2698" y="24760"/>
                  </a:lnTo>
                  <a:lnTo>
                    <a:pt x="4344" y="29561"/>
                  </a:lnTo>
                  <a:lnTo>
                    <a:pt x="5488" y="33950"/>
                  </a:lnTo>
                  <a:lnTo>
                    <a:pt x="6013" y="36991"/>
                  </a:lnTo>
                  <a:lnTo>
                    <a:pt x="6219" y="38911"/>
                  </a:lnTo>
                  <a:lnTo>
                    <a:pt x="6311" y="40740"/>
                  </a:lnTo>
                  <a:lnTo>
                    <a:pt x="6265" y="42478"/>
                  </a:lnTo>
                  <a:lnTo>
                    <a:pt x="6105" y="44147"/>
                  </a:lnTo>
                  <a:lnTo>
                    <a:pt x="5831" y="45701"/>
                  </a:lnTo>
                  <a:lnTo>
                    <a:pt x="5442" y="47210"/>
                  </a:lnTo>
                  <a:lnTo>
                    <a:pt x="4916" y="48628"/>
                  </a:lnTo>
                  <a:lnTo>
                    <a:pt x="4276" y="49954"/>
                  </a:lnTo>
                  <a:lnTo>
                    <a:pt x="3521" y="51234"/>
                  </a:lnTo>
                  <a:lnTo>
                    <a:pt x="3087" y="51828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44"/>
            <p:cNvSpPr/>
            <p:nvPr/>
          </p:nvSpPr>
          <p:spPr>
            <a:xfrm>
              <a:off x="6066511" y="-2374200"/>
              <a:ext cx="992559" cy="979894"/>
            </a:xfrm>
            <a:custGeom>
              <a:avLst/>
              <a:gdLst/>
              <a:ahLst/>
              <a:cxnLst/>
              <a:rect l="l" t="t" r="r" b="b"/>
              <a:pathLst>
                <a:path w="35894" h="35436" extrusionOk="0">
                  <a:moveTo>
                    <a:pt x="19067" y="0"/>
                  </a:moveTo>
                  <a:lnTo>
                    <a:pt x="17330" y="229"/>
                  </a:lnTo>
                  <a:lnTo>
                    <a:pt x="16187" y="595"/>
                  </a:lnTo>
                  <a:lnTo>
                    <a:pt x="15547" y="915"/>
                  </a:lnTo>
                  <a:lnTo>
                    <a:pt x="15272" y="1121"/>
                  </a:lnTo>
                  <a:lnTo>
                    <a:pt x="14998" y="1349"/>
                  </a:lnTo>
                  <a:lnTo>
                    <a:pt x="14632" y="1944"/>
                  </a:lnTo>
                  <a:lnTo>
                    <a:pt x="14381" y="2698"/>
                  </a:lnTo>
                  <a:lnTo>
                    <a:pt x="14266" y="3567"/>
                  </a:lnTo>
                  <a:lnTo>
                    <a:pt x="14266" y="5076"/>
                  </a:lnTo>
                  <a:lnTo>
                    <a:pt x="14586" y="7270"/>
                  </a:lnTo>
                  <a:lnTo>
                    <a:pt x="15387" y="10562"/>
                  </a:lnTo>
                  <a:lnTo>
                    <a:pt x="16415" y="13694"/>
                  </a:lnTo>
                  <a:lnTo>
                    <a:pt x="16552" y="14015"/>
                  </a:lnTo>
                  <a:lnTo>
                    <a:pt x="15318" y="13054"/>
                  </a:lnTo>
                  <a:lnTo>
                    <a:pt x="10105" y="9465"/>
                  </a:lnTo>
                  <a:lnTo>
                    <a:pt x="7865" y="8162"/>
                  </a:lnTo>
                  <a:lnTo>
                    <a:pt x="5785" y="7133"/>
                  </a:lnTo>
                  <a:lnTo>
                    <a:pt x="4436" y="6699"/>
                  </a:lnTo>
                  <a:lnTo>
                    <a:pt x="3681" y="6584"/>
                  </a:lnTo>
                  <a:lnTo>
                    <a:pt x="3361" y="6607"/>
                  </a:lnTo>
                  <a:lnTo>
                    <a:pt x="3064" y="6653"/>
                  </a:lnTo>
                  <a:lnTo>
                    <a:pt x="2492" y="6882"/>
                  </a:lnTo>
                  <a:lnTo>
                    <a:pt x="1989" y="7247"/>
                  </a:lnTo>
                  <a:lnTo>
                    <a:pt x="1555" y="7750"/>
                  </a:lnTo>
                  <a:lnTo>
                    <a:pt x="984" y="8711"/>
                  </a:lnTo>
                  <a:lnTo>
                    <a:pt x="435" y="10288"/>
                  </a:lnTo>
                  <a:lnTo>
                    <a:pt x="115" y="12094"/>
                  </a:lnTo>
                  <a:lnTo>
                    <a:pt x="0" y="13946"/>
                  </a:lnTo>
                  <a:lnTo>
                    <a:pt x="92" y="15775"/>
                  </a:lnTo>
                  <a:lnTo>
                    <a:pt x="389" y="17375"/>
                  </a:lnTo>
                  <a:lnTo>
                    <a:pt x="618" y="18038"/>
                  </a:lnTo>
                  <a:lnTo>
                    <a:pt x="778" y="18358"/>
                  </a:lnTo>
                  <a:lnTo>
                    <a:pt x="1235" y="18861"/>
                  </a:lnTo>
                  <a:lnTo>
                    <a:pt x="1898" y="19250"/>
                  </a:lnTo>
                  <a:lnTo>
                    <a:pt x="2744" y="19547"/>
                  </a:lnTo>
                  <a:lnTo>
                    <a:pt x="4184" y="19821"/>
                  </a:lnTo>
                  <a:lnTo>
                    <a:pt x="6425" y="19890"/>
                  </a:lnTo>
                  <a:lnTo>
                    <a:pt x="9831" y="19684"/>
                  </a:lnTo>
                  <a:lnTo>
                    <a:pt x="13146" y="19181"/>
                  </a:lnTo>
                  <a:lnTo>
                    <a:pt x="13512" y="19113"/>
                  </a:lnTo>
                  <a:lnTo>
                    <a:pt x="12369" y="19639"/>
                  </a:lnTo>
                  <a:lnTo>
                    <a:pt x="7979" y="22130"/>
                  </a:lnTo>
                  <a:lnTo>
                    <a:pt x="6265" y="23274"/>
                  </a:lnTo>
                  <a:lnTo>
                    <a:pt x="4847" y="24462"/>
                  </a:lnTo>
                  <a:lnTo>
                    <a:pt x="4093" y="25331"/>
                  </a:lnTo>
                  <a:lnTo>
                    <a:pt x="3796" y="25880"/>
                  </a:lnTo>
                  <a:lnTo>
                    <a:pt x="3704" y="26131"/>
                  </a:lnTo>
                  <a:lnTo>
                    <a:pt x="3658" y="26406"/>
                  </a:lnTo>
                  <a:lnTo>
                    <a:pt x="3681" y="26954"/>
                  </a:lnTo>
                  <a:lnTo>
                    <a:pt x="3956" y="27800"/>
                  </a:lnTo>
                  <a:lnTo>
                    <a:pt x="4756" y="28989"/>
                  </a:lnTo>
                  <a:lnTo>
                    <a:pt x="5899" y="30132"/>
                  </a:lnTo>
                  <a:lnTo>
                    <a:pt x="7293" y="31184"/>
                  </a:lnTo>
                  <a:lnTo>
                    <a:pt x="8779" y="32052"/>
                  </a:lnTo>
                  <a:lnTo>
                    <a:pt x="10265" y="32670"/>
                  </a:lnTo>
                  <a:lnTo>
                    <a:pt x="11637" y="32967"/>
                  </a:lnTo>
                  <a:lnTo>
                    <a:pt x="12209" y="32967"/>
                  </a:lnTo>
                  <a:lnTo>
                    <a:pt x="12506" y="32921"/>
                  </a:lnTo>
                  <a:lnTo>
                    <a:pt x="13077" y="32647"/>
                  </a:lnTo>
                  <a:lnTo>
                    <a:pt x="13946" y="31938"/>
                  </a:lnTo>
                  <a:lnTo>
                    <a:pt x="15089" y="30452"/>
                  </a:lnTo>
                  <a:lnTo>
                    <a:pt x="16187" y="28669"/>
                  </a:lnTo>
                  <a:lnTo>
                    <a:pt x="17604" y="25811"/>
                  </a:lnTo>
                  <a:lnTo>
                    <a:pt x="18793" y="22976"/>
                  </a:lnTo>
                  <a:lnTo>
                    <a:pt x="18907" y="22656"/>
                  </a:lnTo>
                  <a:lnTo>
                    <a:pt x="18953" y="23891"/>
                  </a:lnTo>
                  <a:lnTo>
                    <a:pt x="19410" y="28829"/>
                  </a:lnTo>
                  <a:lnTo>
                    <a:pt x="19730" y="30818"/>
                  </a:lnTo>
                  <a:lnTo>
                    <a:pt x="20187" y="32601"/>
                  </a:lnTo>
                  <a:lnTo>
                    <a:pt x="20599" y="33607"/>
                  </a:lnTo>
                  <a:lnTo>
                    <a:pt x="20919" y="34133"/>
                  </a:lnTo>
                  <a:lnTo>
                    <a:pt x="21079" y="34316"/>
                  </a:lnTo>
                  <a:lnTo>
                    <a:pt x="21491" y="34636"/>
                  </a:lnTo>
                  <a:lnTo>
                    <a:pt x="22611" y="35116"/>
                  </a:lnTo>
                  <a:lnTo>
                    <a:pt x="24074" y="35413"/>
                  </a:lnTo>
                  <a:lnTo>
                    <a:pt x="25766" y="35436"/>
                  </a:lnTo>
                  <a:lnTo>
                    <a:pt x="27572" y="35207"/>
                  </a:lnTo>
                  <a:lnTo>
                    <a:pt x="29378" y="34682"/>
                  </a:lnTo>
                  <a:lnTo>
                    <a:pt x="31093" y="33813"/>
                  </a:lnTo>
                  <a:lnTo>
                    <a:pt x="32259" y="32921"/>
                  </a:lnTo>
                  <a:lnTo>
                    <a:pt x="32944" y="32212"/>
                  </a:lnTo>
                  <a:lnTo>
                    <a:pt x="33264" y="31824"/>
                  </a:lnTo>
                  <a:lnTo>
                    <a:pt x="33539" y="31412"/>
                  </a:lnTo>
                  <a:lnTo>
                    <a:pt x="33813" y="30544"/>
                  </a:lnTo>
                  <a:lnTo>
                    <a:pt x="33790" y="29583"/>
                  </a:lnTo>
                  <a:lnTo>
                    <a:pt x="33493" y="28600"/>
                  </a:lnTo>
                  <a:lnTo>
                    <a:pt x="32990" y="27594"/>
                  </a:lnTo>
                  <a:lnTo>
                    <a:pt x="32281" y="26588"/>
                  </a:lnTo>
                  <a:lnTo>
                    <a:pt x="31001" y="25080"/>
                  </a:lnTo>
                  <a:lnTo>
                    <a:pt x="29035" y="23205"/>
                  </a:lnTo>
                  <a:lnTo>
                    <a:pt x="27069" y="21582"/>
                  </a:lnTo>
                  <a:lnTo>
                    <a:pt x="24737" y="19890"/>
                  </a:lnTo>
                  <a:lnTo>
                    <a:pt x="24348" y="19639"/>
                  </a:lnTo>
                  <a:lnTo>
                    <a:pt x="25377" y="19890"/>
                  </a:lnTo>
                  <a:lnTo>
                    <a:pt x="29607" y="20576"/>
                  </a:lnTo>
                  <a:lnTo>
                    <a:pt x="31344" y="20690"/>
                  </a:lnTo>
                  <a:lnTo>
                    <a:pt x="32944" y="20622"/>
                  </a:lnTo>
                  <a:lnTo>
                    <a:pt x="33905" y="20416"/>
                  </a:lnTo>
                  <a:lnTo>
                    <a:pt x="34430" y="20187"/>
                  </a:lnTo>
                  <a:lnTo>
                    <a:pt x="34636" y="20027"/>
                  </a:lnTo>
                  <a:lnTo>
                    <a:pt x="34819" y="19867"/>
                  </a:lnTo>
                  <a:lnTo>
                    <a:pt x="35139" y="19387"/>
                  </a:lnTo>
                  <a:lnTo>
                    <a:pt x="35528" y="18450"/>
                  </a:lnTo>
                  <a:lnTo>
                    <a:pt x="35825" y="16804"/>
                  </a:lnTo>
                  <a:lnTo>
                    <a:pt x="35894" y="14906"/>
                  </a:lnTo>
                  <a:lnTo>
                    <a:pt x="35711" y="12940"/>
                  </a:lnTo>
                  <a:lnTo>
                    <a:pt x="35299" y="11043"/>
                  </a:lnTo>
                  <a:lnTo>
                    <a:pt x="34636" y="9396"/>
                  </a:lnTo>
                  <a:lnTo>
                    <a:pt x="33973" y="8459"/>
                  </a:lnTo>
                  <a:lnTo>
                    <a:pt x="33447" y="8002"/>
                  </a:lnTo>
                  <a:lnTo>
                    <a:pt x="33173" y="7819"/>
                  </a:lnTo>
                  <a:lnTo>
                    <a:pt x="32876" y="7682"/>
                  </a:lnTo>
                  <a:lnTo>
                    <a:pt x="32190" y="7590"/>
                  </a:lnTo>
                  <a:lnTo>
                    <a:pt x="31436" y="7659"/>
                  </a:lnTo>
                  <a:lnTo>
                    <a:pt x="30635" y="7910"/>
                  </a:lnTo>
                  <a:lnTo>
                    <a:pt x="29332" y="8482"/>
                  </a:lnTo>
                  <a:lnTo>
                    <a:pt x="27572" y="9602"/>
                  </a:lnTo>
                  <a:lnTo>
                    <a:pt x="25057" y="11568"/>
                  </a:lnTo>
                  <a:lnTo>
                    <a:pt x="22794" y="13672"/>
                  </a:lnTo>
                  <a:lnTo>
                    <a:pt x="22565" y="13923"/>
                  </a:lnTo>
                  <a:lnTo>
                    <a:pt x="23182" y="12940"/>
                  </a:lnTo>
                  <a:lnTo>
                    <a:pt x="25354" y="8756"/>
                  </a:lnTo>
                  <a:lnTo>
                    <a:pt x="26109" y="6950"/>
                  </a:lnTo>
                  <a:lnTo>
                    <a:pt x="26635" y="5213"/>
                  </a:lnTo>
                  <a:lnTo>
                    <a:pt x="26817" y="4093"/>
                  </a:lnTo>
                  <a:lnTo>
                    <a:pt x="26795" y="3430"/>
                  </a:lnTo>
                  <a:lnTo>
                    <a:pt x="26749" y="3132"/>
                  </a:lnTo>
                  <a:lnTo>
                    <a:pt x="26657" y="2858"/>
                  </a:lnTo>
                  <a:lnTo>
                    <a:pt x="26383" y="2355"/>
                  </a:lnTo>
                  <a:lnTo>
                    <a:pt x="25949" y="1875"/>
                  </a:lnTo>
                  <a:lnTo>
                    <a:pt x="25377" y="1463"/>
                  </a:lnTo>
                  <a:lnTo>
                    <a:pt x="24371" y="915"/>
                  </a:lnTo>
                  <a:lnTo>
                    <a:pt x="22725" y="366"/>
                  </a:lnTo>
                  <a:lnTo>
                    <a:pt x="20896" y="69"/>
                  </a:lnTo>
                  <a:lnTo>
                    <a:pt x="19067" y="0"/>
                  </a:lnTo>
                  <a:close/>
                </a:path>
              </a:pathLst>
            </a:custGeom>
            <a:solidFill>
              <a:srgbClr val="5891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44"/>
            <p:cNvSpPr/>
            <p:nvPr/>
          </p:nvSpPr>
          <p:spPr>
            <a:xfrm>
              <a:off x="6452162" y="-2001215"/>
              <a:ext cx="275032" cy="251638"/>
            </a:xfrm>
            <a:custGeom>
              <a:avLst/>
              <a:gdLst/>
              <a:ahLst/>
              <a:cxnLst/>
              <a:rect l="l" t="t" r="r" b="b"/>
              <a:pathLst>
                <a:path w="9946" h="9100" extrusionOk="0">
                  <a:moveTo>
                    <a:pt x="4504" y="1"/>
                  </a:moveTo>
                  <a:lnTo>
                    <a:pt x="3407" y="115"/>
                  </a:lnTo>
                  <a:lnTo>
                    <a:pt x="2721" y="321"/>
                  </a:lnTo>
                  <a:lnTo>
                    <a:pt x="2081" y="618"/>
                  </a:lnTo>
                  <a:lnTo>
                    <a:pt x="1509" y="1029"/>
                  </a:lnTo>
                  <a:lnTo>
                    <a:pt x="1006" y="1532"/>
                  </a:lnTo>
                  <a:lnTo>
                    <a:pt x="595" y="2150"/>
                  </a:lnTo>
                  <a:lnTo>
                    <a:pt x="275" y="2858"/>
                  </a:lnTo>
                  <a:lnTo>
                    <a:pt x="92" y="3681"/>
                  </a:lnTo>
                  <a:lnTo>
                    <a:pt x="46" y="4139"/>
                  </a:lnTo>
                  <a:lnTo>
                    <a:pt x="0" y="5030"/>
                  </a:lnTo>
                  <a:lnTo>
                    <a:pt x="252" y="6471"/>
                  </a:lnTo>
                  <a:lnTo>
                    <a:pt x="778" y="7499"/>
                  </a:lnTo>
                  <a:lnTo>
                    <a:pt x="1486" y="8208"/>
                  </a:lnTo>
                  <a:lnTo>
                    <a:pt x="2241" y="8665"/>
                  </a:lnTo>
                  <a:lnTo>
                    <a:pt x="2995" y="8917"/>
                  </a:lnTo>
                  <a:lnTo>
                    <a:pt x="3841" y="9031"/>
                  </a:lnTo>
                  <a:lnTo>
                    <a:pt x="3978" y="9031"/>
                  </a:lnTo>
                  <a:lnTo>
                    <a:pt x="4504" y="9100"/>
                  </a:lnTo>
                  <a:lnTo>
                    <a:pt x="5693" y="8963"/>
                  </a:lnTo>
                  <a:lnTo>
                    <a:pt x="6927" y="8528"/>
                  </a:lnTo>
                  <a:lnTo>
                    <a:pt x="8093" y="7842"/>
                  </a:lnTo>
                  <a:lnTo>
                    <a:pt x="9076" y="6928"/>
                  </a:lnTo>
                  <a:lnTo>
                    <a:pt x="9579" y="6128"/>
                  </a:lnTo>
                  <a:lnTo>
                    <a:pt x="9831" y="5533"/>
                  </a:lnTo>
                  <a:lnTo>
                    <a:pt x="9945" y="4916"/>
                  </a:lnTo>
                  <a:lnTo>
                    <a:pt x="9922" y="4276"/>
                  </a:lnTo>
                  <a:lnTo>
                    <a:pt x="9762" y="3613"/>
                  </a:lnTo>
                  <a:lnTo>
                    <a:pt x="9442" y="2904"/>
                  </a:lnTo>
                  <a:lnTo>
                    <a:pt x="9214" y="2561"/>
                  </a:lnTo>
                  <a:lnTo>
                    <a:pt x="8962" y="2218"/>
                  </a:lnTo>
                  <a:lnTo>
                    <a:pt x="8390" y="1601"/>
                  </a:lnTo>
                  <a:lnTo>
                    <a:pt x="7407" y="847"/>
                  </a:lnTo>
                  <a:lnTo>
                    <a:pt x="5990" y="229"/>
                  </a:lnTo>
                  <a:lnTo>
                    <a:pt x="450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01" name="Google Shape;601;p44"/>
            <p:cNvGrpSpPr/>
            <p:nvPr/>
          </p:nvGrpSpPr>
          <p:grpSpPr>
            <a:xfrm>
              <a:off x="6318763" y="-2192768"/>
              <a:ext cx="569624" cy="582288"/>
              <a:chOff x="6318763" y="-2192768"/>
              <a:chExt cx="569624" cy="582288"/>
            </a:xfrm>
          </p:grpSpPr>
          <p:sp>
            <p:nvSpPr>
              <p:cNvPr id="602" name="Google Shape;602;p44"/>
              <p:cNvSpPr/>
              <p:nvPr/>
            </p:nvSpPr>
            <p:spPr>
              <a:xfrm>
                <a:off x="6574168" y="-1985397"/>
                <a:ext cx="19633" cy="58181"/>
              </a:xfrm>
              <a:custGeom>
                <a:avLst/>
                <a:gdLst/>
                <a:ahLst/>
                <a:cxnLst/>
                <a:rect l="l" t="t" r="r" b="b"/>
                <a:pathLst>
                  <a:path w="710" h="2104" extrusionOk="0">
                    <a:moveTo>
                      <a:pt x="458" y="0"/>
                    </a:moveTo>
                    <a:lnTo>
                      <a:pt x="321" y="115"/>
                    </a:lnTo>
                    <a:lnTo>
                      <a:pt x="138" y="549"/>
                    </a:lnTo>
                    <a:lnTo>
                      <a:pt x="1" y="1349"/>
                    </a:lnTo>
                    <a:lnTo>
                      <a:pt x="23" y="1875"/>
                    </a:lnTo>
                    <a:lnTo>
                      <a:pt x="115" y="2058"/>
                    </a:lnTo>
                    <a:lnTo>
                      <a:pt x="183" y="2104"/>
                    </a:lnTo>
                    <a:lnTo>
                      <a:pt x="275" y="2081"/>
                    </a:lnTo>
                    <a:lnTo>
                      <a:pt x="412" y="1943"/>
                    </a:lnTo>
                    <a:lnTo>
                      <a:pt x="595" y="1532"/>
                    </a:lnTo>
                    <a:lnTo>
                      <a:pt x="709" y="800"/>
                    </a:lnTo>
                    <a:lnTo>
                      <a:pt x="641" y="183"/>
                    </a:lnTo>
                    <a:lnTo>
                      <a:pt x="526" y="23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" name="Google Shape;603;p44"/>
              <p:cNvSpPr/>
              <p:nvPr/>
            </p:nvSpPr>
            <p:spPr>
              <a:xfrm>
                <a:off x="6610200" y="-1957578"/>
                <a:ext cx="24058" cy="34151"/>
              </a:xfrm>
              <a:custGeom>
                <a:avLst/>
                <a:gdLst/>
                <a:ahLst/>
                <a:cxnLst/>
                <a:rect l="l" t="t" r="r" b="b"/>
                <a:pathLst>
                  <a:path w="870" h="1235" extrusionOk="0">
                    <a:moveTo>
                      <a:pt x="755" y="0"/>
                    </a:moveTo>
                    <a:lnTo>
                      <a:pt x="618" y="23"/>
                    </a:lnTo>
                    <a:lnTo>
                      <a:pt x="412" y="252"/>
                    </a:lnTo>
                    <a:lnTo>
                      <a:pt x="69" y="983"/>
                    </a:lnTo>
                    <a:lnTo>
                      <a:pt x="1" y="1166"/>
                    </a:lnTo>
                    <a:lnTo>
                      <a:pt x="1" y="1235"/>
                    </a:lnTo>
                    <a:lnTo>
                      <a:pt x="92" y="1235"/>
                    </a:lnTo>
                    <a:lnTo>
                      <a:pt x="344" y="1075"/>
                    </a:lnTo>
                    <a:lnTo>
                      <a:pt x="687" y="663"/>
                    </a:lnTo>
                    <a:lnTo>
                      <a:pt x="869" y="229"/>
                    </a:lnTo>
                    <a:lnTo>
                      <a:pt x="801" y="69"/>
                    </a:lnTo>
                    <a:lnTo>
                      <a:pt x="755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p44"/>
              <p:cNvSpPr/>
              <p:nvPr/>
            </p:nvSpPr>
            <p:spPr>
              <a:xfrm>
                <a:off x="6653200" y="-1905756"/>
                <a:ext cx="39211" cy="18997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687" extrusionOk="0">
                    <a:moveTo>
                      <a:pt x="1052" y="1"/>
                    </a:moveTo>
                    <a:lnTo>
                      <a:pt x="206" y="321"/>
                    </a:lnTo>
                    <a:lnTo>
                      <a:pt x="0" y="435"/>
                    </a:lnTo>
                    <a:lnTo>
                      <a:pt x="0" y="481"/>
                    </a:lnTo>
                    <a:lnTo>
                      <a:pt x="320" y="618"/>
                    </a:lnTo>
                    <a:lnTo>
                      <a:pt x="846" y="687"/>
                    </a:lnTo>
                    <a:lnTo>
                      <a:pt x="1189" y="595"/>
                    </a:lnTo>
                    <a:lnTo>
                      <a:pt x="1372" y="412"/>
                    </a:lnTo>
                    <a:lnTo>
                      <a:pt x="1418" y="298"/>
                    </a:lnTo>
                    <a:lnTo>
                      <a:pt x="1418" y="161"/>
                    </a:lnTo>
                    <a:lnTo>
                      <a:pt x="1349" y="24"/>
                    </a:lnTo>
                    <a:lnTo>
                      <a:pt x="1052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44"/>
              <p:cNvSpPr/>
              <p:nvPr/>
            </p:nvSpPr>
            <p:spPr>
              <a:xfrm>
                <a:off x="6492619" y="-1941788"/>
                <a:ext cx="46816" cy="39239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1419" extrusionOk="0">
                    <a:moveTo>
                      <a:pt x="138" y="1"/>
                    </a:moveTo>
                    <a:lnTo>
                      <a:pt x="0" y="92"/>
                    </a:lnTo>
                    <a:lnTo>
                      <a:pt x="0" y="206"/>
                    </a:lnTo>
                    <a:lnTo>
                      <a:pt x="69" y="481"/>
                    </a:lnTo>
                    <a:lnTo>
                      <a:pt x="549" y="1007"/>
                    </a:lnTo>
                    <a:lnTo>
                      <a:pt x="1166" y="1350"/>
                    </a:lnTo>
                    <a:lnTo>
                      <a:pt x="1532" y="1418"/>
                    </a:lnTo>
                    <a:lnTo>
                      <a:pt x="1669" y="1327"/>
                    </a:lnTo>
                    <a:lnTo>
                      <a:pt x="1692" y="1235"/>
                    </a:lnTo>
                    <a:lnTo>
                      <a:pt x="1669" y="984"/>
                    </a:lnTo>
                    <a:lnTo>
                      <a:pt x="1166" y="458"/>
                    </a:lnTo>
                    <a:lnTo>
                      <a:pt x="526" y="69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44"/>
              <p:cNvSpPr/>
              <p:nvPr/>
            </p:nvSpPr>
            <p:spPr>
              <a:xfrm>
                <a:off x="6636138" y="-1867816"/>
                <a:ext cx="44908" cy="32270"/>
              </a:xfrm>
              <a:custGeom>
                <a:avLst/>
                <a:gdLst/>
                <a:ahLst/>
                <a:cxnLst/>
                <a:rect l="l" t="t" r="r" b="b"/>
                <a:pathLst>
                  <a:path w="1624" h="1167" extrusionOk="0">
                    <a:moveTo>
                      <a:pt x="137" y="1"/>
                    </a:moveTo>
                    <a:lnTo>
                      <a:pt x="23" y="92"/>
                    </a:lnTo>
                    <a:lnTo>
                      <a:pt x="0" y="229"/>
                    </a:lnTo>
                    <a:lnTo>
                      <a:pt x="251" y="641"/>
                    </a:lnTo>
                    <a:lnTo>
                      <a:pt x="709" y="1006"/>
                    </a:lnTo>
                    <a:lnTo>
                      <a:pt x="1257" y="1166"/>
                    </a:lnTo>
                    <a:lnTo>
                      <a:pt x="1509" y="1075"/>
                    </a:lnTo>
                    <a:lnTo>
                      <a:pt x="1600" y="1006"/>
                    </a:lnTo>
                    <a:lnTo>
                      <a:pt x="1623" y="824"/>
                    </a:lnTo>
                    <a:lnTo>
                      <a:pt x="1372" y="526"/>
                    </a:lnTo>
                    <a:lnTo>
                      <a:pt x="709" y="161"/>
                    </a:lnTo>
                    <a:lnTo>
                      <a:pt x="137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" name="Google Shape;607;p44"/>
              <p:cNvSpPr/>
              <p:nvPr/>
            </p:nvSpPr>
            <p:spPr>
              <a:xfrm>
                <a:off x="6538136" y="-1838089"/>
                <a:ext cx="24694" cy="49332"/>
              </a:xfrm>
              <a:custGeom>
                <a:avLst/>
                <a:gdLst/>
                <a:ahLst/>
                <a:cxnLst/>
                <a:rect l="l" t="t" r="r" b="b"/>
                <a:pathLst>
                  <a:path w="893" h="1784" extrusionOk="0">
                    <a:moveTo>
                      <a:pt x="755" y="0"/>
                    </a:moveTo>
                    <a:lnTo>
                      <a:pt x="618" y="23"/>
                    </a:lnTo>
                    <a:lnTo>
                      <a:pt x="366" y="366"/>
                    </a:lnTo>
                    <a:lnTo>
                      <a:pt x="69" y="1075"/>
                    </a:lnTo>
                    <a:lnTo>
                      <a:pt x="0" y="1555"/>
                    </a:lnTo>
                    <a:lnTo>
                      <a:pt x="69" y="1760"/>
                    </a:lnTo>
                    <a:lnTo>
                      <a:pt x="138" y="1783"/>
                    </a:lnTo>
                    <a:lnTo>
                      <a:pt x="320" y="1783"/>
                    </a:lnTo>
                    <a:lnTo>
                      <a:pt x="641" y="1417"/>
                    </a:lnTo>
                    <a:lnTo>
                      <a:pt x="846" y="846"/>
                    </a:lnTo>
                    <a:lnTo>
                      <a:pt x="892" y="252"/>
                    </a:lnTo>
                    <a:lnTo>
                      <a:pt x="823" y="69"/>
                    </a:lnTo>
                    <a:lnTo>
                      <a:pt x="755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44"/>
              <p:cNvSpPr/>
              <p:nvPr/>
            </p:nvSpPr>
            <p:spPr>
              <a:xfrm>
                <a:off x="6601987" y="-1830512"/>
                <a:ext cx="28482" cy="4175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1510" extrusionOk="0">
                    <a:moveTo>
                      <a:pt x="115" y="0"/>
                    </a:moveTo>
                    <a:lnTo>
                      <a:pt x="0" y="115"/>
                    </a:lnTo>
                    <a:lnTo>
                      <a:pt x="23" y="480"/>
                    </a:lnTo>
                    <a:lnTo>
                      <a:pt x="343" y="1121"/>
                    </a:lnTo>
                    <a:lnTo>
                      <a:pt x="641" y="1441"/>
                    </a:lnTo>
                    <a:lnTo>
                      <a:pt x="823" y="1509"/>
                    </a:lnTo>
                    <a:lnTo>
                      <a:pt x="892" y="1464"/>
                    </a:lnTo>
                    <a:lnTo>
                      <a:pt x="984" y="1303"/>
                    </a:lnTo>
                    <a:lnTo>
                      <a:pt x="1029" y="892"/>
                    </a:lnTo>
                    <a:lnTo>
                      <a:pt x="892" y="458"/>
                    </a:lnTo>
                    <a:lnTo>
                      <a:pt x="526" y="115"/>
                    </a:lnTo>
                    <a:lnTo>
                      <a:pt x="252" y="23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44"/>
              <p:cNvSpPr/>
              <p:nvPr/>
            </p:nvSpPr>
            <p:spPr>
              <a:xfrm>
                <a:off x="6485042" y="-1865300"/>
                <a:ext cx="38575" cy="34178"/>
              </a:xfrm>
              <a:custGeom>
                <a:avLst/>
                <a:gdLst/>
                <a:ahLst/>
                <a:cxnLst/>
                <a:rect l="l" t="t" r="r" b="b"/>
                <a:pathLst>
                  <a:path w="1395" h="1236" extrusionOk="0">
                    <a:moveTo>
                      <a:pt x="1166" y="1"/>
                    </a:moveTo>
                    <a:lnTo>
                      <a:pt x="777" y="161"/>
                    </a:lnTo>
                    <a:lnTo>
                      <a:pt x="229" y="573"/>
                    </a:lnTo>
                    <a:lnTo>
                      <a:pt x="0" y="915"/>
                    </a:lnTo>
                    <a:lnTo>
                      <a:pt x="0" y="1075"/>
                    </a:lnTo>
                    <a:lnTo>
                      <a:pt x="69" y="1144"/>
                    </a:lnTo>
                    <a:lnTo>
                      <a:pt x="274" y="1236"/>
                    </a:lnTo>
                    <a:lnTo>
                      <a:pt x="732" y="1053"/>
                    </a:lnTo>
                    <a:lnTo>
                      <a:pt x="1166" y="664"/>
                    </a:lnTo>
                    <a:lnTo>
                      <a:pt x="1395" y="230"/>
                    </a:lnTo>
                    <a:lnTo>
                      <a:pt x="1372" y="70"/>
                    </a:lnTo>
                    <a:lnTo>
                      <a:pt x="1349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44"/>
              <p:cNvSpPr/>
              <p:nvPr/>
            </p:nvSpPr>
            <p:spPr>
              <a:xfrm>
                <a:off x="6507800" y="-2192768"/>
                <a:ext cx="51848" cy="176423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6380" extrusionOk="0">
                    <a:moveTo>
                      <a:pt x="252" y="1"/>
                    </a:moveTo>
                    <a:lnTo>
                      <a:pt x="114" y="115"/>
                    </a:lnTo>
                    <a:lnTo>
                      <a:pt x="0" y="526"/>
                    </a:lnTo>
                    <a:lnTo>
                      <a:pt x="46" y="1967"/>
                    </a:lnTo>
                    <a:lnTo>
                      <a:pt x="549" y="4482"/>
                    </a:lnTo>
                    <a:lnTo>
                      <a:pt x="1097" y="5899"/>
                    </a:lnTo>
                    <a:lnTo>
                      <a:pt x="1372" y="6288"/>
                    </a:lnTo>
                    <a:lnTo>
                      <a:pt x="1555" y="6379"/>
                    </a:lnTo>
                    <a:lnTo>
                      <a:pt x="1623" y="6356"/>
                    </a:lnTo>
                    <a:lnTo>
                      <a:pt x="1783" y="6265"/>
                    </a:lnTo>
                    <a:lnTo>
                      <a:pt x="1875" y="5670"/>
                    </a:lnTo>
                    <a:lnTo>
                      <a:pt x="1738" y="4230"/>
                    </a:lnTo>
                    <a:lnTo>
                      <a:pt x="1143" y="1944"/>
                    </a:lnTo>
                    <a:lnTo>
                      <a:pt x="526" y="229"/>
                    </a:lnTo>
                    <a:lnTo>
                      <a:pt x="343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44"/>
              <p:cNvSpPr/>
              <p:nvPr/>
            </p:nvSpPr>
            <p:spPr>
              <a:xfrm>
                <a:off x="6648776" y="-2143462"/>
                <a:ext cx="55028" cy="142272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5145" extrusionOk="0">
                    <a:moveTo>
                      <a:pt x="1829" y="1"/>
                    </a:moveTo>
                    <a:lnTo>
                      <a:pt x="1623" y="229"/>
                    </a:lnTo>
                    <a:lnTo>
                      <a:pt x="1075" y="1281"/>
                    </a:lnTo>
                    <a:lnTo>
                      <a:pt x="297" y="3316"/>
                    </a:lnTo>
                    <a:lnTo>
                      <a:pt x="0" y="4596"/>
                    </a:lnTo>
                    <a:lnTo>
                      <a:pt x="0" y="5076"/>
                    </a:lnTo>
                    <a:lnTo>
                      <a:pt x="92" y="5145"/>
                    </a:lnTo>
                    <a:lnTo>
                      <a:pt x="206" y="5145"/>
                    </a:lnTo>
                    <a:lnTo>
                      <a:pt x="503" y="4802"/>
                    </a:lnTo>
                    <a:lnTo>
                      <a:pt x="1029" y="3819"/>
                    </a:lnTo>
                    <a:lnTo>
                      <a:pt x="1669" y="2013"/>
                    </a:lnTo>
                    <a:lnTo>
                      <a:pt x="1943" y="801"/>
                    </a:lnTo>
                    <a:lnTo>
                      <a:pt x="1989" y="229"/>
                    </a:lnTo>
                    <a:lnTo>
                      <a:pt x="1943" y="69"/>
                    </a:lnTo>
                    <a:lnTo>
                      <a:pt x="1921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" name="Google Shape;612;p44"/>
              <p:cNvSpPr/>
              <p:nvPr/>
            </p:nvSpPr>
            <p:spPr>
              <a:xfrm>
                <a:off x="6589349" y="-2106158"/>
                <a:ext cx="30362" cy="98664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3568" extrusionOk="0">
                    <a:moveTo>
                      <a:pt x="480" y="1"/>
                    </a:moveTo>
                    <a:lnTo>
                      <a:pt x="275" y="252"/>
                    </a:lnTo>
                    <a:lnTo>
                      <a:pt x="46" y="1029"/>
                    </a:lnTo>
                    <a:lnTo>
                      <a:pt x="0" y="2424"/>
                    </a:lnTo>
                    <a:lnTo>
                      <a:pt x="137" y="3247"/>
                    </a:lnTo>
                    <a:lnTo>
                      <a:pt x="320" y="3544"/>
                    </a:lnTo>
                    <a:lnTo>
                      <a:pt x="435" y="3567"/>
                    </a:lnTo>
                    <a:lnTo>
                      <a:pt x="549" y="3521"/>
                    </a:lnTo>
                    <a:lnTo>
                      <a:pt x="755" y="3247"/>
                    </a:lnTo>
                    <a:lnTo>
                      <a:pt x="983" y="2470"/>
                    </a:lnTo>
                    <a:lnTo>
                      <a:pt x="1098" y="1189"/>
                    </a:lnTo>
                    <a:lnTo>
                      <a:pt x="960" y="389"/>
                    </a:lnTo>
                    <a:lnTo>
                      <a:pt x="778" y="69"/>
                    </a:lnTo>
                    <a:lnTo>
                      <a:pt x="640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44"/>
              <p:cNvSpPr/>
              <p:nvPr/>
            </p:nvSpPr>
            <p:spPr>
              <a:xfrm>
                <a:off x="6708838" y="-2080247"/>
                <a:ext cx="134668" cy="123330"/>
              </a:xfrm>
              <a:custGeom>
                <a:avLst/>
                <a:gdLst/>
                <a:ahLst/>
                <a:cxnLst/>
                <a:rect l="l" t="t" r="r" b="b"/>
                <a:pathLst>
                  <a:path w="4870" h="4460" extrusionOk="0">
                    <a:moveTo>
                      <a:pt x="4550" y="1"/>
                    </a:moveTo>
                    <a:lnTo>
                      <a:pt x="4115" y="138"/>
                    </a:lnTo>
                    <a:lnTo>
                      <a:pt x="2904" y="961"/>
                    </a:lnTo>
                    <a:lnTo>
                      <a:pt x="1120" y="2676"/>
                    </a:lnTo>
                    <a:lnTo>
                      <a:pt x="206" y="3819"/>
                    </a:lnTo>
                    <a:lnTo>
                      <a:pt x="0" y="4208"/>
                    </a:lnTo>
                    <a:lnTo>
                      <a:pt x="0" y="4390"/>
                    </a:lnTo>
                    <a:lnTo>
                      <a:pt x="46" y="4413"/>
                    </a:lnTo>
                    <a:lnTo>
                      <a:pt x="183" y="4459"/>
                    </a:lnTo>
                    <a:lnTo>
                      <a:pt x="755" y="4253"/>
                    </a:lnTo>
                    <a:lnTo>
                      <a:pt x="1966" y="3476"/>
                    </a:lnTo>
                    <a:lnTo>
                      <a:pt x="3749" y="1944"/>
                    </a:lnTo>
                    <a:lnTo>
                      <a:pt x="4664" y="847"/>
                    </a:lnTo>
                    <a:lnTo>
                      <a:pt x="4847" y="413"/>
                    </a:lnTo>
                    <a:lnTo>
                      <a:pt x="4870" y="184"/>
                    </a:lnTo>
                    <a:lnTo>
                      <a:pt x="4824" y="115"/>
                    </a:lnTo>
                    <a:lnTo>
                      <a:pt x="4755" y="47"/>
                    </a:lnTo>
                    <a:lnTo>
                      <a:pt x="4550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44"/>
              <p:cNvSpPr/>
              <p:nvPr/>
            </p:nvSpPr>
            <p:spPr>
              <a:xfrm>
                <a:off x="6738538" y="-1989186"/>
                <a:ext cx="113182" cy="55028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1990" extrusionOk="0">
                    <a:moveTo>
                      <a:pt x="3727" y="0"/>
                    </a:moveTo>
                    <a:lnTo>
                      <a:pt x="2721" y="229"/>
                    </a:lnTo>
                    <a:lnTo>
                      <a:pt x="1052" y="983"/>
                    </a:lnTo>
                    <a:lnTo>
                      <a:pt x="184" y="1555"/>
                    </a:lnTo>
                    <a:lnTo>
                      <a:pt x="1" y="1760"/>
                    </a:lnTo>
                    <a:lnTo>
                      <a:pt x="1" y="1875"/>
                    </a:lnTo>
                    <a:lnTo>
                      <a:pt x="46" y="1920"/>
                    </a:lnTo>
                    <a:lnTo>
                      <a:pt x="184" y="1966"/>
                    </a:lnTo>
                    <a:lnTo>
                      <a:pt x="641" y="1989"/>
                    </a:lnTo>
                    <a:lnTo>
                      <a:pt x="1555" y="1806"/>
                    </a:lnTo>
                    <a:lnTo>
                      <a:pt x="2927" y="1326"/>
                    </a:lnTo>
                    <a:lnTo>
                      <a:pt x="3727" y="800"/>
                    </a:lnTo>
                    <a:lnTo>
                      <a:pt x="4024" y="457"/>
                    </a:lnTo>
                    <a:lnTo>
                      <a:pt x="4093" y="252"/>
                    </a:lnTo>
                    <a:lnTo>
                      <a:pt x="4093" y="183"/>
                    </a:lnTo>
                    <a:lnTo>
                      <a:pt x="4001" y="69"/>
                    </a:lnTo>
                    <a:lnTo>
                      <a:pt x="3727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44"/>
              <p:cNvSpPr/>
              <p:nvPr/>
            </p:nvSpPr>
            <p:spPr>
              <a:xfrm>
                <a:off x="6748023" y="-1908909"/>
                <a:ext cx="140364" cy="28482"/>
              </a:xfrm>
              <a:custGeom>
                <a:avLst/>
                <a:gdLst/>
                <a:ahLst/>
                <a:cxnLst/>
                <a:rect l="l" t="t" r="r" b="b"/>
                <a:pathLst>
                  <a:path w="5076" h="1030" extrusionOk="0">
                    <a:moveTo>
                      <a:pt x="1647" y="1"/>
                    </a:moveTo>
                    <a:lnTo>
                      <a:pt x="458" y="69"/>
                    </a:lnTo>
                    <a:lnTo>
                      <a:pt x="46" y="206"/>
                    </a:lnTo>
                    <a:lnTo>
                      <a:pt x="1" y="298"/>
                    </a:lnTo>
                    <a:lnTo>
                      <a:pt x="46" y="389"/>
                    </a:lnTo>
                    <a:lnTo>
                      <a:pt x="458" y="572"/>
                    </a:lnTo>
                    <a:lnTo>
                      <a:pt x="1509" y="846"/>
                    </a:lnTo>
                    <a:lnTo>
                      <a:pt x="3338" y="1029"/>
                    </a:lnTo>
                    <a:lnTo>
                      <a:pt x="4481" y="984"/>
                    </a:lnTo>
                    <a:lnTo>
                      <a:pt x="4962" y="824"/>
                    </a:lnTo>
                    <a:lnTo>
                      <a:pt x="5053" y="686"/>
                    </a:lnTo>
                    <a:lnTo>
                      <a:pt x="5076" y="618"/>
                    </a:lnTo>
                    <a:lnTo>
                      <a:pt x="5030" y="503"/>
                    </a:lnTo>
                    <a:lnTo>
                      <a:pt x="4733" y="321"/>
                    </a:lnTo>
                    <a:lnTo>
                      <a:pt x="3636" y="92"/>
                    </a:lnTo>
                    <a:lnTo>
                      <a:pt x="1647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44"/>
              <p:cNvSpPr/>
              <p:nvPr/>
            </p:nvSpPr>
            <p:spPr>
              <a:xfrm>
                <a:off x="6337097" y="-1813450"/>
                <a:ext cx="106849" cy="94240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3408" extrusionOk="0">
                    <a:moveTo>
                      <a:pt x="3773" y="1"/>
                    </a:moveTo>
                    <a:lnTo>
                      <a:pt x="3361" y="92"/>
                    </a:lnTo>
                    <a:lnTo>
                      <a:pt x="2401" y="686"/>
                    </a:lnTo>
                    <a:lnTo>
                      <a:pt x="915" y="1921"/>
                    </a:lnTo>
                    <a:lnTo>
                      <a:pt x="183" y="2813"/>
                    </a:lnTo>
                    <a:lnTo>
                      <a:pt x="0" y="3224"/>
                    </a:lnTo>
                    <a:lnTo>
                      <a:pt x="69" y="3338"/>
                    </a:lnTo>
                    <a:lnTo>
                      <a:pt x="206" y="3407"/>
                    </a:lnTo>
                    <a:lnTo>
                      <a:pt x="640" y="3293"/>
                    </a:lnTo>
                    <a:lnTo>
                      <a:pt x="1578" y="2744"/>
                    </a:lnTo>
                    <a:lnTo>
                      <a:pt x="2950" y="1555"/>
                    </a:lnTo>
                    <a:lnTo>
                      <a:pt x="3658" y="686"/>
                    </a:lnTo>
                    <a:lnTo>
                      <a:pt x="3864" y="229"/>
                    </a:lnTo>
                    <a:lnTo>
                      <a:pt x="3841" y="92"/>
                    </a:lnTo>
                    <a:lnTo>
                      <a:pt x="3773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44"/>
              <p:cNvSpPr/>
              <p:nvPr/>
            </p:nvSpPr>
            <p:spPr>
              <a:xfrm>
                <a:off x="6464800" y="-1731265"/>
                <a:ext cx="48696" cy="119514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4322" extrusionOk="0">
                    <a:moveTo>
                      <a:pt x="1441" y="1"/>
                    </a:moveTo>
                    <a:lnTo>
                      <a:pt x="1121" y="206"/>
                    </a:lnTo>
                    <a:lnTo>
                      <a:pt x="641" y="1029"/>
                    </a:lnTo>
                    <a:lnTo>
                      <a:pt x="115" y="2630"/>
                    </a:lnTo>
                    <a:lnTo>
                      <a:pt x="0" y="3704"/>
                    </a:lnTo>
                    <a:lnTo>
                      <a:pt x="92" y="4162"/>
                    </a:lnTo>
                    <a:lnTo>
                      <a:pt x="206" y="4276"/>
                    </a:lnTo>
                    <a:lnTo>
                      <a:pt x="343" y="4322"/>
                    </a:lnTo>
                    <a:lnTo>
                      <a:pt x="663" y="4093"/>
                    </a:lnTo>
                    <a:lnTo>
                      <a:pt x="1144" y="3270"/>
                    </a:lnTo>
                    <a:lnTo>
                      <a:pt x="1646" y="1715"/>
                    </a:lnTo>
                    <a:lnTo>
                      <a:pt x="1761" y="664"/>
                    </a:lnTo>
                    <a:lnTo>
                      <a:pt x="1669" y="184"/>
                    </a:lnTo>
                    <a:lnTo>
                      <a:pt x="1555" y="46"/>
                    </a:lnTo>
                    <a:lnTo>
                      <a:pt x="1441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44"/>
              <p:cNvSpPr/>
              <p:nvPr/>
            </p:nvSpPr>
            <p:spPr>
              <a:xfrm>
                <a:off x="6393980" y="-1756540"/>
                <a:ext cx="71482" cy="92940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3361" extrusionOk="0">
                    <a:moveTo>
                      <a:pt x="2401" y="0"/>
                    </a:moveTo>
                    <a:lnTo>
                      <a:pt x="2058" y="69"/>
                    </a:lnTo>
                    <a:lnTo>
                      <a:pt x="1395" y="617"/>
                    </a:lnTo>
                    <a:lnTo>
                      <a:pt x="458" y="1829"/>
                    </a:lnTo>
                    <a:lnTo>
                      <a:pt x="47" y="2721"/>
                    </a:lnTo>
                    <a:lnTo>
                      <a:pt x="1" y="3132"/>
                    </a:lnTo>
                    <a:lnTo>
                      <a:pt x="70" y="3269"/>
                    </a:lnTo>
                    <a:lnTo>
                      <a:pt x="184" y="3361"/>
                    </a:lnTo>
                    <a:lnTo>
                      <a:pt x="550" y="3269"/>
                    </a:lnTo>
                    <a:lnTo>
                      <a:pt x="1213" y="2721"/>
                    </a:lnTo>
                    <a:lnTo>
                      <a:pt x="2127" y="1532"/>
                    </a:lnTo>
                    <a:lnTo>
                      <a:pt x="2539" y="663"/>
                    </a:lnTo>
                    <a:lnTo>
                      <a:pt x="2584" y="229"/>
                    </a:lnTo>
                    <a:lnTo>
                      <a:pt x="2516" y="92"/>
                    </a:lnTo>
                    <a:lnTo>
                      <a:pt x="2401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44"/>
              <p:cNvSpPr/>
              <p:nvPr/>
            </p:nvSpPr>
            <p:spPr>
              <a:xfrm>
                <a:off x="6620321" y="-1738206"/>
                <a:ext cx="26574" cy="109393"/>
              </a:xfrm>
              <a:custGeom>
                <a:avLst/>
                <a:gdLst/>
                <a:ahLst/>
                <a:cxnLst/>
                <a:rect l="l" t="t" r="r" b="b"/>
                <a:pathLst>
                  <a:path w="961" h="3956" extrusionOk="0">
                    <a:moveTo>
                      <a:pt x="275" y="0"/>
                    </a:moveTo>
                    <a:lnTo>
                      <a:pt x="138" y="206"/>
                    </a:lnTo>
                    <a:lnTo>
                      <a:pt x="0" y="1006"/>
                    </a:lnTo>
                    <a:lnTo>
                      <a:pt x="23" y="2538"/>
                    </a:lnTo>
                    <a:lnTo>
                      <a:pt x="206" y="3521"/>
                    </a:lnTo>
                    <a:lnTo>
                      <a:pt x="412" y="3887"/>
                    </a:lnTo>
                    <a:lnTo>
                      <a:pt x="549" y="3955"/>
                    </a:lnTo>
                    <a:lnTo>
                      <a:pt x="663" y="3932"/>
                    </a:lnTo>
                    <a:lnTo>
                      <a:pt x="846" y="3681"/>
                    </a:lnTo>
                    <a:lnTo>
                      <a:pt x="961" y="2926"/>
                    </a:lnTo>
                    <a:lnTo>
                      <a:pt x="869" y="1555"/>
                    </a:lnTo>
                    <a:lnTo>
                      <a:pt x="595" y="366"/>
                    </a:lnTo>
                    <a:lnTo>
                      <a:pt x="389" y="69"/>
                    </a:lnTo>
                    <a:lnTo>
                      <a:pt x="275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44"/>
              <p:cNvSpPr/>
              <p:nvPr/>
            </p:nvSpPr>
            <p:spPr>
              <a:xfrm>
                <a:off x="6674051" y="-1759084"/>
                <a:ext cx="69574" cy="14860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5374" extrusionOk="0">
                    <a:moveTo>
                      <a:pt x="115" y="1"/>
                    </a:moveTo>
                    <a:lnTo>
                      <a:pt x="24" y="92"/>
                    </a:lnTo>
                    <a:lnTo>
                      <a:pt x="1" y="412"/>
                    </a:lnTo>
                    <a:lnTo>
                      <a:pt x="229" y="1578"/>
                    </a:lnTo>
                    <a:lnTo>
                      <a:pt x="961" y="3613"/>
                    </a:lnTo>
                    <a:lnTo>
                      <a:pt x="1647" y="4847"/>
                    </a:lnTo>
                    <a:lnTo>
                      <a:pt x="2081" y="5305"/>
                    </a:lnTo>
                    <a:lnTo>
                      <a:pt x="2264" y="5373"/>
                    </a:lnTo>
                    <a:lnTo>
                      <a:pt x="2355" y="5373"/>
                    </a:lnTo>
                    <a:lnTo>
                      <a:pt x="2470" y="5259"/>
                    </a:lnTo>
                    <a:lnTo>
                      <a:pt x="2516" y="4939"/>
                    </a:lnTo>
                    <a:lnTo>
                      <a:pt x="2264" y="3796"/>
                    </a:lnTo>
                    <a:lnTo>
                      <a:pt x="1441" y="1807"/>
                    </a:lnTo>
                    <a:lnTo>
                      <a:pt x="732" y="595"/>
                    </a:lnTo>
                    <a:lnTo>
                      <a:pt x="344" y="92"/>
                    </a:lnTo>
                    <a:lnTo>
                      <a:pt x="184" y="24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44"/>
              <p:cNvSpPr/>
              <p:nvPr/>
            </p:nvSpPr>
            <p:spPr>
              <a:xfrm>
                <a:off x="6711991" y="-1792572"/>
                <a:ext cx="103697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3750" h="3636" extrusionOk="0">
                    <a:moveTo>
                      <a:pt x="183" y="0"/>
                    </a:moveTo>
                    <a:lnTo>
                      <a:pt x="92" y="23"/>
                    </a:lnTo>
                    <a:lnTo>
                      <a:pt x="0" y="114"/>
                    </a:lnTo>
                    <a:lnTo>
                      <a:pt x="46" y="412"/>
                    </a:lnTo>
                    <a:lnTo>
                      <a:pt x="595" y="1303"/>
                    </a:lnTo>
                    <a:lnTo>
                      <a:pt x="1921" y="2698"/>
                    </a:lnTo>
                    <a:lnTo>
                      <a:pt x="2950" y="3429"/>
                    </a:lnTo>
                    <a:lnTo>
                      <a:pt x="3453" y="3635"/>
                    </a:lnTo>
                    <a:lnTo>
                      <a:pt x="3635" y="3567"/>
                    </a:lnTo>
                    <a:lnTo>
                      <a:pt x="3750" y="3475"/>
                    </a:lnTo>
                    <a:lnTo>
                      <a:pt x="3704" y="3064"/>
                    </a:lnTo>
                    <a:lnTo>
                      <a:pt x="3178" y="2218"/>
                    </a:lnTo>
                    <a:lnTo>
                      <a:pt x="1921" y="937"/>
                    </a:lnTo>
                    <a:lnTo>
                      <a:pt x="938" y="252"/>
                    </a:lnTo>
                    <a:lnTo>
                      <a:pt x="389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44"/>
              <p:cNvSpPr/>
              <p:nvPr/>
            </p:nvSpPr>
            <p:spPr>
              <a:xfrm>
                <a:off x="6321280" y="-1894363"/>
                <a:ext cx="123302" cy="30362"/>
              </a:xfrm>
              <a:custGeom>
                <a:avLst/>
                <a:gdLst/>
                <a:ahLst/>
                <a:cxnLst/>
                <a:rect l="l" t="t" r="r" b="b"/>
                <a:pathLst>
                  <a:path w="4459" h="1098" extrusionOk="0">
                    <a:moveTo>
                      <a:pt x="2904" y="0"/>
                    </a:moveTo>
                    <a:lnTo>
                      <a:pt x="1167" y="206"/>
                    </a:lnTo>
                    <a:lnTo>
                      <a:pt x="229" y="480"/>
                    </a:lnTo>
                    <a:lnTo>
                      <a:pt x="24" y="640"/>
                    </a:lnTo>
                    <a:lnTo>
                      <a:pt x="1" y="755"/>
                    </a:lnTo>
                    <a:lnTo>
                      <a:pt x="47" y="823"/>
                    </a:lnTo>
                    <a:lnTo>
                      <a:pt x="161" y="938"/>
                    </a:lnTo>
                    <a:lnTo>
                      <a:pt x="641" y="1075"/>
                    </a:lnTo>
                    <a:lnTo>
                      <a:pt x="1670" y="1098"/>
                    </a:lnTo>
                    <a:lnTo>
                      <a:pt x="3247" y="846"/>
                    </a:lnTo>
                    <a:lnTo>
                      <a:pt x="4139" y="572"/>
                    </a:lnTo>
                    <a:lnTo>
                      <a:pt x="4436" y="366"/>
                    </a:lnTo>
                    <a:lnTo>
                      <a:pt x="4459" y="252"/>
                    </a:lnTo>
                    <a:lnTo>
                      <a:pt x="4413" y="160"/>
                    </a:lnTo>
                    <a:lnTo>
                      <a:pt x="3979" y="46"/>
                    </a:lnTo>
                    <a:lnTo>
                      <a:pt x="2904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44"/>
              <p:cNvSpPr/>
              <p:nvPr/>
            </p:nvSpPr>
            <p:spPr>
              <a:xfrm>
                <a:off x="6325068" y="-2034703"/>
                <a:ext cx="135331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4894" h="3110" extrusionOk="0">
                    <a:moveTo>
                      <a:pt x="367" y="0"/>
                    </a:moveTo>
                    <a:lnTo>
                      <a:pt x="138" y="46"/>
                    </a:lnTo>
                    <a:lnTo>
                      <a:pt x="47" y="69"/>
                    </a:lnTo>
                    <a:lnTo>
                      <a:pt x="1" y="183"/>
                    </a:lnTo>
                    <a:lnTo>
                      <a:pt x="138" y="457"/>
                    </a:lnTo>
                    <a:lnTo>
                      <a:pt x="1007" y="1257"/>
                    </a:lnTo>
                    <a:lnTo>
                      <a:pt x="2836" y="2423"/>
                    </a:lnTo>
                    <a:lnTo>
                      <a:pt x="4093" y="2995"/>
                    </a:lnTo>
                    <a:lnTo>
                      <a:pt x="4688" y="3109"/>
                    </a:lnTo>
                    <a:lnTo>
                      <a:pt x="4825" y="3041"/>
                    </a:lnTo>
                    <a:lnTo>
                      <a:pt x="4893" y="2926"/>
                    </a:lnTo>
                    <a:lnTo>
                      <a:pt x="4711" y="2538"/>
                    </a:lnTo>
                    <a:lnTo>
                      <a:pt x="3910" y="1783"/>
                    </a:lnTo>
                    <a:lnTo>
                      <a:pt x="2264" y="686"/>
                    </a:lnTo>
                    <a:lnTo>
                      <a:pt x="1030" y="137"/>
                    </a:lnTo>
                    <a:lnTo>
                      <a:pt x="367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44"/>
              <p:cNvSpPr/>
              <p:nvPr/>
            </p:nvSpPr>
            <p:spPr>
              <a:xfrm>
                <a:off x="6318763" y="-1955698"/>
                <a:ext cx="128999" cy="37967"/>
              </a:xfrm>
              <a:custGeom>
                <a:avLst/>
                <a:gdLst/>
                <a:ahLst/>
                <a:cxnLst/>
                <a:rect l="l" t="t" r="r" b="b"/>
                <a:pathLst>
                  <a:path w="4665" h="1373" extrusionOk="0">
                    <a:moveTo>
                      <a:pt x="435" y="1"/>
                    </a:moveTo>
                    <a:lnTo>
                      <a:pt x="46" y="138"/>
                    </a:lnTo>
                    <a:lnTo>
                      <a:pt x="0" y="275"/>
                    </a:lnTo>
                    <a:lnTo>
                      <a:pt x="23" y="412"/>
                    </a:lnTo>
                    <a:lnTo>
                      <a:pt x="389" y="687"/>
                    </a:lnTo>
                    <a:lnTo>
                      <a:pt x="1464" y="1052"/>
                    </a:lnTo>
                    <a:lnTo>
                      <a:pt x="3270" y="1350"/>
                    </a:lnTo>
                    <a:lnTo>
                      <a:pt x="4298" y="1372"/>
                    </a:lnTo>
                    <a:lnTo>
                      <a:pt x="4641" y="1281"/>
                    </a:lnTo>
                    <a:lnTo>
                      <a:pt x="4664" y="1190"/>
                    </a:lnTo>
                    <a:lnTo>
                      <a:pt x="4596" y="1075"/>
                    </a:lnTo>
                    <a:lnTo>
                      <a:pt x="4184" y="824"/>
                    </a:lnTo>
                    <a:lnTo>
                      <a:pt x="3132" y="435"/>
                    </a:lnTo>
                    <a:lnTo>
                      <a:pt x="1441" y="46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25" name="Google Shape;625;p44"/>
            <p:cNvSpPr/>
            <p:nvPr/>
          </p:nvSpPr>
          <p:spPr>
            <a:xfrm>
              <a:off x="6773326" y="-1313371"/>
              <a:ext cx="138456" cy="303459"/>
            </a:xfrm>
            <a:custGeom>
              <a:avLst/>
              <a:gdLst/>
              <a:ahLst/>
              <a:cxnLst/>
              <a:rect l="l" t="t" r="r" b="b"/>
              <a:pathLst>
                <a:path w="5007" h="10974" extrusionOk="0">
                  <a:moveTo>
                    <a:pt x="1943" y="0"/>
                  </a:moveTo>
                  <a:lnTo>
                    <a:pt x="1646" y="46"/>
                  </a:lnTo>
                  <a:lnTo>
                    <a:pt x="1166" y="366"/>
                  </a:lnTo>
                  <a:lnTo>
                    <a:pt x="754" y="869"/>
                  </a:lnTo>
                  <a:lnTo>
                    <a:pt x="434" y="1578"/>
                  </a:lnTo>
                  <a:lnTo>
                    <a:pt x="114" y="2858"/>
                  </a:lnTo>
                  <a:lnTo>
                    <a:pt x="0" y="4916"/>
                  </a:lnTo>
                  <a:lnTo>
                    <a:pt x="229" y="7042"/>
                  </a:lnTo>
                  <a:lnTo>
                    <a:pt x="663" y="8505"/>
                  </a:lnTo>
                  <a:lnTo>
                    <a:pt x="1052" y="9351"/>
                  </a:lnTo>
                  <a:lnTo>
                    <a:pt x="1509" y="10059"/>
                  </a:lnTo>
                  <a:lnTo>
                    <a:pt x="2080" y="10585"/>
                  </a:lnTo>
                  <a:lnTo>
                    <a:pt x="2743" y="10905"/>
                  </a:lnTo>
                  <a:lnTo>
                    <a:pt x="3498" y="10974"/>
                  </a:lnTo>
                  <a:lnTo>
                    <a:pt x="3909" y="10905"/>
                  </a:lnTo>
                  <a:lnTo>
                    <a:pt x="4092" y="10837"/>
                  </a:lnTo>
                  <a:lnTo>
                    <a:pt x="4412" y="10517"/>
                  </a:lnTo>
                  <a:lnTo>
                    <a:pt x="4778" y="9694"/>
                  </a:lnTo>
                  <a:lnTo>
                    <a:pt x="5007" y="8093"/>
                  </a:lnTo>
                  <a:lnTo>
                    <a:pt x="4984" y="6173"/>
                  </a:lnTo>
                  <a:lnTo>
                    <a:pt x="4710" y="4138"/>
                  </a:lnTo>
                  <a:lnTo>
                    <a:pt x="4184" y="2286"/>
                  </a:lnTo>
                  <a:lnTo>
                    <a:pt x="3635" y="1166"/>
                  </a:lnTo>
                  <a:lnTo>
                    <a:pt x="3224" y="595"/>
                  </a:lnTo>
                  <a:lnTo>
                    <a:pt x="2743" y="183"/>
                  </a:lnTo>
                  <a:lnTo>
                    <a:pt x="2218" y="0"/>
                  </a:lnTo>
                  <a:close/>
                </a:path>
              </a:pathLst>
            </a:custGeom>
            <a:solidFill>
              <a:srgbClr val="5891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44"/>
            <p:cNvSpPr/>
            <p:nvPr/>
          </p:nvSpPr>
          <p:spPr>
            <a:xfrm>
              <a:off x="7016701" y="-1222973"/>
              <a:ext cx="170091" cy="239001"/>
            </a:xfrm>
            <a:custGeom>
              <a:avLst/>
              <a:gdLst/>
              <a:ahLst/>
              <a:cxnLst/>
              <a:rect l="l" t="t" r="r" b="b"/>
              <a:pathLst>
                <a:path w="6151" h="8643" extrusionOk="0">
                  <a:moveTo>
                    <a:pt x="4070" y="1"/>
                  </a:moveTo>
                  <a:lnTo>
                    <a:pt x="3430" y="183"/>
                  </a:lnTo>
                  <a:lnTo>
                    <a:pt x="2813" y="549"/>
                  </a:lnTo>
                  <a:lnTo>
                    <a:pt x="2241" y="1052"/>
                  </a:lnTo>
                  <a:lnTo>
                    <a:pt x="1738" y="1692"/>
                  </a:lnTo>
                  <a:lnTo>
                    <a:pt x="1052" y="2813"/>
                  </a:lnTo>
                  <a:lnTo>
                    <a:pt x="389" y="4481"/>
                  </a:lnTo>
                  <a:lnTo>
                    <a:pt x="47" y="6127"/>
                  </a:lnTo>
                  <a:lnTo>
                    <a:pt x="1" y="7202"/>
                  </a:lnTo>
                  <a:lnTo>
                    <a:pt x="115" y="7796"/>
                  </a:lnTo>
                  <a:lnTo>
                    <a:pt x="298" y="8254"/>
                  </a:lnTo>
                  <a:lnTo>
                    <a:pt x="618" y="8528"/>
                  </a:lnTo>
                  <a:lnTo>
                    <a:pt x="801" y="8597"/>
                  </a:lnTo>
                  <a:lnTo>
                    <a:pt x="1030" y="8642"/>
                  </a:lnTo>
                  <a:lnTo>
                    <a:pt x="1533" y="8551"/>
                  </a:lnTo>
                  <a:lnTo>
                    <a:pt x="2356" y="8139"/>
                  </a:lnTo>
                  <a:lnTo>
                    <a:pt x="3499" y="7133"/>
                  </a:lnTo>
                  <a:lnTo>
                    <a:pt x="4573" y="5785"/>
                  </a:lnTo>
                  <a:lnTo>
                    <a:pt x="5465" y="4276"/>
                  </a:lnTo>
                  <a:lnTo>
                    <a:pt x="6036" y="2767"/>
                  </a:lnTo>
                  <a:lnTo>
                    <a:pt x="6151" y="1738"/>
                  </a:lnTo>
                  <a:lnTo>
                    <a:pt x="6059" y="1144"/>
                  </a:lnTo>
                  <a:lnTo>
                    <a:pt x="5808" y="663"/>
                  </a:lnTo>
                  <a:lnTo>
                    <a:pt x="5396" y="275"/>
                  </a:lnTo>
                  <a:lnTo>
                    <a:pt x="5122" y="161"/>
                  </a:lnTo>
                  <a:lnTo>
                    <a:pt x="4756" y="46"/>
                  </a:lnTo>
                  <a:lnTo>
                    <a:pt x="4070" y="1"/>
                  </a:lnTo>
                  <a:close/>
                </a:path>
              </a:pathLst>
            </a:custGeom>
            <a:solidFill>
              <a:srgbClr val="5891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44"/>
            <p:cNvSpPr/>
            <p:nvPr/>
          </p:nvSpPr>
          <p:spPr>
            <a:xfrm>
              <a:off x="6905452" y="-1396828"/>
              <a:ext cx="128971" cy="292093"/>
            </a:xfrm>
            <a:custGeom>
              <a:avLst/>
              <a:gdLst/>
              <a:ahLst/>
              <a:cxnLst/>
              <a:rect l="l" t="t" r="r" b="b"/>
              <a:pathLst>
                <a:path w="4664" h="10563" extrusionOk="0">
                  <a:moveTo>
                    <a:pt x="2446" y="1"/>
                  </a:moveTo>
                  <a:lnTo>
                    <a:pt x="2035" y="23"/>
                  </a:lnTo>
                  <a:lnTo>
                    <a:pt x="1349" y="252"/>
                  </a:lnTo>
                  <a:lnTo>
                    <a:pt x="800" y="686"/>
                  </a:lnTo>
                  <a:lnTo>
                    <a:pt x="412" y="1304"/>
                  </a:lnTo>
                  <a:lnTo>
                    <a:pt x="160" y="2058"/>
                  </a:lnTo>
                  <a:lnTo>
                    <a:pt x="23" y="2927"/>
                  </a:lnTo>
                  <a:lnTo>
                    <a:pt x="0" y="4367"/>
                  </a:lnTo>
                  <a:lnTo>
                    <a:pt x="320" y="6379"/>
                  </a:lnTo>
                  <a:lnTo>
                    <a:pt x="892" y="8254"/>
                  </a:lnTo>
                  <a:lnTo>
                    <a:pt x="1623" y="9717"/>
                  </a:lnTo>
                  <a:lnTo>
                    <a:pt x="2241" y="10380"/>
                  </a:lnTo>
                  <a:lnTo>
                    <a:pt x="2629" y="10563"/>
                  </a:lnTo>
                  <a:lnTo>
                    <a:pt x="2835" y="10563"/>
                  </a:lnTo>
                  <a:lnTo>
                    <a:pt x="3018" y="10517"/>
                  </a:lnTo>
                  <a:lnTo>
                    <a:pt x="3384" y="10243"/>
                  </a:lnTo>
                  <a:lnTo>
                    <a:pt x="3841" y="9511"/>
                  </a:lnTo>
                  <a:lnTo>
                    <a:pt x="4344" y="8002"/>
                  </a:lnTo>
                  <a:lnTo>
                    <a:pt x="4618" y="6150"/>
                  </a:lnTo>
                  <a:lnTo>
                    <a:pt x="4664" y="4207"/>
                  </a:lnTo>
                  <a:lnTo>
                    <a:pt x="4435" y="2378"/>
                  </a:lnTo>
                  <a:lnTo>
                    <a:pt x="4070" y="1258"/>
                  </a:lnTo>
                  <a:lnTo>
                    <a:pt x="3727" y="686"/>
                  </a:lnTo>
                  <a:lnTo>
                    <a:pt x="3292" y="252"/>
                  </a:lnTo>
                  <a:lnTo>
                    <a:pt x="2766" y="23"/>
                  </a:lnTo>
                  <a:lnTo>
                    <a:pt x="2446" y="1"/>
                  </a:lnTo>
                  <a:close/>
                </a:path>
              </a:pathLst>
            </a:custGeom>
            <a:solidFill>
              <a:srgbClr val="5891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44"/>
            <p:cNvSpPr/>
            <p:nvPr/>
          </p:nvSpPr>
          <p:spPr>
            <a:xfrm>
              <a:off x="6755600" y="-1262157"/>
              <a:ext cx="223819" cy="515885"/>
            </a:xfrm>
            <a:custGeom>
              <a:avLst/>
              <a:gdLst/>
              <a:ahLst/>
              <a:cxnLst/>
              <a:rect l="l" t="t" r="r" b="b"/>
              <a:pathLst>
                <a:path w="8094" h="18656" fill="none" extrusionOk="0">
                  <a:moveTo>
                    <a:pt x="1" y="18655"/>
                  </a:moveTo>
                  <a:lnTo>
                    <a:pt x="321" y="18518"/>
                  </a:lnTo>
                  <a:lnTo>
                    <a:pt x="2218" y="17238"/>
                  </a:lnTo>
                  <a:lnTo>
                    <a:pt x="3842" y="15729"/>
                  </a:lnTo>
                  <a:lnTo>
                    <a:pt x="5099" y="14151"/>
                  </a:lnTo>
                  <a:lnTo>
                    <a:pt x="5876" y="12917"/>
                  </a:lnTo>
                  <a:lnTo>
                    <a:pt x="6608" y="11477"/>
                  </a:lnTo>
                  <a:lnTo>
                    <a:pt x="7202" y="9853"/>
                  </a:lnTo>
                  <a:lnTo>
                    <a:pt x="7682" y="8047"/>
                  </a:lnTo>
                  <a:lnTo>
                    <a:pt x="8003" y="6013"/>
                  </a:lnTo>
                  <a:lnTo>
                    <a:pt x="8094" y="3772"/>
                  </a:lnTo>
                  <a:lnTo>
                    <a:pt x="7980" y="1326"/>
                  </a:lnTo>
                  <a:lnTo>
                    <a:pt x="7797" y="0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44"/>
            <p:cNvSpPr/>
            <p:nvPr/>
          </p:nvSpPr>
          <p:spPr>
            <a:xfrm>
              <a:off x="6858027" y="-1212216"/>
              <a:ext cx="229516" cy="284489"/>
            </a:xfrm>
            <a:custGeom>
              <a:avLst/>
              <a:gdLst/>
              <a:ahLst/>
              <a:cxnLst/>
              <a:rect l="l" t="t" r="r" b="b"/>
              <a:pathLst>
                <a:path w="8300" h="10288" fill="none" extrusionOk="0">
                  <a:moveTo>
                    <a:pt x="92" y="0"/>
                  </a:moveTo>
                  <a:lnTo>
                    <a:pt x="69" y="252"/>
                  </a:lnTo>
                  <a:lnTo>
                    <a:pt x="1" y="2675"/>
                  </a:lnTo>
                  <a:lnTo>
                    <a:pt x="183" y="5258"/>
                  </a:lnTo>
                  <a:lnTo>
                    <a:pt x="526" y="6996"/>
                  </a:lnTo>
                  <a:lnTo>
                    <a:pt x="1075" y="8596"/>
                  </a:lnTo>
                  <a:lnTo>
                    <a:pt x="1692" y="9556"/>
                  </a:lnTo>
                  <a:lnTo>
                    <a:pt x="2195" y="10082"/>
                  </a:lnTo>
                  <a:lnTo>
                    <a:pt x="2470" y="10288"/>
                  </a:lnTo>
                  <a:lnTo>
                    <a:pt x="2607" y="10265"/>
                  </a:lnTo>
                  <a:lnTo>
                    <a:pt x="3818" y="9831"/>
                  </a:lnTo>
                  <a:lnTo>
                    <a:pt x="5190" y="9031"/>
                  </a:lnTo>
                  <a:lnTo>
                    <a:pt x="6150" y="8230"/>
                  </a:lnTo>
                  <a:lnTo>
                    <a:pt x="7111" y="7156"/>
                  </a:lnTo>
                  <a:lnTo>
                    <a:pt x="7956" y="5784"/>
                  </a:lnTo>
                  <a:lnTo>
                    <a:pt x="8299" y="496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44"/>
            <p:cNvSpPr/>
            <p:nvPr/>
          </p:nvSpPr>
          <p:spPr>
            <a:xfrm rot="7716648">
              <a:off x="6421082" y="-1201667"/>
              <a:ext cx="306959" cy="587540"/>
            </a:xfrm>
            <a:custGeom>
              <a:avLst/>
              <a:gdLst/>
              <a:ahLst/>
              <a:cxnLst/>
              <a:rect l="l" t="t" r="r" b="b"/>
              <a:pathLst>
                <a:path w="3910" h="4573" extrusionOk="0">
                  <a:moveTo>
                    <a:pt x="3910" y="0"/>
                  </a:moveTo>
                  <a:lnTo>
                    <a:pt x="3590" y="69"/>
                  </a:lnTo>
                  <a:lnTo>
                    <a:pt x="2904" y="503"/>
                  </a:lnTo>
                  <a:lnTo>
                    <a:pt x="1921" y="1532"/>
                  </a:lnTo>
                  <a:lnTo>
                    <a:pt x="275" y="4024"/>
                  </a:lnTo>
                  <a:lnTo>
                    <a:pt x="0" y="4572"/>
                  </a:lnTo>
                  <a:lnTo>
                    <a:pt x="412" y="3887"/>
                  </a:lnTo>
                  <a:lnTo>
                    <a:pt x="1624" y="2378"/>
                  </a:lnTo>
                  <a:lnTo>
                    <a:pt x="3521" y="366"/>
                  </a:lnTo>
                  <a:lnTo>
                    <a:pt x="3910" y="0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44"/>
            <p:cNvSpPr/>
            <p:nvPr/>
          </p:nvSpPr>
          <p:spPr>
            <a:xfrm rot="-8896034">
              <a:off x="6759088" y="-883594"/>
              <a:ext cx="241068" cy="432687"/>
            </a:xfrm>
            <a:custGeom>
              <a:avLst/>
              <a:gdLst/>
              <a:ahLst/>
              <a:cxnLst/>
              <a:rect l="l" t="t" r="r" b="b"/>
              <a:pathLst>
                <a:path w="3910" h="4573" extrusionOk="0">
                  <a:moveTo>
                    <a:pt x="3910" y="0"/>
                  </a:moveTo>
                  <a:lnTo>
                    <a:pt x="3590" y="69"/>
                  </a:lnTo>
                  <a:lnTo>
                    <a:pt x="2904" y="503"/>
                  </a:lnTo>
                  <a:lnTo>
                    <a:pt x="1921" y="1532"/>
                  </a:lnTo>
                  <a:lnTo>
                    <a:pt x="275" y="4024"/>
                  </a:lnTo>
                  <a:lnTo>
                    <a:pt x="0" y="4572"/>
                  </a:lnTo>
                  <a:lnTo>
                    <a:pt x="412" y="3887"/>
                  </a:lnTo>
                  <a:lnTo>
                    <a:pt x="1624" y="2378"/>
                  </a:lnTo>
                  <a:lnTo>
                    <a:pt x="3521" y="366"/>
                  </a:lnTo>
                  <a:lnTo>
                    <a:pt x="3910" y="0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2" name="Google Shape;632;p44"/>
          <p:cNvGrpSpPr/>
          <p:nvPr/>
        </p:nvGrpSpPr>
        <p:grpSpPr>
          <a:xfrm>
            <a:off x="3781953" y="5650488"/>
            <a:ext cx="3226189" cy="3767353"/>
            <a:chOff x="3228975" y="3818254"/>
            <a:chExt cx="2607373" cy="3044736"/>
          </a:xfrm>
        </p:grpSpPr>
        <p:sp>
          <p:nvSpPr>
            <p:cNvPr id="633" name="Google Shape;633;p44"/>
            <p:cNvSpPr/>
            <p:nvPr/>
          </p:nvSpPr>
          <p:spPr>
            <a:xfrm>
              <a:off x="4043820" y="4249103"/>
              <a:ext cx="514260" cy="2613887"/>
            </a:xfrm>
            <a:custGeom>
              <a:avLst/>
              <a:gdLst/>
              <a:ahLst/>
              <a:cxnLst/>
              <a:rect l="l" t="t" r="r" b="b"/>
              <a:pathLst>
                <a:path w="9032" h="45908" fill="none" extrusionOk="0">
                  <a:moveTo>
                    <a:pt x="1" y="1"/>
                  </a:moveTo>
                  <a:lnTo>
                    <a:pt x="344" y="732"/>
                  </a:lnTo>
                  <a:lnTo>
                    <a:pt x="2538" y="6059"/>
                  </a:lnTo>
                  <a:lnTo>
                    <a:pt x="4390" y="11363"/>
                  </a:lnTo>
                  <a:lnTo>
                    <a:pt x="5785" y="16187"/>
                  </a:lnTo>
                  <a:lnTo>
                    <a:pt x="6676" y="19662"/>
                  </a:lnTo>
                  <a:lnTo>
                    <a:pt x="7477" y="23388"/>
                  </a:lnTo>
                  <a:lnTo>
                    <a:pt x="8140" y="27252"/>
                  </a:lnTo>
                  <a:lnTo>
                    <a:pt x="8643" y="31276"/>
                  </a:lnTo>
                  <a:lnTo>
                    <a:pt x="8963" y="35391"/>
                  </a:lnTo>
                  <a:lnTo>
                    <a:pt x="9031" y="39574"/>
                  </a:lnTo>
                  <a:lnTo>
                    <a:pt x="8825" y="43804"/>
                  </a:lnTo>
                  <a:lnTo>
                    <a:pt x="8574" y="45907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44"/>
            <p:cNvSpPr/>
            <p:nvPr/>
          </p:nvSpPr>
          <p:spPr>
            <a:xfrm>
              <a:off x="4551482" y="4461310"/>
              <a:ext cx="734209" cy="1895279"/>
            </a:xfrm>
            <a:custGeom>
              <a:avLst/>
              <a:gdLst/>
              <a:ahLst/>
              <a:cxnLst/>
              <a:rect l="l" t="t" r="r" b="b"/>
              <a:pathLst>
                <a:path w="12895" h="33287" fill="none" extrusionOk="0">
                  <a:moveTo>
                    <a:pt x="1" y="33287"/>
                  </a:moveTo>
                  <a:lnTo>
                    <a:pt x="184" y="32555"/>
                  </a:lnTo>
                  <a:lnTo>
                    <a:pt x="1533" y="27572"/>
                  </a:lnTo>
                  <a:lnTo>
                    <a:pt x="2927" y="22931"/>
                  </a:lnTo>
                  <a:lnTo>
                    <a:pt x="4665" y="17604"/>
                  </a:lnTo>
                  <a:lnTo>
                    <a:pt x="6722" y="12026"/>
                  </a:lnTo>
                  <a:lnTo>
                    <a:pt x="8437" y="7979"/>
                  </a:lnTo>
                  <a:lnTo>
                    <a:pt x="9649" y="5418"/>
                  </a:lnTo>
                  <a:lnTo>
                    <a:pt x="10929" y="3064"/>
                  </a:lnTo>
                  <a:lnTo>
                    <a:pt x="12209" y="938"/>
                  </a:lnTo>
                  <a:lnTo>
                    <a:pt x="12895" y="0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44"/>
            <p:cNvSpPr/>
            <p:nvPr/>
          </p:nvSpPr>
          <p:spPr>
            <a:xfrm>
              <a:off x="4706412" y="5066560"/>
              <a:ext cx="873478" cy="739447"/>
            </a:xfrm>
            <a:custGeom>
              <a:avLst/>
              <a:gdLst/>
              <a:ahLst/>
              <a:cxnLst/>
              <a:rect l="l" t="t" r="r" b="b"/>
              <a:pathLst>
                <a:path w="15341" h="12987" fill="none" extrusionOk="0">
                  <a:moveTo>
                    <a:pt x="0" y="12986"/>
                  </a:moveTo>
                  <a:lnTo>
                    <a:pt x="321" y="12872"/>
                  </a:lnTo>
                  <a:lnTo>
                    <a:pt x="2470" y="11843"/>
                  </a:lnTo>
                  <a:lnTo>
                    <a:pt x="4504" y="10700"/>
                  </a:lnTo>
                  <a:lnTo>
                    <a:pt x="6859" y="9123"/>
                  </a:lnTo>
                  <a:lnTo>
                    <a:pt x="9397" y="7111"/>
                  </a:lnTo>
                  <a:lnTo>
                    <a:pt x="11317" y="5282"/>
                  </a:lnTo>
                  <a:lnTo>
                    <a:pt x="12552" y="3933"/>
                  </a:lnTo>
                  <a:lnTo>
                    <a:pt x="13718" y="2447"/>
                  </a:lnTo>
                  <a:lnTo>
                    <a:pt x="14815" y="847"/>
                  </a:lnTo>
                  <a:lnTo>
                    <a:pt x="15341" y="1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44"/>
            <p:cNvSpPr/>
            <p:nvPr/>
          </p:nvSpPr>
          <p:spPr>
            <a:xfrm>
              <a:off x="3484116" y="4836189"/>
              <a:ext cx="1016676" cy="912537"/>
            </a:xfrm>
            <a:custGeom>
              <a:avLst/>
              <a:gdLst/>
              <a:ahLst/>
              <a:cxnLst/>
              <a:rect l="l" t="t" r="r" b="b"/>
              <a:pathLst>
                <a:path w="17856" h="16027" fill="none" extrusionOk="0">
                  <a:moveTo>
                    <a:pt x="0" y="0"/>
                  </a:moveTo>
                  <a:lnTo>
                    <a:pt x="297" y="481"/>
                  </a:lnTo>
                  <a:lnTo>
                    <a:pt x="2378" y="3498"/>
                  </a:lnTo>
                  <a:lnTo>
                    <a:pt x="4435" y="6219"/>
                  </a:lnTo>
                  <a:lnTo>
                    <a:pt x="6973" y="9122"/>
                  </a:lnTo>
                  <a:lnTo>
                    <a:pt x="9122" y="11248"/>
                  </a:lnTo>
                  <a:lnTo>
                    <a:pt x="10631" y="12529"/>
                  </a:lnTo>
                  <a:lnTo>
                    <a:pt x="12208" y="13695"/>
                  </a:lnTo>
                  <a:lnTo>
                    <a:pt x="13786" y="14678"/>
                  </a:lnTo>
                  <a:lnTo>
                    <a:pt x="15409" y="15432"/>
                  </a:lnTo>
                  <a:lnTo>
                    <a:pt x="17055" y="15912"/>
                  </a:lnTo>
                  <a:lnTo>
                    <a:pt x="17855" y="16027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44"/>
            <p:cNvSpPr/>
            <p:nvPr/>
          </p:nvSpPr>
          <p:spPr>
            <a:xfrm>
              <a:off x="4456452" y="4444400"/>
              <a:ext cx="128963" cy="1055678"/>
            </a:xfrm>
            <a:custGeom>
              <a:avLst/>
              <a:gdLst/>
              <a:ahLst/>
              <a:cxnLst/>
              <a:rect l="l" t="t" r="r" b="b"/>
              <a:pathLst>
                <a:path w="2265" h="18541" fill="none" extrusionOk="0">
                  <a:moveTo>
                    <a:pt x="2241" y="0"/>
                  </a:moveTo>
                  <a:lnTo>
                    <a:pt x="2264" y="594"/>
                  </a:lnTo>
                  <a:lnTo>
                    <a:pt x="2013" y="5304"/>
                  </a:lnTo>
                  <a:lnTo>
                    <a:pt x="1441" y="11774"/>
                  </a:lnTo>
                  <a:lnTo>
                    <a:pt x="801" y="16026"/>
                  </a:lnTo>
                  <a:lnTo>
                    <a:pt x="435" y="17558"/>
                  </a:lnTo>
                  <a:lnTo>
                    <a:pt x="161" y="18312"/>
                  </a:lnTo>
                  <a:lnTo>
                    <a:pt x="1" y="18541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44"/>
            <p:cNvSpPr/>
            <p:nvPr/>
          </p:nvSpPr>
          <p:spPr>
            <a:xfrm>
              <a:off x="3976120" y="4151511"/>
              <a:ext cx="140693" cy="153617"/>
            </a:xfrm>
            <a:custGeom>
              <a:avLst/>
              <a:gdLst/>
              <a:ahLst/>
              <a:cxnLst/>
              <a:rect l="l" t="t" r="r" b="b"/>
              <a:pathLst>
                <a:path w="2471" h="2698" extrusionOk="0">
                  <a:moveTo>
                    <a:pt x="2013" y="0"/>
                  </a:moveTo>
                  <a:lnTo>
                    <a:pt x="1" y="595"/>
                  </a:lnTo>
                  <a:lnTo>
                    <a:pt x="24" y="869"/>
                  </a:lnTo>
                  <a:lnTo>
                    <a:pt x="458" y="2081"/>
                  </a:lnTo>
                  <a:lnTo>
                    <a:pt x="893" y="2538"/>
                  </a:lnTo>
                  <a:lnTo>
                    <a:pt x="1304" y="2698"/>
                  </a:lnTo>
                  <a:lnTo>
                    <a:pt x="1533" y="2698"/>
                  </a:lnTo>
                  <a:lnTo>
                    <a:pt x="1761" y="2652"/>
                  </a:lnTo>
                  <a:lnTo>
                    <a:pt x="2127" y="2492"/>
                  </a:lnTo>
                  <a:lnTo>
                    <a:pt x="2356" y="2241"/>
                  </a:lnTo>
                  <a:lnTo>
                    <a:pt x="2470" y="1921"/>
                  </a:lnTo>
                  <a:lnTo>
                    <a:pt x="2470" y="1326"/>
                  </a:lnTo>
                  <a:lnTo>
                    <a:pt x="2219" y="435"/>
                  </a:lnTo>
                  <a:lnTo>
                    <a:pt x="20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44"/>
            <p:cNvSpPr/>
            <p:nvPr/>
          </p:nvSpPr>
          <p:spPr>
            <a:xfrm>
              <a:off x="3803028" y="3818254"/>
              <a:ext cx="348913" cy="390591"/>
            </a:xfrm>
            <a:custGeom>
              <a:avLst/>
              <a:gdLst/>
              <a:ahLst/>
              <a:cxnLst/>
              <a:rect l="l" t="t" r="r" b="b"/>
              <a:pathLst>
                <a:path w="6128" h="6860" extrusionOk="0">
                  <a:moveTo>
                    <a:pt x="3018" y="1"/>
                  </a:moveTo>
                  <a:lnTo>
                    <a:pt x="2195" y="138"/>
                  </a:lnTo>
                  <a:lnTo>
                    <a:pt x="1738" y="298"/>
                  </a:lnTo>
                  <a:lnTo>
                    <a:pt x="1395" y="435"/>
                  </a:lnTo>
                  <a:lnTo>
                    <a:pt x="846" y="801"/>
                  </a:lnTo>
                  <a:lnTo>
                    <a:pt x="458" y="1235"/>
                  </a:lnTo>
                  <a:lnTo>
                    <a:pt x="183" y="1761"/>
                  </a:lnTo>
                  <a:lnTo>
                    <a:pt x="23" y="2310"/>
                  </a:lnTo>
                  <a:lnTo>
                    <a:pt x="0" y="2904"/>
                  </a:lnTo>
                  <a:lnTo>
                    <a:pt x="138" y="3818"/>
                  </a:lnTo>
                  <a:lnTo>
                    <a:pt x="640" y="4984"/>
                  </a:lnTo>
                  <a:lnTo>
                    <a:pt x="1441" y="5967"/>
                  </a:lnTo>
                  <a:lnTo>
                    <a:pt x="2172" y="6516"/>
                  </a:lnTo>
                  <a:lnTo>
                    <a:pt x="2721" y="6745"/>
                  </a:lnTo>
                  <a:lnTo>
                    <a:pt x="3292" y="6859"/>
                  </a:lnTo>
                  <a:lnTo>
                    <a:pt x="3887" y="6836"/>
                  </a:lnTo>
                  <a:lnTo>
                    <a:pt x="4184" y="6745"/>
                  </a:lnTo>
                  <a:lnTo>
                    <a:pt x="4481" y="6653"/>
                  </a:lnTo>
                  <a:lnTo>
                    <a:pt x="4984" y="6333"/>
                  </a:lnTo>
                  <a:lnTo>
                    <a:pt x="5396" y="5899"/>
                  </a:lnTo>
                  <a:lnTo>
                    <a:pt x="5716" y="5373"/>
                  </a:lnTo>
                  <a:lnTo>
                    <a:pt x="6036" y="4481"/>
                  </a:lnTo>
                  <a:lnTo>
                    <a:pt x="6127" y="3133"/>
                  </a:lnTo>
                  <a:lnTo>
                    <a:pt x="5922" y="2172"/>
                  </a:lnTo>
                  <a:lnTo>
                    <a:pt x="5670" y="1555"/>
                  </a:lnTo>
                  <a:lnTo>
                    <a:pt x="5350" y="1029"/>
                  </a:lnTo>
                  <a:lnTo>
                    <a:pt x="4916" y="572"/>
                  </a:lnTo>
                  <a:lnTo>
                    <a:pt x="4367" y="252"/>
                  </a:lnTo>
                  <a:lnTo>
                    <a:pt x="3750" y="46"/>
                  </a:lnTo>
                  <a:lnTo>
                    <a:pt x="30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44"/>
            <p:cNvSpPr/>
            <p:nvPr/>
          </p:nvSpPr>
          <p:spPr>
            <a:xfrm>
              <a:off x="3905858" y="3869042"/>
              <a:ext cx="115925" cy="72937"/>
            </a:xfrm>
            <a:custGeom>
              <a:avLst/>
              <a:gdLst/>
              <a:ahLst/>
              <a:cxnLst/>
              <a:rect l="l" t="t" r="r" b="b"/>
              <a:pathLst>
                <a:path w="2036" h="1281" extrusionOk="0">
                  <a:moveTo>
                    <a:pt x="1052" y="0"/>
                  </a:moveTo>
                  <a:lnTo>
                    <a:pt x="549" y="137"/>
                  </a:lnTo>
                  <a:lnTo>
                    <a:pt x="298" y="229"/>
                  </a:lnTo>
                  <a:lnTo>
                    <a:pt x="46" y="457"/>
                  </a:lnTo>
                  <a:lnTo>
                    <a:pt x="0" y="709"/>
                  </a:lnTo>
                  <a:lnTo>
                    <a:pt x="138" y="960"/>
                  </a:lnTo>
                  <a:lnTo>
                    <a:pt x="572" y="1235"/>
                  </a:lnTo>
                  <a:lnTo>
                    <a:pt x="1144" y="1280"/>
                  </a:lnTo>
                  <a:lnTo>
                    <a:pt x="1509" y="1166"/>
                  </a:lnTo>
                  <a:lnTo>
                    <a:pt x="1646" y="1052"/>
                  </a:lnTo>
                  <a:lnTo>
                    <a:pt x="1921" y="777"/>
                  </a:lnTo>
                  <a:lnTo>
                    <a:pt x="2035" y="412"/>
                  </a:lnTo>
                  <a:lnTo>
                    <a:pt x="1989" y="206"/>
                  </a:lnTo>
                  <a:lnTo>
                    <a:pt x="17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>
              <a:off x="5182815" y="4419632"/>
              <a:ext cx="152365" cy="162784"/>
            </a:xfrm>
            <a:custGeom>
              <a:avLst/>
              <a:gdLst/>
              <a:ahLst/>
              <a:cxnLst/>
              <a:rect l="l" t="t" r="r" b="b"/>
              <a:pathLst>
                <a:path w="2676" h="2859" extrusionOk="0">
                  <a:moveTo>
                    <a:pt x="938" y="1"/>
                  </a:moveTo>
                  <a:lnTo>
                    <a:pt x="755" y="206"/>
                  </a:lnTo>
                  <a:lnTo>
                    <a:pt x="69" y="1327"/>
                  </a:lnTo>
                  <a:lnTo>
                    <a:pt x="1" y="1944"/>
                  </a:lnTo>
                  <a:lnTo>
                    <a:pt x="161" y="2355"/>
                  </a:lnTo>
                  <a:lnTo>
                    <a:pt x="298" y="2538"/>
                  </a:lnTo>
                  <a:lnTo>
                    <a:pt x="481" y="2675"/>
                  </a:lnTo>
                  <a:lnTo>
                    <a:pt x="824" y="2858"/>
                  </a:lnTo>
                  <a:lnTo>
                    <a:pt x="1167" y="2858"/>
                  </a:lnTo>
                  <a:lnTo>
                    <a:pt x="1487" y="2744"/>
                  </a:lnTo>
                  <a:lnTo>
                    <a:pt x="1944" y="2378"/>
                  </a:lnTo>
                  <a:lnTo>
                    <a:pt x="2470" y="1601"/>
                  </a:lnTo>
                  <a:lnTo>
                    <a:pt x="2676" y="1167"/>
                  </a:lnTo>
                  <a:lnTo>
                    <a:pt x="9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>
              <a:off x="5198473" y="4116324"/>
              <a:ext cx="361895" cy="386663"/>
            </a:xfrm>
            <a:custGeom>
              <a:avLst/>
              <a:gdLst/>
              <a:ahLst/>
              <a:cxnLst/>
              <a:rect l="l" t="t" r="r" b="b"/>
              <a:pathLst>
                <a:path w="6356" h="6791" extrusionOk="0">
                  <a:moveTo>
                    <a:pt x="2995" y="1"/>
                  </a:moveTo>
                  <a:lnTo>
                    <a:pt x="2424" y="115"/>
                  </a:lnTo>
                  <a:lnTo>
                    <a:pt x="1898" y="367"/>
                  </a:lnTo>
                  <a:lnTo>
                    <a:pt x="1418" y="732"/>
                  </a:lnTo>
                  <a:lnTo>
                    <a:pt x="823" y="1418"/>
                  </a:lnTo>
                  <a:lnTo>
                    <a:pt x="252" y="2561"/>
                  </a:lnTo>
                  <a:lnTo>
                    <a:pt x="0" y="3796"/>
                  </a:lnTo>
                  <a:lnTo>
                    <a:pt x="69" y="4710"/>
                  </a:lnTo>
                  <a:lnTo>
                    <a:pt x="229" y="5282"/>
                  </a:lnTo>
                  <a:lnTo>
                    <a:pt x="503" y="5785"/>
                  </a:lnTo>
                  <a:lnTo>
                    <a:pt x="892" y="6219"/>
                  </a:lnTo>
                  <a:lnTo>
                    <a:pt x="1143" y="6402"/>
                  </a:lnTo>
                  <a:lnTo>
                    <a:pt x="1418" y="6562"/>
                  </a:lnTo>
                  <a:lnTo>
                    <a:pt x="1989" y="6745"/>
                  </a:lnTo>
                  <a:lnTo>
                    <a:pt x="2584" y="6791"/>
                  </a:lnTo>
                  <a:lnTo>
                    <a:pt x="3201" y="6699"/>
                  </a:lnTo>
                  <a:lnTo>
                    <a:pt x="4092" y="6356"/>
                  </a:lnTo>
                  <a:lnTo>
                    <a:pt x="5167" y="5579"/>
                  </a:lnTo>
                  <a:lnTo>
                    <a:pt x="5784" y="4802"/>
                  </a:lnTo>
                  <a:lnTo>
                    <a:pt x="6104" y="4230"/>
                  </a:lnTo>
                  <a:lnTo>
                    <a:pt x="6287" y="3613"/>
                  </a:lnTo>
                  <a:lnTo>
                    <a:pt x="6356" y="2996"/>
                  </a:lnTo>
                  <a:lnTo>
                    <a:pt x="6264" y="2379"/>
                  </a:lnTo>
                  <a:lnTo>
                    <a:pt x="6013" y="1761"/>
                  </a:lnTo>
                  <a:lnTo>
                    <a:pt x="5579" y="1190"/>
                  </a:lnTo>
                  <a:lnTo>
                    <a:pt x="4961" y="641"/>
                  </a:lnTo>
                  <a:lnTo>
                    <a:pt x="4550" y="390"/>
                  </a:lnTo>
                  <a:lnTo>
                    <a:pt x="4230" y="230"/>
                  </a:lnTo>
                  <a:lnTo>
                    <a:pt x="3590" y="24"/>
                  </a:lnTo>
                  <a:lnTo>
                    <a:pt x="29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44"/>
            <p:cNvSpPr/>
            <p:nvPr/>
          </p:nvSpPr>
          <p:spPr>
            <a:xfrm>
              <a:off x="5397643" y="4181404"/>
              <a:ext cx="100267" cy="93833"/>
            </a:xfrm>
            <a:custGeom>
              <a:avLst/>
              <a:gdLst/>
              <a:ahLst/>
              <a:cxnLst/>
              <a:rect l="l" t="t" r="r" b="b"/>
              <a:pathLst>
                <a:path w="1761" h="1648" extrusionOk="0">
                  <a:moveTo>
                    <a:pt x="297" y="1"/>
                  </a:moveTo>
                  <a:lnTo>
                    <a:pt x="92" y="138"/>
                  </a:lnTo>
                  <a:lnTo>
                    <a:pt x="0" y="412"/>
                  </a:lnTo>
                  <a:lnTo>
                    <a:pt x="46" y="915"/>
                  </a:lnTo>
                  <a:lnTo>
                    <a:pt x="366" y="1373"/>
                  </a:lnTo>
                  <a:lnTo>
                    <a:pt x="686" y="1578"/>
                  </a:lnTo>
                  <a:lnTo>
                    <a:pt x="892" y="1624"/>
                  </a:lnTo>
                  <a:lnTo>
                    <a:pt x="1257" y="1647"/>
                  </a:lnTo>
                  <a:lnTo>
                    <a:pt x="1623" y="1510"/>
                  </a:lnTo>
                  <a:lnTo>
                    <a:pt x="1760" y="1350"/>
                  </a:lnTo>
                  <a:lnTo>
                    <a:pt x="1760" y="1030"/>
                  </a:lnTo>
                  <a:lnTo>
                    <a:pt x="1303" y="481"/>
                  </a:lnTo>
                  <a:lnTo>
                    <a:pt x="869" y="184"/>
                  </a:lnTo>
                  <a:lnTo>
                    <a:pt x="640" y="70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44"/>
            <p:cNvSpPr/>
            <p:nvPr/>
          </p:nvSpPr>
          <p:spPr>
            <a:xfrm>
              <a:off x="3419035" y="4782838"/>
              <a:ext cx="145817" cy="156236"/>
            </a:xfrm>
            <a:custGeom>
              <a:avLst/>
              <a:gdLst/>
              <a:ahLst/>
              <a:cxnLst/>
              <a:rect l="l" t="t" r="r" b="b"/>
              <a:pathLst>
                <a:path w="2561" h="2744" extrusionOk="0">
                  <a:moveTo>
                    <a:pt x="1966" y="0"/>
                  </a:moveTo>
                  <a:lnTo>
                    <a:pt x="0" y="732"/>
                  </a:lnTo>
                  <a:lnTo>
                    <a:pt x="46" y="1006"/>
                  </a:lnTo>
                  <a:lnTo>
                    <a:pt x="572" y="2195"/>
                  </a:lnTo>
                  <a:lnTo>
                    <a:pt x="1052" y="2629"/>
                  </a:lnTo>
                  <a:lnTo>
                    <a:pt x="1463" y="2744"/>
                  </a:lnTo>
                  <a:lnTo>
                    <a:pt x="1692" y="2721"/>
                  </a:lnTo>
                  <a:lnTo>
                    <a:pt x="1943" y="2652"/>
                  </a:lnTo>
                  <a:lnTo>
                    <a:pt x="2263" y="2469"/>
                  </a:lnTo>
                  <a:lnTo>
                    <a:pt x="2469" y="2195"/>
                  </a:lnTo>
                  <a:lnTo>
                    <a:pt x="2561" y="1852"/>
                  </a:lnTo>
                  <a:lnTo>
                    <a:pt x="2515" y="1280"/>
                  </a:lnTo>
                  <a:lnTo>
                    <a:pt x="2195" y="412"/>
                  </a:lnTo>
                  <a:lnTo>
                    <a:pt x="19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44"/>
            <p:cNvSpPr/>
            <p:nvPr/>
          </p:nvSpPr>
          <p:spPr>
            <a:xfrm>
              <a:off x="3228975" y="4458691"/>
              <a:ext cx="350223" cy="389282"/>
            </a:xfrm>
            <a:custGeom>
              <a:avLst/>
              <a:gdLst/>
              <a:ahLst/>
              <a:cxnLst/>
              <a:rect l="l" t="t" r="r" b="b"/>
              <a:pathLst>
                <a:path w="6151" h="6837" extrusionOk="0">
                  <a:moveTo>
                    <a:pt x="3498" y="1"/>
                  </a:moveTo>
                  <a:lnTo>
                    <a:pt x="2789" y="23"/>
                  </a:lnTo>
                  <a:lnTo>
                    <a:pt x="1966" y="229"/>
                  </a:lnTo>
                  <a:lnTo>
                    <a:pt x="1532" y="412"/>
                  </a:lnTo>
                  <a:lnTo>
                    <a:pt x="1212" y="595"/>
                  </a:lnTo>
                  <a:lnTo>
                    <a:pt x="686" y="984"/>
                  </a:lnTo>
                  <a:lnTo>
                    <a:pt x="320" y="1464"/>
                  </a:lnTo>
                  <a:lnTo>
                    <a:pt x="92" y="2012"/>
                  </a:lnTo>
                  <a:lnTo>
                    <a:pt x="0" y="2561"/>
                  </a:lnTo>
                  <a:lnTo>
                    <a:pt x="0" y="3155"/>
                  </a:lnTo>
                  <a:lnTo>
                    <a:pt x="229" y="4047"/>
                  </a:lnTo>
                  <a:lnTo>
                    <a:pt x="823" y="5190"/>
                  </a:lnTo>
                  <a:lnTo>
                    <a:pt x="1692" y="6105"/>
                  </a:lnTo>
                  <a:lnTo>
                    <a:pt x="2492" y="6562"/>
                  </a:lnTo>
                  <a:lnTo>
                    <a:pt x="3041" y="6768"/>
                  </a:lnTo>
                  <a:lnTo>
                    <a:pt x="3612" y="6836"/>
                  </a:lnTo>
                  <a:lnTo>
                    <a:pt x="4207" y="6745"/>
                  </a:lnTo>
                  <a:lnTo>
                    <a:pt x="4504" y="6653"/>
                  </a:lnTo>
                  <a:lnTo>
                    <a:pt x="4778" y="6539"/>
                  </a:lnTo>
                  <a:lnTo>
                    <a:pt x="5259" y="6173"/>
                  </a:lnTo>
                  <a:lnTo>
                    <a:pt x="5624" y="5716"/>
                  </a:lnTo>
                  <a:lnTo>
                    <a:pt x="5921" y="5144"/>
                  </a:lnTo>
                  <a:lnTo>
                    <a:pt x="6150" y="4230"/>
                  </a:lnTo>
                  <a:lnTo>
                    <a:pt x="6127" y="2881"/>
                  </a:lnTo>
                  <a:lnTo>
                    <a:pt x="5853" y="1944"/>
                  </a:lnTo>
                  <a:lnTo>
                    <a:pt x="5556" y="1349"/>
                  </a:lnTo>
                  <a:lnTo>
                    <a:pt x="5167" y="846"/>
                  </a:lnTo>
                  <a:lnTo>
                    <a:pt x="4710" y="435"/>
                  </a:lnTo>
                  <a:lnTo>
                    <a:pt x="4161" y="161"/>
                  </a:lnTo>
                  <a:lnTo>
                    <a:pt x="34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44"/>
            <p:cNvSpPr/>
            <p:nvPr/>
          </p:nvSpPr>
          <p:spPr>
            <a:xfrm>
              <a:off x="3326568" y="4508170"/>
              <a:ext cx="113306" cy="75556"/>
            </a:xfrm>
            <a:custGeom>
              <a:avLst/>
              <a:gdLst/>
              <a:ahLst/>
              <a:cxnLst/>
              <a:rect l="l" t="t" r="r" b="b"/>
              <a:pathLst>
                <a:path w="1990" h="1327" extrusionOk="0">
                  <a:moveTo>
                    <a:pt x="1670" y="0"/>
                  </a:moveTo>
                  <a:lnTo>
                    <a:pt x="984" y="46"/>
                  </a:lnTo>
                  <a:lnTo>
                    <a:pt x="481" y="229"/>
                  </a:lnTo>
                  <a:lnTo>
                    <a:pt x="252" y="343"/>
                  </a:lnTo>
                  <a:lnTo>
                    <a:pt x="1" y="595"/>
                  </a:lnTo>
                  <a:lnTo>
                    <a:pt x="1" y="846"/>
                  </a:lnTo>
                  <a:lnTo>
                    <a:pt x="161" y="1075"/>
                  </a:lnTo>
                  <a:lnTo>
                    <a:pt x="618" y="1326"/>
                  </a:lnTo>
                  <a:lnTo>
                    <a:pt x="1167" y="1326"/>
                  </a:lnTo>
                  <a:lnTo>
                    <a:pt x="1533" y="1189"/>
                  </a:lnTo>
                  <a:lnTo>
                    <a:pt x="1670" y="1052"/>
                  </a:lnTo>
                  <a:lnTo>
                    <a:pt x="1898" y="755"/>
                  </a:lnTo>
                  <a:lnTo>
                    <a:pt x="1990" y="366"/>
                  </a:lnTo>
                  <a:lnTo>
                    <a:pt x="1944" y="183"/>
                  </a:lnTo>
                  <a:lnTo>
                    <a:pt x="16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44"/>
            <p:cNvSpPr/>
            <p:nvPr/>
          </p:nvSpPr>
          <p:spPr>
            <a:xfrm>
              <a:off x="5504346" y="5043158"/>
              <a:ext cx="144564" cy="160165"/>
            </a:xfrm>
            <a:custGeom>
              <a:avLst/>
              <a:gdLst/>
              <a:ahLst/>
              <a:cxnLst/>
              <a:rect l="l" t="t" r="r" b="b"/>
              <a:pathLst>
                <a:path w="2539" h="2813" extrusionOk="0">
                  <a:moveTo>
                    <a:pt x="618" y="0"/>
                  </a:moveTo>
                  <a:lnTo>
                    <a:pt x="458" y="229"/>
                  </a:lnTo>
                  <a:lnTo>
                    <a:pt x="1" y="1441"/>
                  </a:lnTo>
                  <a:lnTo>
                    <a:pt x="46" y="2081"/>
                  </a:lnTo>
                  <a:lnTo>
                    <a:pt x="252" y="2447"/>
                  </a:lnTo>
                  <a:lnTo>
                    <a:pt x="458" y="2607"/>
                  </a:lnTo>
                  <a:lnTo>
                    <a:pt x="641" y="2721"/>
                  </a:lnTo>
                  <a:lnTo>
                    <a:pt x="1030" y="2812"/>
                  </a:lnTo>
                  <a:lnTo>
                    <a:pt x="1350" y="2767"/>
                  </a:lnTo>
                  <a:lnTo>
                    <a:pt x="1647" y="2584"/>
                  </a:lnTo>
                  <a:lnTo>
                    <a:pt x="2035" y="2149"/>
                  </a:lnTo>
                  <a:lnTo>
                    <a:pt x="2401" y="1304"/>
                  </a:lnTo>
                  <a:lnTo>
                    <a:pt x="2538" y="823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44"/>
            <p:cNvSpPr/>
            <p:nvPr/>
          </p:nvSpPr>
          <p:spPr>
            <a:xfrm>
              <a:off x="5484816" y="4716449"/>
              <a:ext cx="351532" cy="391844"/>
            </a:xfrm>
            <a:custGeom>
              <a:avLst/>
              <a:gdLst/>
              <a:ahLst/>
              <a:cxnLst/>
              <a:rect l="l" t="t" r="r" b="b"/>
              <a:pathLst>
                <a:path w="6174" h="6882" extrusionOk="0">
                  <a:moveTo>
                    <a:pt x="2859" y="0"/>
                  </a:moveTo>
                  <a:lnTo>
                    <a:pt x="2264" y="69"/>
                  </a:lnTo>
                  <a:lnTo>
                    <a:pt x="1715" y="297"/>
                  </a:lnTo>
                  <a:lnTo>
                    <a:pt x="1258" y="640"/>
                  </a:lnTo>
                  <a:lnTo>
                    <a:pt x="847" y="1075"/>
                  </a:lnTo>
                  <a:lnTo>
                    <a:pt x="389" y="1852"/>
                  </a:lnTo>
                  <a:lnTo>
                    <a:pt x="24" y="3086"/>
                  </a:lnTo>
                  <a:lnTo>
                    <a:pt x="1" y="4367"/>
                  </a:lnTo>
                  <a:lnTo>
                    <a:pt x="252" y="5235"/>
                  </a:lnTo>
                  <a:lnTo>
                    <a:pt x="504" y="5761"/>
                  </a:lnTo>
                  <a:lnTo>
                    <a:pt x="870" y="6219"/>
                  </a:lnTo>
                  <a:lnTo>
                    <a:pt x="1350" y="6584"/>
                  </a:lnTo>
                  <a:lnTo>
                    <a:pt x="1624" y="6699"/>
                  </a:lnTo>
                  <a:lnTo>
                    <a:pt x="1921" y="6813"/>
                  </a:lnTo>
                  <a:lnTo>
                    <a:pt x="2516" y="6882"/>
                  </a:lnTo>
                  <a:lnTo>
                    <a:pt x="3110" y="6813"/>
                  </a:lnTo>
                  <a:lnTo>
                    <a:pt x="3682" y="6630"/>
                  </a:lnTo>
                  <a:lnTo>
                    <a:pt x="4505" y="6127"/>
                  </a:lnTo>
                  <a:lnTo>
                    <a:pt x="5419" y="5144"/>
                  </a:lnTo>
                  <a:lnTo>
                    <a:pt x="5899" y="4275"/>
                  </a:lnTo>
                  <a:lnTo>
                    <a:pt x="6082" y="3658"/>
                  </a:lnTo>
                  <a:lnTo>
                    <a:pt x="6174" y="3018"/>
                  </a:lnTo>
                  <a:lnTo>
                    <a:pt x="6128" y="2401"/>
                  </a:lnTo>
                  <a:lnTo>
                    <a:pt x="5922" y="1806"/>
                  </a:lnTo>
                  <a:lnTo>
                    <a:pt x="5556" y="1258"/>
                  </a:lnTo>
                  <a:lnTo>
                    <a:pt x="5030" y="755"/>
                  </a:lnTo>
                  <a:lnTo>
                    <a:pt x="4299" y="343"/>
                  </a:lnTo>
                  <a:lnTo>
                    <a:pt x="3864" y="183"/>
                  </a:lnTo>
                  <a:lnTo>
                    <a:pt x="3522" y="69"/>
                  </a:lnTo>
                  <a:lnTo>
                    <a:pt x="28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44"/>
            <p:cNvSpPr/>
            <p:nvPr/>
          </p:nvSpPr>
          <p:spPr>
            <a:xfrm>
              <a:off x="5657966" y="4776290"/>
              <a:ext cx="108067" cy="84666"/>
            </a:xfrm>
            <a:custGeom>
              <a:avLst/>
              <a:gdLst/>
              <a:ahLst/>
              <a:cxnLst/>
              <a:rect l="l" t="t" r="r" b="b"/>
              <a:pathLst>
                <a:path w="1898" h="1487" extrusionOk="0">
                  <a:moveTo>
                    <a:pt x="229" y="1"/>
                  </a:moveTo>
                  <a:lnTo>
                    <a:pt x="46" y="184"/>
                  </a:lnTo>
                  <a:lnTo>
                    <a:pt x="0" y="458"/>
                  </a:lnTo>
                  <a:lnTo>
                    <a:pt x="160" y="938"/>
                  </a:lnTo>
                  <a:lnTo>
                    <a:pt x="549" y="1350"/>
                  </a:lnTo>
                  <a:lnTo>
                    <a:pt x="892" y="1487"/>
                  </a:lnTo>
                  <a:lnTo>
                    <a:pt x="1098" y="1487"/>
                  </a:lnTo>
                  <a:lnTo>
                    <a:pt x="1464" y="1441"/>
                  </a:lnTo>
                  <a:lnTo>
                    <a:pt x="1807" y="1235"/>
                  </a:lnTo>
                  <a:lnTo>
                    <a:pt x="1898" y="1052"/>
                  </a:lnTo>
                  <a:lnTo>
                    <a:pt x="1829" y="732"/>
                  </a:lnTo>
                  <a:lnTo>
                    <a:pt x="1304" y="275"/>
                  </a:lnTo>
                  <a:lnTo>
                    <a:pt x="823" y="6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44"/>
            <p:cNvSpPr/>
            <p:nvPr/>
          </p:nvSpPr>
          <p:spPr>
            <a:xfrm>
              <a:off x="4543682" y="4341513"/>
              <a:ext cx="119853" cy="157603"/>
            </a:xfrm>
            <a:custGeom>
              <a:avLst/>
              <a:gdLst/>
              <a:ahLst/>
              <a:cxnLst/>
              <a:rect l="l" t="t" r="r" b="b"/>
              <a:pathLst>
                <a:path w="2105" h="2768" extrusionOk="0">
                  <a:moveTo>
                    <a:pt x="69" y="1"/>
                  </a:moveTo>
                  <a:lnTo>
                    <a:pt x="1" y="321"/>
                  </a:lnTo>
                  <a:lnTo>
                    <a:pt x="24" y="1876"/>
                  </a:lnTo>
                  <a:lnTo>
                    <a:pt x="275" y="2516"/>
                  </a:lnTo>
                  <a:lnTo>
                    <a:pt x="572" y="2744"/>
                  </a:lnTo>
                  <a:lnTo>
                    <a:pt x="778" y="2767"/>
                  </a:lnTo>
                  <a:lnTo>
                    <a:pt x="1007" y="2767"/>
                  </a:lnTo>
                  <a:lnTo>
                    <a:pt x="1350" y="2584"/>
                  </a:lnTo>
                  <a:lnTo>
                    <a:pt x="1738" y="2104"/>
                  </a:lnTo>
                  <a:lnTo>
                    <a:pt x="2081" y="870"/>
                  </a:lnTo>
                  <a:lnTo>
                    <a:pt x="2104" y="595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44"/>
            <p:cNvSpPr/>
            <p:nvPr/>
          </p:nvSpPr>
          <p:spPr>
            <a:xfrm>
              <a:off x="4508551" y="4077321"/>
              <a:ext cx="276033" cy="334565"/>
            </a:xfrm>
            <a:custGeom>
              <a:avLst/>
              <a:gdLst/>
              <a:ahLst/>
              <a:cxnLst/>
              <a:rect l="l" t="t" r="r" b="b"/>
              <a:pathLst>
                <a:path w="4848" h="5876" extrusionOk="0">
                  <a:moveTo>
                    <a:pt x="2470" y="0"/>
                  </a:moveTo>
                  <a:lnTo>
                    <a:pt x="2149" y="23"/>
                  </a:lnTo>
                  <a:lnTo>
                    <a:pt x="1578" y="160"/>
                  </a:lnTo>
                  <a:lnTo>
                    <a:pt x="1098" y="434"/>
                  </a:lnTo>
                  <a:lnTo>
                    <a:pt x="709" y="800"/>
                  </a:lnTo>
                  <a:lnTo>
                    <a:pt x="275" y="1486"/>
                  </a:lnTo>
                  <a:lnTo>
                    <a:pt x="0" y="2561"/>
                  </a:lnTo>
                  <a:lnTo>
                    <a:pt x="46" y="3704"/>
                  </a:lnTo>
                  <a:lnTo>
                    <a:pt x="389" y="4755"/>
                  </a:lnTo>
                  <a:lnTo>
                    <a:pt x="823" y="5350"/>
                  </a:lnTo>
                  <a:lnTo>
                    <a:pt x="1189" y="5647"/>
                  </a:lnTo>
                  <a:lnTo>
                    <a:pt x="1624" y="5830"/>
                  </a:lnTo>
                  <a:lnTo>
                    <a:pt x="2104" y="5876"/>
                  </a:lnTo>
                  <a:lnTo>
                    <a:pt x="2355" y="5830"/>
                  </a:lnTo>
                  <a:lnTo>
                    <a:pt x="2630" y="5784"/>
                  </a:lnTo>
                  <a:lnTo>
                    <a:pt x="3133" y="5578"/>
                  </a:lnTo>
                  <a:lnTo>
                    <a:pt x="3750" y="5098"/>
                  </a:lnTo>
                  <a:lnTo>
                    <a:pt x="4390" y="4229"/>
                  </a:lnTo>
                  <a:lnTo>
                    <a:pt x="4756" y="3224"/>
                  </a:lnTo>
                  <a:lnTo>
                    <a:pt x="4847" y="2172"/>
                  </a:lnTo>
                  <a:lnTo>
                    <a:pt x="4619" y="1212"/>
                  </a:lnTo>
                  <a:lnTo>
                    <a:pt x="4207" y="617"/>
                  </a:lnTo>
                  <a:lnTo>
                    <a:pt x="3841" y="320"/>
                  </a:lnTo>
                  <a:lnTo>
                    <a:pt x="3361" y="114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44"/>
            <p:cNvSpPr/>
            <p:nvPr/>
          </p:nvSpPr>
          <p:spPr>
            <a:xfrm>
              <a:off x="4643950" y="4113761"/>
              <a:ext cx="69008" cy="75556"/>
            </a:xfrm>
            <a:custGeom>
              <a:avLst/>
              <a:gdLst/>
              <a:ahLst/>
              <a:cxnLst/>
              <a:rect l="l" t="t" r="r" b="b"/>
              <a:pathLst>
                <a:path w="1212" h="1327" extrusionOk="0">
                  <a:moveTo>
                    <a:pt x="503" y="0"/>
                  </a:moveTo>
                  <a:lnTo>
                    <a:pt x="229" y="114"/>
                  </a:lnTo>
                  <a:lnTo>
                    <a:pt x="114" y="206"/>
                  </a:lnTo>
                  <a:lnTo>
                    <a:pt x="0" y="412"/>
                  </a:lnTo>
                  <a:lnTo>
                    <a:pt x="69" y="777"/>
                  </a:lnTo>
                  <a:lnTo>
                    <a:pt x="434" y="1212"/>
                  </a:lnTo>
                  <a:lnTo>
                    <a:pt x="800" y="1326"/>
                  </a:lnTo>
                  <a:lnTo>
                    <a:pt x="1006" y="1258"/>
                  </a:lnTo>
                  <a:lnTo>
                    <a:pt x="1097" y="1143"/>
                  </a:lnTo>
                  <a:lnTo>
                    <a:pt x="1212" y="915"/>
                  </a:lnTo>
                  <a:lnTo>
                    <a:pt x="1189" y="457"/>
                  </a:lnTo>
                  <a:lnTo>
                    <a:pt x="937" y="92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44"/>
            <p:cNvSpPr/>
            <p:nvPr/>
          </p:nvSpPr>
          <p:spPr>
            <a:xfrm>
              <a:off x="3795227" y="4633092"/>
              <a:ext cx="544152" cy="450489"/>
            </a:xfrm>
            <a:custGeom>
              <a:avLst/>
              <a:gdLst/>
              <a:ahLst/>
              <a:cxnLst/>
              <a:rect l="l" t="t" r="r" b="b"/>
              <a:pathLst>
                <a:path w="9557" h="7912" fill="none" extrusionOk="0">
                  <a:moveTo>
                    <a:pt x="0" y="1"/>
                  </a:moveTo>
                  <a:lnTo>
                    <a:pt x="92" y="230"/>
                  </a:lnTo>
                  <a:lnTo>
                    <a:pt x="938" y="1693"/>
                  </a:lnTo>
                  <a:lnTo>
                    <a:pt x="1852" y="2996"/>
                  </a:lnTo>
                  <a:lnTo>
                    <a:pt x="3064" y="4413"/>
                  </a:lnTo>
                  <a:lnTo>
                    <a:pt x="4573" y="5785"/>
                  </a:lnTo>
                  <a:lnTo>
                    <a:pt x="5899" y="6677"/>
                  </a:lnTo>
                  <a:lnTo>
                    <a:pt x="6859" y="7180"/>
                  </a:lnTo>
                  <a:lnTo>
                    <a:pt x="7888" y="7568"/>
                  </a:lnTo>
                  <a:lnTo>
                    <a:pt x="8985" y="7843"/>
                  </a:lnTo>
                  <a:lnTo>
                    <a:pt x="9556" y="7911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44"/>
            <p:cNvSpPr/>
            <p:nvPr/>
          </p:nvSpPr>
          <p:spPr>
            <a:xfrm>
              <a:off x="3707998" y="4538119"/>
              <a:ext cx="156236" cy="161418"/>
            </a:xfrm>
            <a:custGeom>
              <a:avLst/>
              <a:gdLst/>
              <a:ahLst/>
              <a:cxnLst/>
              <a:rect l="l" t="t" r="r" b="b"/>
              <a:pathLst>
                <a:path w="2744" h="2835" extrusionOk="0">
                  <a:moveTo>
                    <a:pt x="2241" y="0"/>
                  </a:moveTo>
                  <a:lnTo>
                    <a:pt x="0" y="572"/>
                  </a:lnTo>
                  <a:lnTo>
                    <a:pt x="138" y="915"/>
                  </a:lnTo>
                  <a:lnTo>
                    <a:pt x="1029" y="2355"/>
                  </a:lnTo>
                  <a:lnTo>
                    <a:pt x="1601" y="2789"/>
                  </a:lnTo>
                  <a:lnTo>
                    <a:pt x="2012" y="2835"/>
                  </a:lnTo>
                  <a:lnTo>
                    <a:pt x="2241" y="2743"/>
                  </a:lnTo>
                  <a:lnTo>
                    <a:pt x="2424" y="2629"/>
                  </a:lnTo>
                  <a:lnTo>
                    <a:pt x="2652" y="2263"/>
                  </a:lnTo>
                  <a:lnTo>
                    <a:pt x="2744" y="1600"/>
                  </a:lnTo>
                  <a:lnTo>
                    <a:pt x="2378" y="252"/>
                  </a:lnTo>
                  <a:lnTo>
                    <a:pt x="22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44"/>
            <p:cNvSpPr/>
            <p:nvPr/>
          </p:nvSpPr>
          <p:spPr>
            <a:xfrm>
              <a:off x="3585637" y="4241302"/>
              <a:ext cx="305925" cy="367133"/>
            </a:xfrm>
            <a:custGeom>
              <a:avLst/>
              <a:gdLst/>
              <a:ahLst/>
              <a:cxnLst/>
              <a:rect l="l" t="t" r="r" b="b"/>
              <a:pathLst>
                <a:path w="5373" h="6448" extrusionOk="0">
                  <a:moveTo>
                    <a:pt x="2652" y="1"/>
                  </a:moveTo>
                  <a:lnTo>
                    <a:pt x="2081" y="69"/>
                  </a:lnTo>
                  <a:lnTo>
                    <a:pt x="1509" y="298"/>
                  </a:lnTo>
                  <a:lnTo>
                    <a:pt x="1189" y="458"/>
                  </a:lnTo>
                  <a:lnTo>
                    <a:pt x="892" y="664"/>
                  </a:lnTo>
                  <a:lnTo>
                    <a:pt x="458" y="1121"/>
                  </a:lnTo>
                  <a:lnTo>
                    <a:pt x="160" y="1647"/>
                  </a:lnTo>
                  <a:lnTo>
                    <a:pt x="0" y="2218"/>
                  </a:lnTo>
                  <a:lnTo>
                    <a:pt x="0" y="3087"/>
                  </a:lnTo>
                  <a:lnTo>
                    <a:pt x="366" y="4253"/>
                  </a:lnTo>
                  <a:lnTo>
                    <a:pt x="1052" y="5282"/>
                  </a:lnTo>
                  <a:lnTo>
                    <a:pt x="1944" y="6059"/>
                  </a:lnTo>
                  <a:lnTo>
                    <a:pt x="2675" y="6379"/>
                  </a:lnTo>
                  <a:lnTo>
                    <a:pt x="3201" y="6448"/>
                  </a:lnTo>
                  <a:lnTo>
                    <a:pt x="3681" y="6379"/>
                  </a:lnTo>
                  <a:lnTo>
                    <a:pt x="4161" y="6150"/>
                  </a:lnTo>
                  <a:lnTo>
                    <a:pt x="4390" y="5968"/>
                  </a:lnTo>
                  <a:lnTo>
                    <a:pt x="4619" y="5762"/>
                  </a:lnTo>
                  <a:lnTo>
                    <a:pt x="4939" y="5282"/>
                  </a:lnTo>
                  <a:lnTo>
                    <a:pt x="5282" y="4482"/>
                  </a:lnTo>
                  <a:lnTo>
                    <a:pt x="5373" y="3338"/>
                  </a:lnTo>
                  <a:lnTo>
                    <a:pt x="5144" y="2172"/>
                  </a:lnTo>
                  <a:lnTo>
                    <a:pt x="4641" y="1144"/>
                  </a:lnTo>
                  <a:lnTo>
                    <a:pt x="4070" y="549"/>
                  </a:lnTo>
                  <a:lnTo>
                    <a:pt x="3635" y="252"/>
                  </a:lnTo>
                  <a:lnTo>
                    <a:pt x="3155" y="69"/>
                  </a:lnTo>
                  <a:lnTo>
                    <a:pt x="26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44"/>
            <p:cNvSpPr/>
            <p:nvPr/>
          </p:nvSpPr>
          <p:spPr>
            <a:xfrm>
              <a:off x="3681977" y="4280362"/>
              <a:ext cx="82047" cy="74246"/>
            </a:xfrm>
            <a:custGeom>
              <a:avLst/>
              <a:gdLst/>
              <a:ahLst/>
              <a:cxnLst/>
              <a:rect l="l" t="t" r="r" b="b"/>
              <a:pathLst>
                <a:path w="1441" h="1304" extrusionOk="0">
                  <a:moveTo>
                    <a:pt x="709" y="0"/>
                  </a:moveTo>
                  <a:lnTo>
                    <a:pt x="252" y="160"/>
                  </a:lnTo>
                  <a:lnTo>
                    <a:pt x="69" y="412"/>
                  </a:lnTo>
                  <a:lnTo>
                    <a:pt x="0" y="549"/>
                  </a:lnTo>
                  <a:lnTo>
                    <a:pt x="23" y="823"/>
                  </a:lnTo>
                  <a:lnTo>
                    <a:pt x="275" y="1121"/>
                  </a:lnTo>
                  <a:lnTo>
                    <a:pt x="869" y="1304"/>
                  </a:lnTo>
                  <a:lnTo>
                    <a:pt x="1258" y="1212"/>
                  </a:lnTo>
                  <a:lnTo>
                    <a:pt x="1418" y="1029"/>
                  </a:lnTo>
                  <a:lnTo>
                    <a:pt x="1440" y="892"/>
                  </a:lnTo>
                  <a:lnTo>
                    <a:pt x="1440" y="595"/>
                  </a:lnTo>
                  <a:lnTo>
                    <a:pt x="1143" y="183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44"/>
          <p:cNvGrpSpPr/>
          <p:nvPr/>
        </p:nvGrpSpPr>
        <p:grpSpPr>
          <a:xfrm rot="-754990">
            <a:off x="209105" y="2496615"/>
            <a:ext cx="2888217" cy="4547467"/>
            <a:chOff x="133424" y="1677300"/>
            <a:chExt cx="2283082" cy="3594687"/>
          </a:xfrm>
        </p:grpSpPr>
        <p:sp>
          <p:nvSpPr>
            <p:cNvPr id="658" name="Google Shape;658;p44"/>
            <p:cNvSpPr/>
            <p:nvPr/>
          </p:nvSpPr>
          <p:spPr>
            <a:xfrm>
              <a:off x="1284046" y="4190575"/>
              <a:ext cx="1132459" cy="827456"/>
            </a:xfrm>
            <a:custGeom>
              <a:avLst/>
              <a:gdLst/>
              <a:ahLst/>
              <a:cxnLst/>
              <a:rect l="l" t="t" r="r" b="b"/>
              <a:pathLst>
                <a:path w="18587" h="13581" extrusionOk="0">
                  <a:moveTo>
                    <a:pt x="15935" y="1"/>
                  </a:moveTo>
                  <a:lnTo>
                    <a:pt x="14129" y="23"/>
                  </a:lnTo>
                  <a:lnTo>
                    <a:pt x="12323" y="252"/>
                  </a:lnTo>
                  <a:lnTo>
                    <a:pt x="10562" y="732"/>
                  </a:lnTo>
                  <a:lnTo>
                    <a:pt x="8825" y="1349"/>
                  </a:lnTo>
                  <a:lnTo>
                    <a:pt x="7156" y="2150"/>
                  </a:lnTo>
                  <a:lnTo>
                    <a:pt x="5601" y="3064"/>
                  </a:lnTo>
                  <a:lnTo>
                    <a:pt x="4161" y="4047"/>
                  </a:lnTo>
                  <a:lnTo>
                    <a:pt x="3498" y="4573"/>
                  </a:lnTo>
                  <a:lnTo>
                    <a:pt x="2812" y="5190"/>
                  </a:lnTo>
                  <a:lnTo>
                    <a:pt x="1738" y="6585"/>
                  </a:lnTo>
                  <a:lnTo>
                    <a:pt x="960" y="8048"/>
                  </a:lnTo>
                  <a:lnTo>
                    <a:pt x="480" y="9534"/>
                  </a:lnTo>
                  <a:lnTo>
                    <a:pt x="69" y="11591"/>
                  </a:lnTo>
                  <a:lnTo>
                    <a:pt x="0" y="13352"/>
                  </a:lnTo>
                  <a:lnTo>
                    <a:pt x="23" y="13535"/>
                  </a:lnTo>
                  <a:lnTo>
                    <a:pt x="686" y="13580"/>
                  </a:lnTo>
                  <a:lnTo>
                    <a:pt x="2218" y="13420"/>
                  </a:lnTo>
                  <a:lnTo>
                    <a:pt x="3887" y="13009"/>
                  </a:lnTo>
                  <a:lnTo>
                    <a:pt x="5670" y="12346"/>
                  </a:lnTo>
                  <a:lnTo>
                    <a:pt x="7522" y="11477"/>
                  </a:lnTo>
                  <a:lnTo>
                    <a:pt x="9396" y="10471"/>
                  </a:lnTo>
                  <a:lnTo>
                    <a:pt x="11202" y="9351"/>
                  </a:lnTo>
                  <a:lnTo>
                    <a:pt x="12940" y="8139"/>
                  </a:lnTo>
                  <a:lnTo>
                    <a:pt x="14540" y="6882"/>
                  </a:lnTo>
                  <a:lnTo>
                    <a:pt x="15935" y="5647"/>
                  </a:lnTo>
                  <a:lnTo>
                    <a:pt x="17078" y="4436"/>
                  </a:lnTo>
                  <a:lnTo>
                    <a:pt x="17947" y="3293"/>
                  </a:lnTo>
                  <a:lnTo>
                    <a:pt x="18450" y="2264"/>
                  </a:lnTo>
                  <a:lnTo>
                    <a:pt x="18587" y="1578"/>
                  </a:lnTo>
                  <a:lnTo>
                    <a:pt x="18541" y="1189"/>
                  </a:lnTo>
                  <a:lnTo>
                    <a:pt x="18381" y="846"/>
                  </a:lnTo>
                  <a:lnTo>
                    <a:pt x="18084" y="549"/>
                  </a:lnTo>
                  <a:lnTo>
                    <a:pt x="17444" y="229"/>
                  </a:lnTo>
                  <a:lnTo>
                    <a:pt x="16826" y="115"/>
                  </a:lnTo>
                  <a:lnTo>
                    <a:pt x="159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44"/>
            <p:cNvSpPr/>
            <p:nvPr/>
          </p:nvSpPr>
          <p:spPr>
            <a:xfrm>
              <a:off x="235650" y="3315446"/>
              <a:ext cx="1004390" cy="1388781"/>
            </a:xfrm>
            <a:custGeom>
              <a:avLst/>
              <a:gdLst/>
              <a:ahLst/>
              <a:cxnLst/>
              <a:rect l="l" t="t" r="r" b="b"/>
              <a:pathLst>
                <a:path w="16485" h="22794" extrusionOk="0">
                  <a:moveTo>
                    <a:pt x="1075" y="0"/>
                  </a:moveTo>
                  <a:lnTo>
                    <a:pt x="595" y="275"/>
                  </a:lnTo>
                  <a:lnTo>
                    <a:pt x="252" y="846"/>
                  </a:lnTo>
                  <a:lnTo>
                    <a:pt x="70" y="1669"/>
                  </a:lnTo>
                  <a:lnTo>
                    <a:pt x="1" y="2744"/>
                  </a:lnTo>
                  <a:lnTo>
                    <a:pt x="70" y="3978"/>
                  </a:lnTo>
                  <a:lnTo>
                    <a:pt x="390" y="6127"/>
                  </a:lnTo>
                  <a:lnTo>
                    <a:pt x="1235" y="9305"/>
                  </a:lnTo>
                  <a:lnTo>
                    <a:pt x="2470" y="12551"/>
                  </a:lnTo>
                  <a:lnTo>
                    <a:pt x="3636" y="14838"/>
                  </a:lnTo>
                  <a:lnTo>
                    <a:pt x="4505" y="16232"/>
                  </a:lnTo>
                  <a:lnTo>
                    <a:pt x="5419" y="17490"/>
                  </a:lnTo>
                  <a:lnTo>
                    <a:pt x="6425" y="18518"/>
                  </a:lnTo>
                  <a:lnTo>
                    <a:pt x="6928" y="18953"/>
                  </a:lnTo>
                  <a:lnTo>
                    <a:pt x="7957" y="19730"/>
                  </a:lnTo>
                  <a:lnTo>
                    <a:pt x="9832" y="20942"/>
                  </a:lnTo>
                  <a:lnTo>
                    <a:pt x="11478" y="21811"/>
                  </a:lnTo>
                  <a:lnTo>
                    <a:pt x="12895" y="22382"/>
                  </a:lnTo>
                  <a:lnTo>
                    <a:pt x="14084" y="22679"/>
                  </a:lnTo>
                  <a:lnTo>
                    <a:pt x="14998" y="22794"/>
                  </a:lnTo>
                  <a:lnTo>
                    <a:pt x="15616" y="22771"/>
                  </a:lnTo>
                  <a:lnTo>
                    <a:pt x="15981" y="22656"/>
                  </a:lnTo>
                  <a:lnTo>
                    <a:pt x="16027" y="22588"/>
                  </a:lnTo>
                  <a:lnTo>
                    <a:pt x="16279" y="21628"/>
                  </a:lnTo>
                  <a:lnTo>
                    <a:pt x="16484" y="19707"/>
                  </a:lnTo>
                  <a:lnTo>
                    <a:pt x="16324" y="17741"/>
                  </a:lnTo>
                  <a:lnTo>
                    <a:pt x="15890" y="15798"/>
                  </a:lnTo>
                  <a:lnTo>
                    <a:pt x="15158" y="13877"/>
                  </a:lnTo>
                  <a:lnTo>
                    <a:pt x="14221" y="12026"/>
                  </a:lnTo>
                  <a:lnTo>
                    <a:pt x="13101" y="10197"/>
                  </a:lnTo>
                  <a:lnTo>
                    <a:pt x="11843" y="8482"/>
                  </a:lnTo>
                  <a:lnTo>
                    <a:pt x="10495" y="6859"/>
                  </a:lnTo>
                  <a:lnTo>
                    <a:pt x="9077" y="5373"/>
                  </a:lnTo>
                  <a:lnTo>
                    <a:pt x="6928" y="3384"/>
                  </a:lnTo>
                  <a:lnTo>
                    <a:pt x="4253" y="1349"/>
                  </a:lnTo>
                  <a:lnTo>
                    <a:pt x="2607" y="435"/>
                  </a:lnTo>
                  <a:lnTo>
                    <a:pt x="1738" y="92"/>
                  </a:lnTo>
                  <a:lnTo>
                    <a:pt x="1396" y="23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44"/>
            <p:cNvSpPr/>
            <p:nvPr/>
          </p:nvSpPr>
          <p:spPr>
            <a:xfrm>
              <a:off x="656364" y="1677300"/>
              <a:ext cx="937491" cy="1170113"/>
            </a:xfrm>
            <a:custGeom>
              <a:avLst/>
              <a:gdLst/>
              <a:ahLst/>
              <a:cxnLst/>
              <a:rect l="l" t="t" r="r" b="b"/>
              <a:pathLst>
                <a:path w="15387" h="19205" extrusionOk="0">
                  <a:moveTo>
                    <a:pt x="6744" y="1"/>
                  </a:moveTo>
                  <a:lnTo>
                    <a:pt x="5899" y="184"/>
                  </a:lnTo>
                  <a:lnTo>
                    <a:pt x="5350" y="321"/>
                  </a:lnTo>
                  <a:lnTo>
                    <a:pt x="4367" y="664"/>
                  </a:lnTo>
                  <a:lnTo>
                    <a:pt x="3475" y="1121"/>
                  </a:lnTo>
                  <a:lnTo>
                    <a:pt x="2698" y="1647"/>
                  </a:lnTo>
                  <a:lnTo>
                    <a:pt x="2035" y="2264"/>
                  </a:lnTo>
                  <a:lnTo>
                    <a:pt x="1463" y="2950"/>
                  </a:lnTo>
                  <a:lnTo>
                    <a:pt x="778" y="4070"/>
                  </a:lnTo>
                  <a:lnTo>
                    <a:pt x="206" y="5739"/>
                  </a:lnTo>
                  <a:lnTo>
                    <a:pt x="0" y="7523"/>
                  </a:lnTo>
                  <a:lnTo>
                    <a:pt x="92" y="9397"/>
                  </a:lnTo>
                  <a:lnTo>
                    <a:pt x="457" y="11272"/>
                  </a:lnTo>
                  <a:lnTo>
                    <a:pt x="1075" y="13078"/>
                  </a:lnTo>
                  <a:lnTo>
                    <a:pt x="1943" y="14770"/>
                  </a:lnTo>
                  <a:lnTo>
                    <a:pt x="2972" y="16279"/>
                  </a:lnTo>
                  <a:lnTo>
                    <a:pt x="4184" y="17536"/>
                  </a:lnTo>
                  <a:lnTo>
                    <a:pt x="5533" y="18473"/>
                  </a:lnTo>
                  <a:lnTo>
                    <a:pt x="6607" y="18931"/>
                  </a:lnTo>
                  <a:lnTo>
                    <a:pt x="7362" y="19136"/>
                  </a:lnTo>
                  <a:lnTo>
                    <a:pt x="8116" y="19205"/>
                  </a:lnTo>
                  <a:lnTo>
                    <a:pt x="8893" y="19159"/>
                  </a:lnTo>
                  <a:lnTo>
                    <a:pt x="9671" y="18976"/>
                  </a:lnTo>
                  <a:lnTo>
                    <a:pt x="10471" y="18656"/>
                  </a:lnTo>
                  <a:lnTo>
                    <a:pt x="10860" y="18450"/>
                  </a:lnTo>
                  <a:lnTo>
                    <a:pt x="11637" y="17970"/>
                  </a:lnTo>
                  <a:lnTo>
                    <a:pt x="12917" y="16827"/>
                  </a:lnTo>
                  <a:lnTo>
                    <a:pt x="13946" y="15501"/>
                  </a:lnTo>
                  <a:lnTo>
                    <a:pt x="14678" y="14038"/>
                  </a:lnTo>
                  <a:lnTo>
                    <a:pt x="15158" y="12438"/>
                  </a:lnTo>
                  <a:lnTo>
                    <a:pt x="15386" y="10815"/>
                  </a:lnTo>
                  <a:lnTo>
                    <a:pt x="15386" y="9146"/>
                  </a:lnTo>
                  <a:lnTo>
                    <a:pt x="15180" y="7500"/>
                  </a:lnTo>
                  <a:lnTo>
                    <a:pt x="14723" y="5899"/>
                  </a:lnTo>
                  <a:lnTo>
                    <a:pt x="14106" y="4436"/>
                  </a:lnTo>
                  <a:lnTo>
                    <a:pt x="13283" y="3087"/>
                  </a:lnTo>
                  <a:lnTo>
                    <a:pt x="12277" y="1944"/>
                  </a:lnTo>
                  <a:lnTo>
                    <a:pt x="11111" y="1007"/>
                  </a:lnTo>
                  <a:lnTo>
                    <a:pt x="9785" y="344"/>
                  </a:lnTo>
                  <a:lnTo>
                    <a:pt x="83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44"/>
            <p:cNvSpPr/>
            <p:nvPr/>
          </p:nvSpPr>
          <p:spPr>
            <a:xfrm>
              <a:off x="278849" y="1953127"/>
              <a:ext cx="1696648" cy="1202161"/>
            </a:xfrm>
            <a:custGeom>
              <a:avLst/>
              <a:gdLst/>
              <a:ahLst/>
              <a:cxnLst/>
              <a:rect l="l" t="t" r="r" b="b"/>
              <a:pathLst>
                <a:path w="27847" h="19731" extrusionOk="0">
                  <a:moveTo>
                    <a:pt x="21537" y="1"/>
                  </a:moveTo>
                  <a:lnTo>
                    <a:pt x="20462" y="298"/>
                  </a:lnTo>
                  <a:lnTo>
                    <a:pt x="19479" y="824"/>
                  </a:lnTo>
                  <a:lnTo>
                    <a:pt x="18587" y="1555"/>
                  </a:lnTo>
                  <a:lnTo>
                    <a:pt x="17787" y="2470"/>
                  </a:lnTo>
                  <a:lnTo>
                    <a:pt x="17101" y="3476"/>
                  </a:lnTo>
                  <a:lnTo>
                    <a:pt x="16210" y="5122"/>
                  </a:lnTo>
                  <a:lnTo>
                    <a:pt x="15318" y="7316"/>
                  </a:lnTo>
                  <a:lnTo>
                    <a:pt x="14541" y="9900"/>
                  </a:lnTo>
                  <a:lnTo>
                    <a:pt x="14449" y="10334"/>
                  </a:lnTo>
                  <a:lnTo>
                    <a:pt x="14381" y="10037"/>
                  </a:lnTo>
                  <a:lnTo>
                    <a:pt x="14061" y="9282"/>
                  </a:lnTo>
                  <a:lnTo>
                    <a:pt x="13283" y="7957"/>
                  </a:lnTo>
                  <a:lnTo>
                    <a:pt x="11706" y="5968"/>
                  </a:lnTo>
                  <a:lnTo>
                    <a:pt x="10243" y="4527"/>
                  </a:lnTo>
                  <a:lnTo>
                    <a:pt x="9168" y="3659"/>
                  </a:lnTo>
                  <a:lnTo>
                    <a:pt x="8048" y="2904"/>
                  </a:lnTo>
                  <a:lnTo>
                    <a:pt x="6928" y="2355"/>
                  </a:lnTo>
                  <a:lnTo>
                    <a:pt x="5785" y="2012"/>
                  </a:lnTo>
                  <a:lnTo>
                    <a:pt x="4664" y="1921"/>
                  </a:lnTo>
                  <a:lnTo>
                    <a:pt x="3590" y="2127"/>
                  </a:lnTo>
                  <a:lnTo>
                    <a:pt x="2584" y="2698"/>
                  </a:lnTo>
                  <a:lnTo>
                    <a:pt x="1647" y="3659"/>
                  </a:lnTo>
                  <a:lnTo>
                    <a:pt x="847" y="5030"/>
                  </a:lnTo>
                  <a:lnTo>
                    <a:pt x="481" y="5922"/>
                  </a:lnTo>
                  <a:lnTo>
                    <a:pt x="321" y="6379"/>
                  </a:lnTo>
                  <a:lnTo>
                    <a:pt x="115" y="7271"/>
                  </a:lnTo>
                  <a:lnTo>
                    <a:pt x="1" y="8551"/>
                  </a:lnTo>
                  <a:lnTo>
                    <a:pt x="229" y="10128"/>
                  </a:lnTo>
                  <a:lnTo>
                    <a:pt x="801" y="11569"/>
                  </a:lnTo>
                  <a:lnTo>
                    <a:pt x="1715" y="12872"/>
                  </a:lnTo>
                  <a:lnTo>
                    <a:pt x="2836" y="14061"/>
                  </a:lnTo>
                  <a:lnTo>
                    <a:pt x="4184" y="15135"/>
                  </a:lnTo>
                  <a:lnTo>
                    <a:pt x="5625" y="16095"/>
                  </a:lnTo>
                  <a:lnTo>
                    <a:pt x="7934" y="17307"/>
                  </a:lnTo>
                  <a:lnTo>
                    <a:pt x="10929" y="18519"/>
                  </a:lnTo>
                  <a:lnTo>
                    <a:pt x="14426" y="19616"/>
                  </a:lnTo>
                  <a:lnTo>
                    <a:pt x="14998" y="19730"/>
                  </a:lnTo>
                  <a:lnTo>
                    <a:pt x="15935" y="19616"/>
                  </a:lnTo>
                  <a:lnTo>
                    <a:pt x="17764" y="19113"/>
                  </a:lnTo>
                  <a:lnTo>
                    <a:pt x="19502" y="18381"/>
                  </a:lnTo>
                  <a:lnTo>
                    <a:pt x="21125" y="17421"/>
                  </a:lnTo>
                  <a:lnTo>
                    <a:pt x="22588" y="16301"/>
                  </a:lnTo>
                  <a:lnTo>
                    <a:pt x="23937" y="14998"/>
                  </a:lnTo>
                  <a:lnTo>
                    <a:pt x="25103" y="13603"/>
                  </a:lnTo>
                  <a:lnTo>
                    <a:pt x="26086" y="12117"/>
                  </a:lnTo>
                  <a:lnTo>
                    <a:pt x="26863" y="10563"/>
                  </a:lnTo>
                  <a:lnTo>
                    <a:pt x="27435" y="9008"/>
                  </a:lnTo>
                  <a:lnTo>
                    <a:pt x="27778" y="7476"/>
                  </a:lnTo>
                  <a:lnTo>
                    <a:pt x="27846" y="5968"/>
                  </a:lnTo>
                  <a:lnTo>
                    <a:pt x="27686" y="4550"/>
                  </a:lnTo>
                  <a:lnTo>
                    <a:pt x="27229" y="3270"/>
                  </a:lnTo>
                  <a:lnTo>
                    <a:pt x="26475" y="2104"/>
                  </a:lnTo>
                  <a:lnTo>
                    <a:pt x="25400" y="1144"/>
                  </a:lnTo>
                  <a:lnTo>
                    <a:pt x="24714" y="732"/>
                  </a:lnTo>
                  <a:lnTo>
                    <a:pt x="24028" y="389"/>
                  </a:lnTo>
                  <a:lnTo>
                    <a:pt x="22725" y="23"/>
                  </a:lnTo>
                  <a:lnTo>
                    <a:pt x="215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44"/>
            <p:cNvSpPr/>
            <p:nvPr/>
          </p:nvSpPr>
          <p:spPr>
            <a:xfrm>
              <a:off x="836044" y="1969822"/>
              <a:ext cx="160239" cy="183940"/>
            </a:xfrm>
            <a:custGeom>
              <a:avLst/>
              <a:gdLst/>
              <a:ahLst/>
              <a:cxnLst/>
              <a:rect l="l" t="t" r="r" b="b"/>
              <a:pathLst>
                <a:path w="2630" h="3019" extrusionOk="0">
                  <a:moveTo>
                    <a:pt x="618" y="1"/>
                  </a:moveTo>
                  <a:lnTo>
                    <a:pt x="366" y="24"/>
                  </a:lnTo>
                  <a:lnTo>
                    <a:pt x="69" y="275"/>
                  </a:lnTo>
                  <a:lnTo>
                    <a:pt x="0" y="733"/>
                  </a:lnTo>
                  <a:lnTo>
                    <a:pt x="92" y="1304"/>
                  </a:lnTo>
                  <a:lnTo>
                    <a:pt x="366" y="1898"/>
                  </a:lnTo>
                  <a:lnTo>
                    <a:pt x="732" y="2447"/>
                  </a:lnTo>
                  <a:lnTo>
                    <a:pt x="1189" y="2836"/>
                  </a:lnTo>
                  <a:lnTo>
                    <a:pt x="1715" y="3019"/>
                  </a:lnTo>
                  <a:lnTo>
                    <a:pt x="1989" y="2996"/>
                  </a:lnTo>
                  <a:lnTo>
                    <a:pt x="2241" y="2904"/>
                  </a:lnTo>
                  <a:lnTo>
                    <a:pt x="2538" y="2607"/>
                  </a:lnTo>
                  <a:lnTo>
                    <a:pt x="2630" y="2173"/>
                  </a:lnTo>
                  <a:lnTo>
                    <a:pt x="2515" y="1647"/>
                  </a:lnTo>
                  <a:lnTo>
                    <a:pt x="2241" y="1121"/>
                  </a:lnTo>
                  <a:lnTo>
                    <a:pt x="1875" y="641"/>
                  </a:lnTo>
                  <a:lnTo>
                    <a:pt x="1395" y="252"/>
                  </a:lnTo>
                  <a:lnTo>
                    <a:pt x="892" y="24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44"/>
            <p:cNvSpPr/>
            <p:nvPr/>
          </p:nvSpPr>
          <p:spPr>
            <a:xfrm>
              <a:off x="1004573" y="1877940"/>
              <a:ext cx="150491" cy="254921"/>
            </a:xfrm>
            <a:custGeom>
              <a:avLst/>
              <a:gdLst/>
              <a:ahLst/>
              <a:cxnLst/>
              <a:rect l="l" t="t" r="r" b="b"/>
              <a:pathLst>
                <a:path w="2470" h="4184" extrusionOk="0">
                  <a:moveTo>
                    <a:pt x="824" y="0"/>
                  </a:moveTo>
                  <a:lnTo>
                    <a:pt x="572" y="46"/>
                  </a:lnTo>
                  <a:lnTo>
                    <a:pt x="275" y="274"/>
                  </a:lnTo>
                  <a:lnTo>
                    <a:pt x="46" y="869"/>
                  </a:lnTo>
                  <a:lnTo>
                    <a:pt x="1" y="1646"/>
                  </a:lnTo>
                  <a:lnTo>
                    <a:pt x="138" y="2469"/>
                  </a:lnTo>
                  <a:lnTo>
                    <a:pt x="389" y="3246"/>
                  </a:lnTo>
                  <a:lnTo>
                    <a:pt x="755" y="3864"/>
                  </a:lnTo>
                  <a:lnTo>
                    <a:pt x="1235" y="4184"/>
                  </a:lnTo>
                  <a:lnTo>
                    <a:pt x="1510" y="4184"/>
                  </a:lnTo>
                  <a:lnTo>
                    <a:pt x="1784" y="4115"/>
                  </a:lnTo>
                  <a:lnTo>
                    <a:pt x="2173" y="3749"/>
                  </a:lnTo>
                  <a:lnTo>
                    <a:pt x="2401" y="3178"/>
                  </a:lnTo>
                  <a:lnTo>
                    <a:pt x="2470" y="2492"/>
                  </a:lnTo>
                  <a:lnTo>
                    <a:pt x="2378" y="1760"/>
                  </a:lnTo>
                  <a:lnTo>
                    <a:pt x="2150" y="1075"/>
                  </a:lnTo>
                  <a:lnTo>
                    <a:pt x="1784" y="503"/>
                  </a:lnTo>
                  <a:lnTo>
                    <a:pt x="1281" y="92"/>
                  </a:lnTo>
                  <a:lnTo>
                    <a:pt x="984" y="23"/>
                  </a:lnTo>
                  <a:lnTo>
                    <a:pt x="8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44"/>
            <p:cNvSpPr/>
            <p:nvPr/>
          </p:nvSpPr>
          <p:spPr>
            <a:xfrm>
              <a:off x="1202409" y="1908588"/>
              <a:ext cx="150491" cy="210383"/>
            </a:xfrm>
            <a:custGeom>
              <a:avLst/>
              <a:gdLst/>
              <a:ahLst/>
              <a:cxnLst/>
              <a:rect l="l" t="t" r="r" b="b"/>
              <a:pathLst>
                <a:path w="2470" h="3453" extrusionOk="0">
                  <a:moveTo>
                    <a:pt x="1486" y="0"/>
                  </a:moveTo>
                  <a:lnTo>
                    <a:pt x="1006" y="206"/>
                  </a:lnTo>
                  <a:lnTo>
                    <a:pt x="572" y="640"/>
                  </a:lnTo>
                  <a:lnTo>
                    <a:pt x="252" y="1235"/>
                  </a:lnTo>
                  <a:lnTo>
                    <a:pt x="46" y="1920"/>
                  </a:lnTo>
                  <a:lnTo>
                    <a:pt x="0" y="2561"/>
                  </a:lnTo>
                  <a:lnTo>
                    <a:pt x="160" y="3086"/>
                  </a:lnTo>
                  <a:lnTo>
                    <a:pt x="572" y="3406"/>
                  </a:lnTo>
                  <a:lnTo>
                    <a:pt x="869" y="3452"/>
                  </a:lnTo>
                  <a:lnTo>
                    <a:pt x="1143" y="3429"/>
                  </a:lnTo>
                  <a:lnTo>
                    <a:pt x="1623" y="3178"/>
                  </a:lnTo>
                  <a:lnTo>
                    <a:pt x="2012" y="2766"/>
                  </a:lnTo>
                  <a:lnTo>
                    <a:pt x="2309" y="2195"/>
                  </a:lnTo>
                  <a:lnTo>
                    <a:pt x="2469" y="1600"/>
                  </a:lnTo>
                  <a:lnTo>
                    <a:pt x="2469" y="1006"/>
                  </a:lnTo>
                  <a:lnTo>
                    <a:pt x="2332" y="503"/>
                  </a:lnTo>
                  <a:lnTo>
                    <a:pt x="2012" y="137"/>
                  </a:lnTo>
                  <a:lnTo>
                    <a:pt x="1760" y="46"/>
                  </a:lnTo>
                  <a:lnTo>
                    <a:pt x="14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65" name="Google Shape;665;p44"/>
            <p:cNvGrpSpPr/>
            <p:nvPr/>
          </p:nvGrpSpPr>
          <p:grpSpPr>
            <a:xfrm>
              <a:off x="1166156" y="3113465"/>
              <a:ext cx="994591" cy="2075495"/>
              <a:chOff x="1166156" y="3113465"/>
              <a:chExt cx="994591" cy="2075495"/>
            </a:xfrm>
          </p:grpSpPr>
          <p:sp>
            <p:nvSpPr>
              <p:cNvPr id="666" name="Google Shape;666;p44"/>
              <p:cNvSpPr/>
              <p:nvPr/>
            </p:nvSpPr>
            <p:spPr>
              <a:xfrm>
                <a:off x="1166156" y="3113465"/>
                <a:ext cx="172790" cy="2075495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34065" fill="none" extrusionOk="0">
                    <a:moveTo>
                      <a:pt x="869" y="0"/>
                    </a:moveTo>
                    <a:lnTo>
                      <a:pt x="1029" y="572"/>
                    </a:lnTo>
                    <a:lnTo>
                      <a:pt x="1852" y="4596"/>
                    </a:lnTo>
                    <a:lnTo>
                      <a:pt x="2401" y="8574"/>
                    </a:lnTo>
                    <a:lnTo>
                      <a:pt x="2790" y="13443"/>
                    </a:lnTo>
                    <a:lnTo>
                      <a:pt x="2836" y="17535"/>
                    </a:lnTo>
                    <a:lnTo>
                      <a:pt x="2721" y="20416"/>
                    </a:lnTo>
                    <a:lnTo>
                      <a:pt x="2447" y="23388"/>
                    </a:lnTo>
                    <a:lnTo>
                      <a:pt x="2012" y="26406"/>
                    </a:lnTo>
                    <a:lnTo>
                      <a:pt x="1372" y="29469"/>
                    </a:lnTo>
                    <a:lnTo>
                      <a:pt x="526" y="32533"/>
                    </a:lnTo>
                    <a:lnTo>
                      <a:pt x="1" y="34064"/>
                    </a:lnTo>
                  </a:path>
                </a:pathLst>
              </a:custGeom>
              <a:noFill/>
              <a:ln w="25150" cap="flat" cmpd="sng">
                <a:solidFill>
                  <a:schemeClr val="accent1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44"/>
              <p:cNvSpPr/>
              <p:nvPr/>
            </p:nvSpPr>
            <p:spPr>
              <a:xfrm>
                <a:off x="1334686" y="3134364"/>
                <a:ext cx="625482" cy="1242555"/>
              </a:xfrm>
              <a:custGeom>
                <a:avLst/>
                <a:gdLst/>
                <a:ahLst/>
                <a:cxnLst/>
                <a:rect l="l" t="t" r="r" b="b"/>
                <a:pathLst>
                  <a:path w="10266" h="20394" fill="none" extrusionOk="0">
                    <a:moveTo>
                      <a:pt x="1" y="20393"/>
                    </a:moveTo>
                    <a:lnTo>
                      <a:pt x="298" y="20119"/>
                    </a:lnTo>
                    <a:lnTo>
                      <a:pt x="2219" y="18084"/>
                    </a:lnTo>
                    <a:lnTo>
                      <a:pt x="3956" y="15958"/>
                    </a:lnTo>
                    <a:lnTo>
                      <a:pt x="5808" y="13260"/>
                    </a:lnTo>
                    <a:lnTo>
                      <a:pt x="7157" y="10860"/>
                    </a:lnTo>
                    <a:lnTo>
                      <a:pt x="7980" y="9122"/>
                    </a:lnTo>
                    <a:lnTo>
                      <a:pt x="8734" y="7270"/>
                    </a:lnTo>
                    <a:lnTo>
                      <a:pt x="9374" y="5327"/>
                    </a:lnTo>
                    <a:lnTo>
                      <a:pt x="9854" y="3270"/>
                    </a:lnTo>
                    <a:lnTo>
                      <a:pt x="10197" y="1121"/>
                    </a:lnTo>
                    <a:lnTo>
                      <a:pt x="10266" y="0"/>
                    </a:lnTo>
                  </a:path>
                </a:pathLst>
              </a:custGeom>
              <a:noFill/>
              <a:ln w="25150" cap="flat" cmpd="sng">
                <a:solidFill>
                  <a:schemeClr val="accent1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44"/>
              <p:cNvSpPr/>
              <p:nvPr/>
            </p:nvSpPr>
            <p:spPr>
              <a:xfrm>
                <a:off x="1802741" y="3255552"/>
                <a:ext cx="332969" cy="246574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4047" fill="none" extrusionOk="0">
                    <a:moveTo>
                      <a:pt x="23" y="0"/>
                    </a:moveTo>
                    <a:lnTo>
                      <a:pt x="1" y="435"/>
                    </a:lnTo>
                    <a:lnTo>
                      <a:pt x="321" y="2515"/>
                    </a:lnTo>
                    <a:lnTo>
                      <a:pt x="732" y="3452"/>
                    </a:lnTo>
                    <a:lnTo>
                      <a:pt x="1121" y="3910"/>
                    </a:lnTo>
                    <a:lnTo>
                      <a:pt x="1372" y="4047"/>
                    </a:lnTo>
                    <a:lnTo>
                      <a:pt x="1784" y="3933"/>
                    </a:lnTo>
                    <a:lnTo>
                      <a:pt x="3864" y="3041"/>
                    </a:lnTo>
                    <a:lnTo>
                      <a:pt x="4824" y="2287"/>
                    </a:lnTo>
                    <a:lnTo>
                      <a:pt x="5304" y="1692"/>
                    </a:lnTo>
                    <a:lnTo>
                      <a:pt x="5464" y="1349"/>
                    </a:lnTo>
                  </a:path>
                </a:pathLst>
              </a:custGeom>
              <a:noFill/>
              <a:ln w="18850" cap="flat" cmpd="sng">
                <a:solidFill>
                  <a:schemeClr val="accent1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9" name="Google Shape;669;p44"/>
              <p:cNvSpPr/>
              <p:nvPr/>
            </p:nvSpPr>
            <p:spPr>
              <a:xfrm>
                <a:off x="1643961" y="3463078"/>
                <a:ext cx="516787" cy="342717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5625" fill="none" extrusionOk="0">
                    <a:moveTo>
                      <a:pt x="0" y="1"/>
                    </a:moveTo>
                    <a:lnTo>
                      <a:pt x="46" y="527"/>
                    </a:lnTo>
                    <a:lnTo>
                      <a:pt x="503" y="2767"/>
                    </a:lnTo>
                    <a:lnTo>
                      <a:pt x="846" y="3727"/>
                    </a:lnTo>
                    <a:lnTo>
                      <a:pt x="1303" y="4596"/>
                    </a:lnTo>
                    <a:lnTo>
                      <a:pt x="1898" y="5350"/>
                    </a:lnTo>
                    <a:lnTo>
                      <a:pt x="2264" y="5625"/>
                    </a:lnTo>
                    <a:lnTo>
                      <a:pt x="2927" y="5442"/>
                    </a:lnTo>
                    <a:lnTo>
                      <a:pt x="5647" y="4344"/>
                    </a:lnTo>
                    <a:lnTo>
                      <a:pt x="6699" y="3727"/>
                    </a:lnTo>
                    <a:lnTo>
                      <a:pt x="7636" y="2996"/>
                    </a:lnTo>
                    <a:lnTo>
                      <a:pt x="8299" y="2150"/>
                    </a:lnTo>
                    <a:lnTo>
                      <a:pt x="8482" y="1670"/>
                    </a:lnTo>
                  </a:path>
                </a:pathLst>
              </a:custGeom>
              <a:noFill/>
              <a:ln w="18850" cap="flat" cmpd="sng">
                <a:solidFill>
                  <a:schemeClr val="accent1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0" name="Google Shape;670;p44"/>
            <p:cNvSpPr/>
            <p:nvPr/>
          </p:nvSpPr>
          <p:spPr>
            <a:xfrm>
              <a:off x="1468424" y="3314045"/>
              <a:ext cx="250778" cy="246635"/>
            </a:xfrm>
            <a:custGeom>
              <a:avLst/>
              <a:gdLst/>
              <a:ahLst/>
              <a:cxnLst/>
              <a:rect l="l" t="t" r="r" b="b"/>
              <a:pathLst>
                <a:path w="4116" h="4048" extrusionOk="0">
                  <a:moveTo>
                    <a:pt x="1715" y="1"/>
                  </a:moveTo>
                  <a:lnTo>
                    <a:pt x="961" y="252"/>
                  </a:lnTo>
                  <a:lnTo>
                    <a:pt x="344" y="755"/>
                  </a:lnTo>
                  <a:lnTo>
                    <a:pt x="24" y="1418"/>
                  </a:lnTo>
                  <a:lnTo>
                    <a:pt x="1" y="1829"/>
                  </a:lnTo>
                  <a:lnTo>
                    <a:pt x="69" y="2218"/>
                  </a:lnTo>
                  <a:lnTo>
                    <a:pt x="412" y="2927"/>
                  </a:lnTo>
                  <a:lnTo>
                    <a:pt x="984" y="3476"/>
                  </a:lnTo>
                  <a:lnTo>
                    <a:pt x="1670" y="3864"/>
                  </a:lnTo>
                  <a:lnTo>
                    <a:pt x="2401" y="4047"/>
                  </a:lnTo>
                  <a:lnTo>
                    <a:pt x="3087" y="4001"/>
                  </a:lnTo>
                  <a:lnTo>
                    <a:pt x="3659" y="3681"/>
                  </a:lnTo>
                  <a:lnTo>
                    <a:pt x="4024" y="3110"/>
                  </a:lnTo>
                  <a:lnTo>
                    <a:pt x="4093" y="2675"/>
                  </a:lnTo>
                  <a:lnTo>
                    <a:pt x="4116" y="2310"/>
                  </a:lnTo>
                  <a:lnTo>
                    <a:pt x="4070" y="1692"/>
                  </a:lnTo>
                  <a:lnTo>
                    <a:pt x="3933" y="1189"/>
                  </a:lnTo>
                  <a:lnTo>
                    <a:pt x="3727" y="755"/>
                  </a:lnTo>
                  <a:lnTo>
                    <a:pt x="3293" y="298"/>
                  </a:lnTo>
                  <a:lnTo>
                    <a:pt x="25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44"/>
            <p:cNvSpPr/>
            <p:nvPr/>
          </p:nvSpPr>
          <p:spPr>
            <a:xfrm>
              <a:off x="1840334" y="2963031"/>
              <a:ext cx="246635" cy="257723"/>
            </a:xfrm>
            <a:custGeom>
              <a:avLst/>
              <a:gdLst/>
              <a:ahLst/>
              <a:cxnLst/>
              <a:rect l="l" t="t" r="r" b="b"/>
              <a:pathLst>
                <a:path w="4048" h="4230" extrusionOk="0">
                  <a:moveTo>
                    <a:pt x="2058" y="0"/>
                  </a:moveTo>
                  <a:lnTo>
                    <a:pt x="1258" y="92"/>
                  </a:lnTo>
                  <a:lnTo>
                    <a:pt x="572" y="480"/>
                  </a:lnTo>
                  <a:lnTo>
                    <a:pt x="321" y="801"/>
                  </a:lnTo>
                  <a:lnTo>
                    <a:pt x="138" y="1166"/>
                  </a:lnTo>
                  <a:lnTo>
                    <a:pt x="1" y="1921"/>
                  </a:lnTo>
                  <a:lnTo>
                    <a:pt x="138" y="2675"/>
                  </a:lnTo>
                  <a:lnTo>
                    <a:pt x="481" y="3361"/>
                  </a:lnTo>
                  <a:lnTo>
                    <a:pt x="984" y="3887"/>
                  </a:lnTo>
                  <a:lnTo>
                    <a:pt x="1578" y="4207"/>
                  </a:lnTo>
                  <a:lnTo>
                    <a:pt x="2241" y="4230"/>
                  </a:lnTo>
                  <a:lnTo>
                    <a:pt x="2904" y="3933"/>
                  </a:lnTo>
                  <a:lnTo>
                    <a:pt x="3201" y="3635"/>
                  </a:lnTo>
                  <a:lnTo>
                    <a:pt x="3659" y="3064"/>
                  </a:lnTo>
                  <a:lnTo>
                    <a:pt x="3979" y="2309"/>
                  </a:lnTo>
                  <a:lnTo>
                    <a:pt x="4047" y="1829"/>
                  </a:lnTo>
                  <a:lnTo>
                    <a:pt x="3956" y="1235"/>
                  </a:lnTo>
                  <a:lnTo>
                    <a:pt x="3521" y="595"/>
                  </a:lnTo>
                  <a:lnTo>
                    <a:pt x="2859" y="160"/>
                  </a:lnTo>
                  <a:lnTo>
                    <a:pt x="20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44"/>
            <p:cNvSpPr/>
            <p:nvPr/>
          </p:nvSpPr>
          <p:spPr>
            <a:xfrm>
              <a:off x="1648104" y="3119010"/>
              <a:ext cx="209042" cy="210444"/>
            </a:xfrm>
            <a:custGeom>
              <a:avLst/>
              <a:gdLst/>
              <a:ahLst/>
              <a:cxnLst/>
              <a:rect l="l" t="t" r="r" b="b"/>
              <a:pathLst>
                <a:path w="3431" h="3454" extrusionOk="0">
                  <a:moveTo>
                    <a:pt x="1601" y="1"/>
                  </a:moveTo>
                  <a:lnTo>
                    <a:pt x="938" y="161"/>
                  </a:lnTo>
                  <a:lnTo>
                    <a:pt x="367" y="527"/>
                  </a:lnTo>
                  <a:lnTo>
                    <a:pt x="47" y="1075"/>
                  </a:lnTo>
                  <a:lnTo>
                    <a:pt x="1" y="1418"/>
                  </a:lnTo>
                  <a:lnTo>
                    <a:pt x="1" y="1738"/>
                  </a:lnTo>
                  <a:lnTo>
                    <a:pt x="229" y="2356"/>
                  </a:lnTo>
                  <a:lnTo>
                    <a:pt x="641" y="2881"/>
                  </a:lnTo>
                  <a:lnTo>
                    <a:pt x="1190" y="3247"/>
                  </a:lnTo>
                  <a:lnTo>
                    <a:pt x="1784" y="3453"/>
                  </a:lnTo>
                  <a:lnTo>
                    <a:pt x="2378" y="3453"/>
                  </a:lnTo>
                  <a:lnTo>
                    <a:pt x="2881" y="3247"/>
                  </a:lnTo>
                  <a:lnTo>
                    <a:pt x="3247" y="2790"/>
                  </a:lnTo>
                  <a:lnTo>
                    <a:pt x="3339" y="2447"/>
                  </a:lnTo>
                  <a:lnTo>
                    <a:pt x="3430" y="1853"/>
                  </a:lnTo>
                  <a:lnTo>
                    <a:pt x="3293" y="984"/>
                  </a:lnTo>
                  <a:lnTo>
                    <a:pt x="2881" y="390"/>
                  </a:lnTo>
                  <a:lnTo>
                    <a:pt x="2264" y="69"/>
                  </a:lnTo>
                  <a:lnTo>
                    <a:pt x="16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44"/>
            <p:cNvSpPr/>
            <p:nvPr/>
          </p:nvSpPr>
          <p:spPr>
            <a:xfrm>
              <a:off x="2067416" y="3177563"/>
              <a:ext cx="214526" cy="208981"/>
            </a:xfrm>
            <a:custGeom>
              <a:avLst/>
              <a:gdLst/>
              <a:ahLst/>
              <a:cxnLst/>
              <a:rect l="l" t="t" r="r" b="b"/>
              <a:pathLst>
                <a:path w="3521" h="3430" extrusionOk="0">
                  <a:moveTo>
                    <a:pt x="1509" y="0"/>
                  </a:moveTo>
                  <a:lnTo>
                    <a:pt x="1166" y="114"/>
                  </a:lnTo>
                  <a:lnTo>
                    <a:pt x="846" y="297"/>
                  </a:lnTo>
                  <a:lnTo>
                    <a:pt x="389" y="777"/>
                  </a:lnTo>
                  <a:lnTo>
                    <a:pt x="92" y="1349"/>
                  </a:lnTo>
                  <a:lnTo>
                    <a:pt x="0" y="1966"/>
                  </a:lnTo>
                  <a:lnTo>
                    <a:pt x="92" y="2561"/>
                  </a:lnTo>
                  <a:lnTo>
                    <a:pt x="366" y="3041"/>
                  </a:lnTo>
                  <a:lnTo>
                    <a:pt x="800" y="3361"/>
                  </a:lnTo>
                  <a:lnTo>
                    <a:pt x="1418" y="3429"/>
                  </a:lnTo>
                  <a:lnTo>
                    <a:pt x="1783" y="3338"/>
                  </a:lnTo>
                  <a:lnTo>
                    <a:pt x="2378" y="3132"/>
                  </a:lnTo>
                  <a:lnTo>
                    <a:pt x="3155" y="2606"/>
                  </a:lnTo>
                  <a:lnTo>
                    <a:pt x="3521" y="1989"/>
                  </a:lnTo>
                  <a:lnTo>
                    <a:pt x="3521" y="1349"/>
                  </a:lnTo>
                  <a:lnTo>
                    <a:pt x="3269" y="755"/>
                  </a:lnTo>
                  <a:lnTo>
                    <a:pt x="2789" y="297"/>
                  </a:lnTo>
                  <a:lnTo>
                    <a:pt x="2195" y="23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44"/>
            <p:cNvSpPr/>
            <p:nvPr/>
          </p:nvSpPr>
          <p:spPr>
            <a:xfrm>
              <a:off x="2059069" y="3464479"/>
              <a:ext cx="214526" cy="210383"/>
            </a:xfrm>
            <a:custGeom>
              <a:avLst/>
              <a:gdLst/>
              <a:ahLst/>
              <a:cxnLst/>
              <a:rect l="l" t="t" r="r" b="b"/>
              <a:pathLst>
                <a:path w="3521" h="3453" extrusionOk="0">
                  <a:moveTo>
                    <a:pt x="1509" y="1"/>
                  </a:moveTo>
                  <a:lnTo>
                    <a:pt x="1166" y="138"/>
                  </a:lnTo>
                  <a:lnTo>
                    <a:pt x="846" y="298"/>
                  </a:lnTo>
                  <a:lnTo>
                    <a:pt x="389" y="778"/>
                  </a:lnTo>
                  <a:lnTo>
                    <a:pt x="92" y="1372"/>
                  </a:lnTo>
                  <a:lnTo>
                    <a:pt x="0" y="1990"/>
                  </a:lnTo>
                  <a:lnTo>
                    <a:pt x="92" y="2561"/>
                  </a:lnTo>
                  <a:lnTo>
                    <a:pt x="366" y="3064"/>
                  </a:lnTo>
                  <a:lnTo>
                    <a:pt x="800" y="3361"/>
                  </a:lnTo>
                  <a:lnTo>
                    <a:pt x="1418" y="3453"/>
                  </a:lnTo>
                  <a:lnTo>
                    <a:pt x="1783" y="3361"/>
                  </a:lnTo>
                  <a:lnTo>
                    <a:pt x="2378" y="3156"/>
                  </a:lnTo>
                  <a:lnTo>
                    <a:pt x="3155" y="2607"/>
                  </a:lnTo>
                  <a:lnTo>
                    <a:pt x="3521" y="1990"/>
                  </a:lnTo>
                  <a:lnTo>
                    <a:pt x="3521" y="1349"/>
                  </a:lnTo>
                  <a:lnTo>
                    <a:pt x="3269" y="778"/>
                  </a:lnTo>
                  <a:lnTo>
                    <a:pt x="2789" y="298"/>
                  </a:lnTo>
                  <a:lnTo>
                    <a:pt x="2195" y="23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44"/>
            <p:cNvSpPr/>
            <p:nvPr/>
          </p:nvSpPr>
          <p:spPr>
            <a:xfrm>
              <a:off x="1915581" y="2949078"/>
              <a:ext cx="121246" cy="78109"/>
            </a:xfrm>
            <a:custGeom>
              <a:avLst/>
              <a:gdLst/>
              <a:ahLst/>
              <a:cxnLst/>
              <a:rect l="l" t="t" r="r" b="b"/>
              <a:pathLst>
                <a:path w="1990" h="1282" extrusionOk="0">
                  <a:moveTo>
                    <a:pt x="1189" y="1"/>
                  </a:moveTo>
                  <a:lnTo>
                    <a:pt x="663" y="24"/>
                  </a:lnTo>
                  <a:lnTo>
                    <a:pt x="320" y="161"/>
                  </a:lnTo>
                  <a:lnTo>
                    <a:pt x="183" y="298"/>
                  </a:lnTo>
                  <a:lnTo>
                    <a:pt x="46" y="435"/>
                  </a:lnTo>
                  <a:lnTo>
                    <a:pt x="0" y="709"/>
                  </a:lnTo>
                  <a:lnTo>
                    <a:pt x="229" y="1030"/>
                  </a:lnTo>
                  <a:lnTo>
                    <a:pt x="938" y="1281"/>
                  </a:lnTo>
                  <a:lnTo>
                    <a:pt x="1486" y="1235"/>
                  </a:lnTo>
                  <a:lnTo>
                    <a:pt x="1784" y="1121"/>
                  </a:lnTo>
                  <a:lnTo>
                    <a:pt x="1898" y="1007"/>
                  </a:lnTo>
                  <a:lnTo>
                    <a:pt x="1989" y="892"/>
                  </a:lnTo>
                  <a:lnTo>
                    <a:pt x="1989" y="641"/>
                  </a:lnTo>
                  <a:lnTo>
                    <a:pt x="1784" y="298"/>
                  </a:lnTo>
                  <a:lnTo>
                    <a:pt x="1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44"/>
            <p:cNvSpPr/>
            <p:nvPr/>
          </p:nvSpPr>
          <p:spPr>
            <a:xfrm>
              <a:off x="1655111" y="3121813"/>
              <a:ext cx="96144" cy="65558"/>
            </a:xfrm>
            <a:custGeom>
              <a:avLst/>
              <a:gdLst/>
              <a:ahLst/>
              <a:cxnLst/>
              <a:rect l="l" t="t" r="r" b="b"/>
              <a:pathLst>
                <a:path w="1578" h="1076" extrusionOk="0">
                  <a:moveTo>
                    <a:pt x="640" y="1"/>
                  </a:moveTo>
                  <a:lnTo>
                    <a:pt x="274" y="206"/>
                  </a:lnTo>
                  <a:lnTo>
                    <a:pt x="92" y="435"/>
                  </a:lnTo>
                  <a:lnTo>
                    <a:pt x="23" y="572"/>
                  </a:lnTo>
                  <a:lnTo>
                    <a:pt x="0" y="732"/>
                  </a:lnTo>
                  <a:lnTo>
                    <a:pt x="69" y="938"/>
                  </a:lnTo>
                  <a:lnTo>
                    <a:pt x="389" y="1075"/>
                  </a:lnTo>
                  <a:lnTo>
                    <a:pt x="983" y="1007"/>
                  </a:lnTo>
                  <a:lnTo>
                    <a:pt x="1372" y="801"/>
                  </a:lnTo>
                  <a:lnTo>
                    <a:pt x="1532" y="595"/>
                  </a:lnTo>
                  <a:lnTo>
                    <a:pt x="1555" y="481"/>
                  </a:lnTo>
                  <a:lnTo>
                    <a:pt x="1578" y="366"/>
                  </a:lnTo>
                  <a:lnTo>
                    <a:pt x="1486" y="184"/>
                  </a:lnTo>
                  <a:lnTo>
                    <a:pt x="1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44"/>
            <p:cNvSpPr/>
            <p:nvPr/>
          </p:nvSpPr>
          <p:spPr>
            <a:xfrm>
              <a:off x="1493527" y="3308500"/>
              <a:ext cx="96144" cy="65497"/>
            </a:xfrm>
            <a:custGeom>
              <a:avLst/>
              <a:gdLst/>
              <a:ahLst/>
              <a:cxnLst/>
              <a:rect l="l" t="t" r="r" b="b"/>
              <a:pathLst>
                <a:path w="1578" h="1075" extrusionOk="0">
                  <a:moveTo>
                    <a:pt x="640" y="0"/>
                  </a:moveTo>
                  <a:lnTo>
                    <a:pt x="275" y="206"/>
                  </a:lnTo>
                  <a:lnTo>
                    <a:pt x="92" y="434"/>
                  </a:lnTo>
                  <a:lnTo>
                    <a:pt x="23" y="572"/>
                  </a:lnTo>
                  <a:lnTo>
                    <a:pt x="0" y="709"/>
                  </a:lnTo>
                  <a:lnTo>
                    <a:pt x="69" y="915"/>
                  </a:lnTo>
                  <a:lnTo>
                    <a:pt x="366" y="1075"/>
                  </a:lnTo>
                  <a:lnTo>
                    <a:pt x="983" y="1006"/>
                  </a:lnTo>
                  <a:lnTo>
                    <a:pt x="1372" y="800"/>
                  </a:lnTo>
                  <a:lnTo>
                    <a:pt x="1532" y="595"/>
                  </a:lnTo>
                  <a:lnTo>
                    <a:pt x="1555" y="480"/>
                  </a:lnTo>
                  <a:lnTo>
                    <a:pt x="1578" y="366"/>
                  </a:lnTo>
                  <a:lnTo>
                    <a:pt x="1486" y="183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44"/>
            <p:cNvSpPr/>
            <p:nvPr/>
          </p:nvSpPr>
          <p:spPr>
            <a:xfrm>
              <a:off x="2188604" y="3176162"/>
              <a:ext cx="86395" cy="76647"/>
            </a:xfrm>
            <a:custGeom>
              <a:avLst/>
              <a:gdLst/>
              <a:ahLst/>
              <a:cxnLst/>
              <a:rect l="l" t="t" r="r" b="b"/>
              <a:pathLst>
                <a:path w="1418" h="1258" extrusionOk="0">
                  <a:moveTo>
                    <a:pt x="640" y="0"/>
                  </a:moveTo>
                  <a:lnTo>
                    <a:pt x="320" y="46"/>
                  </a:lnTo>
                  <a:lnTo>
                    <a:pt x="160" y="92"/>
                  </a:lnTo>
                  <a:lnTo>
                    <a:pt x="0" y="252"/>
                  </a:lnTo>
                  <a:lnTo>
                    <a:pt x="23" y="572"/>
                  </a:lnTo>
                  <a:lnTo>
                    <a:pt x="389" y="1029"/>
                  </a:lnTo>
                  <a:lnTo>
                    <a:pt x="915" y="1258"/>
                  </a:lnTo>
                  <a:lnTo>
                    <a:pt x="1166" y="1235"/>
                  </a:lnTo>
                  <a:lnTo>
                    <a:pt x="1280" y="1166"/>
                  </a:lnTo>
                  <a:lnTo>
                    <a:pt x="1418" y="1006"/>
                  </a:lnTo>
                  <a:lnTo>
                    <a:pt x="1418" y="686"/>
                  </a:lnTo>
                  <a:lnTo>
                    <a:pt x="1143" y="25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44"/>
            <p:cNvSpPr/>
            <p:nvPr/>
          </p:nvSpPr>
          <p:spPr>
            <a:xfrm>
              <a:off x="2188604" y="3470085"/>
              <a:ext cx="86395" cy="76647"/>
            </a:xfrm>
            <a:custGeom>
              <a:avLst/>
              <a:gdLst/>
              <a:ahLst/>
              <a:cxnLst/>
              <a:rect l="l" t="t" r="r" b="b"/>
              <a:pathLst>
                <a:path w="1418" h="1258" extrusionOk="0">
                  <a:moveTo>
                    <a:pt x="640" y="0"/>
                  </a:moveTo>
                  <a:lnTo>
                    <a:pt x="320" y="23"/>
                  </a:lnTo>
                  <a:lnTo>
                    <a:pt x="160" y="92"/>
                  </a:lnTo>
                  <a:lnTo>
                    <a:pt x="0" y="252"/>
                  </a:lnTo>
                  <a:lnTo>
                    <a:pt x="23" y="572"/>
                  </a:lnTo>
                  <a:lnTo>
                    <a:pt x="389" y="1006"/>
                  </a:lnTo>
                  <a:lnTo>
                    <a:pt x="915" y="1257"/>
                  </a:lnTo>
                  <a:lnTo>
                    <a:pt x="1166" y="1212"/>
                  </a:lnTo>
                  <a:lnTo>
                    <a:pt x="1280" y="1166"/>
                  </a:lnTo>
                  <a:lnTo>
                    <a:pt x="1418" y="1006"/>
                  </a:lnTo>
                  <a:lnTo>
                    <a:pt x="1418" y="686"/>
                  </a:lnTo>
                  <a:lnTo>
                    <a:pt x="1143" y="25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44"/>
            <p:cNvSpPr/>
            <p:nvPr/>
          </p:nvSpPr>
          <p:spPr>
            <a:xfrm rot="-3459810">
              <a:off x="578179" y="3528754"/>
              <a:ext cx="566737" cy="1353139"/>
            </a:xfrm>
            <a:custGeom>
              <a:avLst/>
              <a:gdLst/>
              <a:ahLst/>
              <a:cxnLst/>
              <a:rect l="l" t="t" r="r" b="b"/>
              <a:pathLst>
                <a:path w="3910" h="4573" extrusionOk="0">
                  <a:moveTo>
                    <a:pt x="3910" y="0"/>
                  </a:moveTo>
                  <a:lnTo>
                    <a:pt x="3590" y="69"/>
                  </a:lnTo>
                  <a:lnTo>
                    <a:pt x="2904" y="503"/>
                  </a:lnTo>
                  <a:lnTo>
                    <a:pt x="1921" y="1532"/>
                  </a:lnTo>
                  <a:lnTo>
                    <a:pt x="275" y="4024"/>
                  </a:lnTo>
                  <a:lnTo>
                    <a:pt x="0" y="4572"/>
                  </a:lnTo>
                  <a:lnTo>
                    <a:pt x="412" y="3887"/>
                  </a:lnTo>
                  <a:lnTo>
                    <a:pt x="1624" y="2378"/>
                  </a:lnTo>
                  <a:lnTo>
                    <a:pt x="3521" y="366"/>
                  </a:lnTo>
                  <a:lnTo>
                    <a:pt x="3910" y="0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44"/>
            <p:cNvSpPr/>
            <p:nvPr/>
          </p:nvSpPr>
          <p:spPr>
            <a:xfrm rot="1071240">
              <a:off x="1318805" y="4218494"/>
              <a:ext cx="689304" cy="969172"/>
            </a:xfrm>
            <a:custGeom>
              <a:avLst/>
              <a:gdLst/>
              <a:ahLst/>
              <a:cxnLst/>
              <a:rect l="l" t="t" r="r" b="b"/>
              <a:pathLst>
                <a:path w="3910" h="4573" extrusionOk="0">
                  <a:moveTo>
                    <a:pt x="3910" y="0"/>
                  </a:moveTo>
                  <a:lnTo>
                    <a:pt x="3590" y="69"/>
                  </a:lnTo>
                  <a:lnTo>
                    <a:pt x="2904" y="503"/>
                  </a:lnTo>
                  <a:lnTo>
                    <a:pt x="1921" y="1532"/>
                  </a:lnTo>
                  <a:lnTo>
                    <a:pt x="275" y="4024"/>
                  </a:lnTo>
                  <a:lnTo>
                    <a:pt x="0" y="4572"/>
                  </a:lnTo>
                  <a:lnTo>
                    <a:pt x="412" y="3887"/>
                  </a:lnTo>
                  <a:lnTo>
                    <a:pt x="1624" y="2378"/>
                  </a:lnTo>
                  <a:lnTo>
                    <a:pt x="3521" y="366"/>
                  </a:lnTo>
                  <a:lnTo>
                    <a:pt x="3910" y="0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82" name="Google Shape;682;p44"/>
          <p:cNvSpPr/>
          <p:nvPr/>
        </p:nvSpPr>
        <p:spPr>
          <a:xfrm>
            <a:off x="-935768" y="-778835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3" name="Google Shape;683;p44"/>
          <p:cNvSpPr/>
          <p:nvPr/>
        </p:nvSpPr>
        <p:spPr>
          <a:xfrm>
            <a:off x="5163888" y="-855290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4" name="Google Shape;684;p44"/>
          <p:cNvSpPr/>
          <p:nvPr/>
        </p:nvSpPr>
        <p:spPr>
          <a:xfrm>
            <a:off x="11473670" y="-72862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2717987" y="1233229"/>
            <a:ext cx="6883586" cy="3241184"/>
            <a:chOff x="124177" y="161035"/>
            <a:chExt cx="3772500" cy="1044348"/>
          </a:xfrm>
        </p:grpSpPr>
        <p:sp>
          <p:nvSpPr>
            <p:cNvPr id="96" name="Rounded Rectangle 1"/>
            <p:cNvSpPr/>
            <p:nvPr/>
          </p:nvSpPr>
          <p:spPr>
            <a:xfrm>
              <a:off x="124177" y="161035"/>
              <a:ext cx="3736622" cy="1007278"/>
            </a:xfrm>
            <a:custGeom>
              <a:avLst/>
              <a:gdLst>
                <a:gd name="connsiteX0" fmla="*/ 0 w 3736622"/>
                <a:gd name="connsiteY0" fmla="*/ 150522 h 903111"/>
                <a:gd name="connsiteX1" fmla="*/ 150522 w 3736622"/>
                <a:gd name="connsiteY1" fmla="*/ 0 h 903111"/>
                <a:gd name="connsiteX2" fmla="*/ 3586100 w 3736622"/>
                <a:gd name="connsiteY2" fmla="*/ 0 h 903111"/>
                <a:gd name="connsiteX3" fmla="*/ 3736622 w 3736622"/>
                <a:gd name="connsiteY3" fmla="*/ 150522 h 903111"/>
                <a:gd name="connsiteX4" fmla="*/ 3736622 w 3736622"/>
                <a:gd name="connsiteY4" fmla="*/ 752589 h 903111"/>
                <a:gd name="connsiteX5" fmla="*/ 3586100 w 3736622"/>
                <a:gd name="connsiteY5" fmla="*/ 903111 h 903111"/>
                <a:gd name="connsiteX6" fmla="*/ 150522 w 3736622"/>
                <a:gd name="connsiteY6" fmla="*/ 903111 h 903111"/>
                <a:gd name="connsiteX7" fmla="*/ 0 w 3736622"/>
                <a:gd name="connsiteY7" fmla="*/ 752589 h 903111"/>
                <a:gd name="connsiteX8" fmla="*/ 0 w 3736622"/>
                <a:gd name="connsiteY8" fmla="*/ 150522 h 903111"/>
                <a:gd name="connsiteX0" fmla="*/ 0 w 3736622"/>
                <a:gd name="connsiteY0" fmla="*/ 150522 h 1004711"/>
                <a:gd name="connsiteX1" fmla="*/ 150522 w 3736622"/>
                <a:gd name="connsiteY1" fmla="*/ 0 h 1004711"/>
                <a:gd name="connsiteX2" fmla="*/ 3586100 w 3736622"/>
                <a:gd name="connsiteY2" fmla="*/ 0 h 1004711"/>
                <a:gd name="connsiteX3" fmla="*/ 3736622 w 3736622"/>
                <a:gd name="connsiteY3" fmla="*/ 150522 h 1004711"/>
                <a:gd name="connsiteX4" fmla="*/ 3736622 w 3736622"/>
                <a:gd name="connsiteY4" fmla="*/ 752589 h 1004711"/>
                <a:gd name="connsiteX5" fmla="*/ 3586100 w 3736622"/>
                <a:gd name="connsiteY5" fmla="*/ 903111 h 1004711"/>
                <a:gd name="connsiteX6" fmla="*/ 2065867 w 3736622"/>
                <a:gd name="connsiteY6" fmla="*/ 1004711 h 1004711"/>
                <a:gd name="connsiteX7" fmla="*/ 150522 w 3736622"/>
                <a:gd name="connsiteY7" fmla="*/ 903111 h 1004711"/>
                <a:gd name="connsiteX8" fmla="*/ 0 w 3736622"/>
                <a:gd name="connsiteY8" fmla="*/ 752589 h 1004711"/>
                <a:gd name="connsiteX9" fmla="*/ 0 w 3736622"/>
                <a:gd name="connsiteY9" fmla="*/ 150522 h 1004711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150522 w 3736622"/>
                <a:gd name="connsiteY8" fmla="*/ 903365 h 1004965"/>
                <a:gd name="connsiteX9" fmla="*/ 0 w 3736622"/>
                <a:gd name="connsiteY9" fmla="*/ 752843 h 1004965"/>
                <a:gd name="connsiteX10" fmla="*/ 0 w 3736622"/>
                <a:gd name="connsiteY10" fmla="*/ 150776 h 1004965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598311 w 3736622"/>
                <a:gd name="connsiteY8" fmla="*/ 993676 h 1004965"/>
                <a:gd name="connsiteX9" fmla="*/ 150522 w 3736622"/>
                <a:gd name="connsiteY9" fmla="*/ 903365 h 1004965"/>
                <a:gd name="connsiteX10" fmla="*/ 0 w 3736622"/>
                <a:gd name="connsiteY10" fmla="*/ 752843 h 1004965"/>
                <a:gd name="connsiteX11" fmla="*/ 0 w 3736622"/>
                <a:gd name="connsiteY11" fmla="*/ 150776 h 1004965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291645 w 3736622"/>
                <a:gd name="connsiteY3" fmla="*/ 149323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314223 w 3736622"/>
                <a:gd name="connsiteY3" fmla="*/ 92878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6622" h="1007278">
                  <a:moveTo>
                    <a:pt x="0" y="153089"/>
                  </a:moveTo>
                  <a:cubicBezTo>
                    <a:pt x="0" y="69958"/>
                    <a:pt x="67391" y="2567"/>
                    <a:pt x="150522" y="2567"/>
                  </a:cubicBezTo>
                  <a:cubicBezTo>
                    <a:pt x="282226" y="-16875"/>
                    <a:pt x="523679" y="79708"/>
                    <a:pt x="880533" y="104167"/>
                  </a:cubicBezTo>
                  <a:cubicBezTo>
                    <a:pt x="1237387" y="128626"/>
                    <a:pt x="1848243" y="98522"/>
                    <a:pt x="2314223" y="92878"/>
                  </a:cubicBezTo>
                  <a:lnTo>
                    <a:pt x="3586100" y="2567"/>
                  </a:lnTo>
                  <a:cubicBezTo>
                    <a:pt x="3669231" y="2567"/>
                    <a:pt x="3736622" y="69958"/>
                    <a:pt x="3736622" y="153089"/>
                  </a:cubicBezTo>
                  <a:lnTo>
                    <a:pt x="3736622" y="755156"/>
                  </a:lnTo>
                  <a:cubicBezTo>
                    <a:pt x="3736622" y="838287"/>
                    <a:pt x="3669231" y="905678"/>
                    <a:pt x="3586100" y="905678"/>
                  </a:cubicBezTo>
                  <a:cubicBezTo>
                    <a:pt x="3011622" y="909441"/>
                    <a:pt x="2640345" y="1003515"/>
                    <a:pt x="2065867" y="1007278"/>
                  </a:cubicBezTo>
                  <a:lnTo>
                    <a:pt x="598311" y="995989"/>
                  </a:lnTo>
                  <a:cubicBezTo>
                    <a:pt x="279087" y="979056"/>
                    <a:pt x="235189" y="930765"/>
                    <a:pt x="150522" y="905678"/>
                  </a:cubicBezTo>
                  <a:cubicBezTo>
                    <a:pt x="67391" y="905678"/>
                    <a:pt x="0" y="838287"/>
                    <a:pt x="0" y="755156"/>
                  </a:cubicBezTo>
                  <a:lnTo>
                    <a:pt x="0" y="153089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Rounded Rectangle 1"/>
            <p:cNvSpPr/>
            <p:nvPr/>
          </p:nvSpPr>
          <p:spPr>
            <a:xfrm>
              <a:off x="160055" y="198105"/>
              <a:ext cx="3736622" cy="1007278"/>
            </a:xfrm>
            <a:custGeom>
              <a:avLst/>
              <a:gdLst>
                <a:gd name="connsiteX0" fmla="*/ 0 w 3736622"/>
                <a:gd name="connsiteY0" fmla="*/ 150522 h 903111"/>
                <a:gd name="connsiteX1" fmla="*/ 150522 w 3736622"/>
                <a:gd name="connsiteY1" fmla="*/ 0 h 903111"/>
                <a:gd name="connsiteX2" fmla="*/ 3586100 w 3736622"/>
                <a:gd name="connsiteY2" fmla="*/ 0 h 903111"/>
                <a:gd name="connsiteX3" fmla="*/ 3736622 w 3736622"/>
                <a:gd name="connsiteY3" fmla="*/ 150522 h 903111"/>
                <a:gd name="connsiteX4" fmla="*/ 3736622 w 3736622"/>
                <a:gd name="connsiteY4" fmla="*/ 752589 h 903111"/>
                <a:gd name="connsiteX5" fmla="*/ 3586100 w 3736622"/>
                <a:gd name="connsiteY5" fmla="*/ 903111 h 903111"/>
                <a:gd name="connsiteX6" fmla="*/ 150522 w 3736622"/>
                <a:gd name="connsiteY6" fmla="*/ 903111 h 903111"/>
                <a:gd name="connsiteX7" fmla="*/ 0 w 3736622"/>
                <a:gd name="connsiteY7" fmla="*/ 752589 h 903111"/>
                <a:gd name="connsiteX8" fmla="*/ 0 w 3736622"/>
                <a:gd name="connsiteY8" fmla="*/ 150522 h 903111"/>
                <a:gd name="connsiteX0" fmla="*/ 0 w 3736622"/>
                <a:gd name="connsiteY0" fmla="*/ 150522 h 1004711"/>
                <a:gd name="connsiteX1" fmla="*/ 150522 w 3736622"/>
                <a:gd name="connsiteY1" fmla="*/ 0 h 1004711"/>
                <a:gd name="connsiteX2" fmla="*/ 3586100 w 3736622"/>
                <a:gd name="connsiteY2" fmla="*/ 0 h 1004711"/>
                <a:gd name="connsiteX3" fmla="*/ 3736622 w 3736622"/>
                <a:gd name="connsiteY3" fmla="*/ 150522 h 1004711"/>
                <a:gd name="connsiteX4" fmla="*/ 3736622 w 3736622"/>
                <a:gd name="connsiteY4" fmla="*/ 752589 h 1004711"/>
                <a:gd name="connsiteX5" fmla="*/ 3586100 w 3736622"/>
                <a:gd name="connsiteY5" fmla="*/ 903111 h 1004711"/>
                <a:gd name="connsiteX6" fmla="*/ 2065867 w 3736622"/>
                <a:gd name="connsiteY6" fmla="*/ 1004711 h 1004711"/>
                <a:gd name="connsiteX7" fmla="*/ 150522 w 3736622"/>
                <a:gd name="connsiteY7" fmla="*/ 903111 h 1004711"/>
                <a:gd name="connsiteX8" fmla="*/ 0 w 3736622"/>
                <a:gd name="connsiteY8" fmla="*/ 752589 h 1004711"/>
                <a:gd name="connsiteX9" fmla="*/ 0 w 3736622"/>
                <a:gd name="connsiteY9" fmla="*/ 150522 h 1004711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150522 w 3736622"/>
                <a:gd name="connsiteY8" fmla="*/ 903365 h 1004965"/>
                <a:gd name="connsiteX9" fmla="*/ 0 w 3736622"/>
                <a:gd name="connsiteY9" fmla="*/ 752843 h 1004965"/>
                <a:gd name="connsiteX10" fmla="*/ 0 w 3736622"/>
                <a:gd name="connsiteY10" fmla="*/ 150776 h 1004965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598311 w 3736622"/>
                <a:gd name="connsiteY8" fmla="*/ 993676 h 1004965"/>
                <a:gd name="connsiteX9" fmla="*/ 150522 w 3736622"/>
                <a:gd name="connsiteY9" fmla="*/ 903365 h 1004965"/>
                <a:gd name="connsiteX10" fmla="*/ 0 w 3736622"/>
                <a:gd name="connsiteY10" fmla="*/ 752843 h 1004965"/>
                <a:gd name="connsiteX11" fmla="*/ 0 w 3736622"/>
                <a:gd name="connsiteY11" fmla="*/ 150776 h 1004965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291645 w 3736622"/>
                <a:gd name="connsiteY3" fmla="*/ 149323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314223 w 3736622"/>
                <a:gd name="connsiteY3" fmla="*/ 92878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6622" h="1007278">
                  <a:moveTo>
                    <a:pt x="0" y="153089"/>
                  </a:moveTo>
                  <a:cubicBezTo>
                    <a:pt x="0" y="69958"/>
                    <a:pt x="67391" y="2567"/>
                    <a:pt x="150522" y="2567"/>
                  </a:cubicBezTo>
                  <a:cubicBezTo>
                    <a:pt x="282226" y="-16875"/>
                    <a:pt x="523679" y="79708"/>
                    <a:pt x="880533" y="104167"/>
                  </a:cubicBezTo>
                  <a:cubicBezTo>
                    <a:pt x="1237387" y="128626"/>
                    <a:pt x="1848243" y="98522"/>
                    <a:pt x="2314223" y="92878"/>
                  </a:cubicBezTo>
                  <a:lnTo>
                    <a:pt x="3586100" y="2567"/>
                  </a:lnTo>
                  <a:cubicBezTo>
                    <a:pt x="3669231" y="2567"/>
                    <a:pt x="3736622" y="69958"/>
                    <a:pt x="3736622" y="153089"/>
                  </a:cubicBezTo>
                  <a:lnTo>
                    <a:pt x="3736622" y="755156"/>
                  </a:lnTo>
                  <a:cubicBezTo>
                    <a:pt x="3736622" y="838287"/>
                    <a:pt x="3669231" y="905678"/>
                    <a:pt x="3586100" y="905678"/>
                  </a:cubicBezTo>
                  <a:cubicBezTo>
                    <a:pt x="3011622" y="909441"/>
                    <a:pt x="2640345" y="1003515"/>
                    <a:pt x="2065867" y="1007278"/>
                  </a:cubicBezTo>
                  <a:lnTo>
                    <a:pt x="598311" y="995989"/>
                  </a:lnTo>
                  <a:cubicBezTo>
                    <a:pt x="279087" y="979056"/>
                    <a:pt x="235189" y="930765"/>
                    <a:pt x="150522" y="905678"/>
                  </a:cubicBezTo>
                  <a:cubicBezTo>
                    <a:pt x="67391" y="905678"/>
                    <a:pt x="0" y="838287"/>
                    <a:pt x="0" y="755156"/>
                  </a:cubicBezTo>
                  <a:lnTo>
                    <a:pt x="0" y="153089"/>
                  </a:lnTo>
                  <a:close/>
                </a:path>
              </a:pathLst>
            </a:custGeom>
            <a:solidFill>
              <a:srgbClr val="AFDA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GB" sz="4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GB" sz="4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xuống</a:t>
              </a:r>
              <a:r>
                <a:rPr lang="en-GB" sz="4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GB" sz="4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thang ở </a:t>
              </a:r>
              <a:r>
                <a:rPr lang="en-GB" sz="4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GB" sz="4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GB" sz="4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GB" sz="4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GB" sz="4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GB" sz="4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4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2056096" y="308585"/>
            <a:ext cx="8644365" cy="4967455"/>
            <a:chOff x="124177" y="158340"/>
            <a:chExt cx="3772930" cy="1052844"/>
          </a:xfrm>
        </p:grpSpPr>
        <p:sp>
          <p:nvSpPr>
            <p:cNvPr id="99" name="Rounded Rectangle 1"/>
            <p:cNvSpPr/>
            <p:nvPr/>
          </p:nvSpPr>
          <p:spPr>
            <a:xfrm>
              <a:off x="124177" y="158340"/>
              <a:ext cx="3736622" cy="1009973"/>
            </a:xfrm>
            <a:custGeom>
              <a:avLst/>
              <a:gdLst>
                <a:gd name="connsiteX0" fmla="*/ 0 w 3736622"/>
                <a:gd name="connsiteY0" fmla="*/ 150522 h 903111"/>
                <a:gd name="connsiteX1" fmla="*/ 150522 w 3736622"/>
                <a:gd name="connsiteY1" fmla="*/ 0 h 903111"/>
                <a:gd name="connsiteX2" fmla="*/ 3586100 w 3736622"/>
                <a:gd name="connsiteY2" fmla="*/ 0 h 903111"/>
                <a:gd name="connsiteX3" fmla="*/ 3736622 w 3736622"/>
                <a:gd name="connsiteY3" fmla="*/ 150522 h 903111"/>
                <a:gd name="connsiteX4" fmla="*/ 3736622 w 3736622"/>
                <a:gd name="connsiteY4" fmla="*/ 752589 h 903111"/>
                <a:gd name="connsiteX5" fmla="*/ 3586100 w 3736622"/>
                <a:gd name="connsiteY5" fmla="*/ 903111 h 903111"/>
                <a:gd name="connsiteX6" fmla="*/ 150522 w 3736622"/>
                <a:gd name="connsiteY6" fmla="*/ 903111 h 903111"/>
                <a:gd name="connsiteX7" fmla="*/ 0 w 3736622"/>
                <a:gd name="connsiteY7" fmla="*/ 752589 h 903111"/>
                <a:gd name="connsiteX8" fmla="*/ 0 w 3736622"/>
                <a:gd name="connsiteY8" fmla="*/ 150522 h 903111"/>
                <a:gd name="connsiteX0" fmla="*/ 0 w 3736622"/>
                <a:gd name="connsiteY0" fmla="*/ 150522 h 1004711"/>
                <a:gd name="connsiteX1" fmla="*/ 150522 w 3736622"/>
                <a:gd name="connsiteY1" fmla="*/ 0 h 1004711"/>
                <a:gd name="connsiteX2" fmla="*/ 3586100 w 3736622"/>
                <a:gd name="connsiteY2" fmla="*/ 0 h 1004711"/>
                <a:gd name="connsiteX3" fmla="*/ 3736622 w 3736622"/>
                <a:gd name="connsiteY3" fmla="*/ 150522 h 1004711"/>
                <a:gd name="connsiteX4" fmla="*/ 3736622 w 3736622"/>
                <a:gd name="connsiteY4" fmla="*/ 752589 h 1004711"/>
                <a:gd name="connsiteX5" fmla="*/ 3586100 w 3736622"/>
                <a:gd name="connsiteY5" fmla="*/ 903111 h 1004711"/>
                <a:gd name="connsiteX6" fmla="*/ 2065867 w 3736622"/>
                <a:gd name="connsiteY6" fmla="*/ 1004711 h 1004711"/>
                <a:gd name="connsiteX7" fmla="*/ 150522 w 3736622"/>
                <a:gd name="connsiteY7" fmla="*/ 903111 h 1004711"/>
                <a:gd name="connsiteX8" fmla="*/ 0 w 3736622"/>
                <a:gd name="connsiteY8" fmla="*/ 752589 h 1004711"/>
                <a:gd name="connsiteX9" fmla="*/ 0 w 3736622"/>
                <a:gd name="connsiteY9" fmla="*/ 150522 h 1004711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150522 w 3736622"/>
                <a:gd name="connsiteY8" fmla="*/ 903365 h 1004965"/>
                <a:gd name="connsiteX9" fmla="*/ 0 w 3736622"/>
                <a:gd name="connsiteY9" fmla="*/ 752843 h 1004965"/>
                <a:gd name="connsiteX10" fmla="*/ 0 w 3736622"/>
                <a:gd name="connsiteY10" fmla="*/ 150776 h 1004965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598311 w 3736622"/>
                <a:gd name="connsiteY8" fmla="*/ 993676 h 1004965"/>
                <a:gd name="connsiteX9" fmla="*/ 150522 w 3736622"/>
                <a:gd name="connsiteY9" fmla="*/ 903365 h 1004965"/>
                <a:gd name="connsiteX10" fmla="*/ 0 w 3736622"/>
                <a:gd name="connsiteY10" fmla="*/ 752843 h 1004965"/>
                <a:gd name="connsiteX11" fmla="*/ 0 w 3736622"/>
                <a:gd name="connsiteY11" fmla="*/ 150776 h 1004965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291645 w 3736622"/>
                <a:gd name="connsiteY3" fmla="*/ 149323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314223 w 3736622"/>
                <a:gd name="connsiteY3" fmla="*/ 92878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  <a:gd name="connsiteX0" fmla="*/ 0 w 3736622"/>
                <a:gd name="connsiteY0" fmla="*/ 158013 h 1012202"/>
                <a:gd name="connsiteX1" fmla="*/ 150522 w 3736622"/>
                <a:gd name="connsiteY1" fmla="*/ 7491 h 1012202"/>
                <a:gd name="connsiteX2" fmla="*/ 1083584 w 3736622"/>
                <a:gd name="connsiteY2" fmla="*/ 34289 h 1012202"/>
                <a:gd name="connsiteX3" fmla="*/ 2314223 w 3736622"/>
                <a:gd name="connsiteY3" fmla="*/ 97802 h 1012202"/>
                <a:gd name="connsiteX4" fmla="*/ 3586100 w 3736622"/>
                <a:gd name="connsiteY4" fmla="*/ 7491 h 1012202"/>
                <a:gd name="connsiteX5" fmla="*/ 3736622 w 3736622"/>
                <a:gd name="connsiteY5" fmla="*/ 158013 h 1012202"/>
                <a:gd name="connsiteX6" fmla="*/ 3736622 w 3736622"/>
                <a:gd name="connsiteY6" fmla="*/ 760080 h 1012202"/>
                <a:gd name="connsiteX7" fmla="*/ 3586100 w 3736622"/>
                <a:gd name="connsiteY7" fmla="*/ 910602 h 1012202"/>
                <a:gd name="connsiteX8" fmla="*/ 2065867 w 3736622"/>
                <a:gd name="connsiteY8" fmla="*/ 1012202 h 1012202"/>
                <a:gd name="connsiteX9" fmla="*/ 598311 w 3736622"/>
                <a:gd name="connsiteY9" fmla="*/ 1000913 h 1012202"/>
                <a:gd name="connsiteX10" fmla="*/ 150522 w 3736622"/>
                <a:gd name="connsiteY10" fmla="*/ 910602 h 1012202"/>
                <a:gd name="connsiteX11" fmla="*/ 0 w 3736622"/>
                <a:gd name="connsiteY11" fmla="*/ 760080 h 1012202"/>
                <a:gd name="connsiteX12" fmla="*/ 0 w 3736622"/>
                <a:gd name="connsiteY12" fmla="*/ 158013 h 1012202"/>
                <a:gd name="connsiteX0" fmla="*/ 0 w 3736622"/>
                <a:gd name="connsiteY0" fmla="*/ 155784 h 1009973"/>
                <a:gd name="connsiteX1" fmla="*/ 150522 w 3736622"/>
                <a:gd name="connsiteY1" fmla="*/ 5262 h 1009973"/>
                <a:gd name="connsiteX2" fmla="*/ 1083584 w 3736622"/>
                <a:gd name="connsiteY2" fmla="*/ 32060 h 1009973"/>
                <a:gd name="connsiteX3" fmla="*/ 2342230 w 3736622"/>
                <a:gd name="connsiteY3" fmla="*/ 41171 h 1009973"/>
                <a:gd name="connsiteX4" fmla="*/ 3586100 w 3736622"/>
                <a:gd name="connsiteY4" fmla="*/ 5262 h 1009973"/>
                <a:gd name="connsiteX5" fmla="*/ 3736622 w 3736622"/>
                <a:gd name="connsiteY5" fmla="*/ 155784 h 1009973"/>
                <a:gd name="connsiteX6" fmla="*/ 3736622 w 3736622"/>
                <a:gd name="connsiteY6" fmla="*/ 757851 h 1009973"/>
                <a:gd name="connsiteX7" fmla="*/ 3586100 w 3736622"/>
                <a:gd name="connsiteY7" fmla="*/ 908373 h 1009973"/>
                <a:gd name="connsiteX8" fmla="*/ 2065867 w 3736622"/>
                <a:gd name="connsiteY8" fmla="*/ 1009973 h 1009973"/>
                <a:gd name="connsiteX9" fmla="*/ 598311 w 3736622"/>
                <a:gd name="connsiteY9" fmla="*/ 998684 h 1009973"/>
                <a:gd name="connsiteX10" fmla="*/ 150522 w 3736622"/>
                <a:gd name="connsiteY10" fmla="*/ 908373 h 1009973"/>
                <a:gd name="connsiteX11" fmla="*/ 0 w 3736622"/>
                <a:gd name="connsiteY11" fmla="*/ 757851 h 1009973"/>
                <a:gd name="connsiteX12" fmla="*/ 0 w 3736622"/>
                <a:gd name="connsiteY12" fmla="*/ 155784 h 1009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6622" h="1009973">
                  <a:moveTo>
                    <a:pt x="0" y="155784"/>
                  </a:moveTo>
                  <a:cubicBezTo>
                    <a:pt x="0" y="72653"/>
                    <a:pt x="67391" y="5262"/>
                    <a:pt x="150522" y="5262"/>
                  </a:cubicBezTo>
                  <a:cubicBezTo>
                    <a:pt x="282226" y="-14180"/>
                    <a:pt x="718299" y="26075"/>
                    <a:pt x="1083584" y="32060"/>
                  </a:cubicBezTo>
                  <a:cubicBezTo>
                    <a:pt x="1448869" y="38045"/>
                    <a:pt x="1876250" y="46815"/>
                    <a:pt x="2342230" y="41171"/>
                  </a:cubicBezTo>
                  <a:lnTo>
                    <a:pt x="3586100" y="5262"/>
                  </a:lnTo>
                  <a:cubicBezTo>
                    <a:pt x="3669231" y="5262"/>
                    <a:pt x="3736622" y="72653"/>
                    <a:pt x="3736622" y="155784"/>
                  </a:cubicBezTo>
                  <a:lnTo>
                    <a:pt x="3736622" y="757851"/>
                  </a:lnTo>
                  <a:cubicBezTo>
                    <a:pt x="3736622" y="840982"/>
                    <a:pt x="3669231" y="908373"/>
                    <a:pt x="3586100" y="908373"/>
                  </a:cubicBezTo>
                  <a:cubicBezTo>
                    <a:pt x="3011622" y="912136"/>
                    <a:pt x="2640345" y="1006210"/>
                    <a:pt x="2065867" y="1009973"/>
                  </a:cubicBezTo>
                  <a:lnTo>
                    <a:pt x="598311" y="998684"/>
                  </a:lnTo>
                  <a:cubicBezTo>
                    <a:pt x="279087" y="981751"/>
                    <a:pt x="235189" y="933460"/>
                    <a:pt x="150522" y="908373"/>
                  </a:cubicBezTo>
                  <a:cubicBezTo>
                    <a:pt x="67391" y="908373"/>
                    <a:pt x="0" y="840982"/>
                    <a:pt x="0" y="757851"/>
                  </a:cubicBezTo>
                  <a:lnTo>
                    <a:pt x="0" y="155784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Rounded Rectangle 1"/>
            <p:cNvSpPr/>
            <p:nvPr/>
          </p:nvSpPr>
          <p:spPr>
            <a:xfrm>
              <a:off x="160485" y="198785"/>
              <a:ext cx="3736622" cy="1012399"/>
            </a:xfrm>
            <a:custGeom>
              <a:avLst/>
              <a:gdLst>
                <a:gd name="connsiteX0" fmla="*/ 0 w 3736622"/>
                <a:gd name="connsiteY0" fmla="*/ 150522 h 903111"/>
                <a:gd name="connsiteX1" fmla="*/ 150522 w 3736622"/>
                <a:gd name="connsiteY1" fmla="*/ 0 h 903111"/>
                <a:gd name="connsiteX2" fmla="*/ 3586100 w 3736622"/>
                <a:gd name="connsiteY2" fmla="*/ 0 h 903111"/>
                <a:gd name="connsiteX3" fmla="*/ 3736622 w 3736622"/>
                <a:gd name="connsiteY3" fmla="*/ 150522 h 903111"/>
                <a:gd name="connsiteX4" fmla="*/ 3736622 w 3736622"/>
                <a:gd name="connsiteY4" fmla="*/ 752589 h 903111"/>
                <a:gd name="connsiteX5" fmla="*/ 3586100 w 3736622"/>
                <a:gd name="connsiteY5" fmla="*/ 903111 h 903111"/>
                <a:gd name="connsiteX6" fmla="*/ 150522 w 3736622"/>
                <a:gd name="connsiteY6" fmla="*/ 903111 h 903111"/>
                <a:gd name="connsiteX7" fmla="*/ 0 w 3736622"/>
                <a:gd name="connsiteY7" fmla="*/ 752589 h 903111"/>
                <a:gd name="connsiteX8" fmla="*/ 0 w 3736622"/>
                <a:gd name="connsiteY8" fmla="*/ 150522 h 903111"/>
                <a:gd name="connsiteX0" fmla="*/ 0 w 3736622"/>
                <a:gd name="connsiteY0" fmla="*/ 150522 h 1004711"/>
                <a:gd name="connsiteX1" fmla="*/ 150522 w 3736622"/>
                <a:gd name="connsiteY1" fmla="*/ 0 h 1004711"/>
                <a:gd name="connsiteX2" fmla="*/ 3586100 w 3736622"/>
                <a:gd name="connsiteY2" fmla="*/ 0 h 1004711"/>
                <a:gd name="connsiteX3" fmla="*/ 3736622 w 3736622"/>
                <a:gd name="connsiteY3" fmla="*/ 150522 h 1004711"/>
                <a:gd name="connsiteX4" fmla="*/ 3736622 w 3736622"/>
                <a:gd name="connsiteY4" fmla="*/ 752589 h 1004711"/>
                <a:gd name="connsiteX5" fmla="*/ 3586100 w 3736622"/>
                <a:gd name="connsiteY5" fmla="*/ 903111 h 1004711"/>
                <a:gd name="connsiteX6" fmla="*/ 2065867 w 3736622"/>
                <a:gd name="connsiteY6" fmla="*/ 1004711 h 1004711"/>
                <a:gd name="connsiteX7" fmla="*/ 150522 w 3736622"/>
                <a:gd name="connsiteY7" fmla="*/ 903111 h 1004711"/>
                <a:gd name="connsiteX8" fmla="*/ 0 w 3736622"/>
                <a:gd name="connsiteY8" fmla="*/ 752589 h 1004711"/>
                <a:gd name="connsiteX9" fmla="*/ 0 w 3736622"/>
                <a:gd name="connsiteY9" fmla="*/ 150522 h 1004711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150522 w 3736622"/>
                <a:gd name="connsiteY8" fmla="*/ 903365 h 1004965"/>
                <a:gd name="connsiteX9" fmla="*/ 0 w 3736622"/>
                <a:gd name="connsiteY9" fmla="*/ 752843 h 1004965"/>
                <a:gd name="connsiteX10" fmla="*/ 0 w 3736622"/>
                <a:gd name="connsiteY10" fmla="*/ 150776 h 1004965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598311 w 3736622"/>
                <a:gd name="connsiteY8" fmla="*/ 993676 h 1004965"/>
                <a:gd name="connsiteX9" fmla="*/ 150522 w 3736622"/>
                <a:gd name="connsiteY9" fmla="*/ 903365 h 1004965"/>
                <a:gd name="connsiteX10" fmla="*/ 0 w 3736622"/>
                <a:gd name="connsiteY10" fmla="*/ 752843 h 1004965"/>
                <a:gd name="connsiteX11" fmla="*/ 0 w 3736622"/>
                <a:gd name="connsiteY11" fmla="*/ 150776 h 1004965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291645 w 3736622"/>
                <a:gd name="connsiteY3" fmla="*/ 149323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314223 w 3736622"/>
                <a:gd name="connsiteY3" fmla="*/ 92878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  <a:gd name="connsiteX0" fmla="*/ 0 w 3736622"/>
                <a:gd name="connsiteY0" fmla="*/ 163915 h 1018104"/>
                <a:gd name="connsiteX1" fmla="*/ 150522 w 3736622"/>
                <a:gd name="connsiteY1" fmla="*/ 13393 h 1018104"/>
                <a:gd name="connsiteX2" fmla="*/ 992561 w 3736622"/>
                <a:gd name="connsiteY2" fmla="*/ 19791 h 1018104"/>
                <a:gd name="connsiteX3" fmla="*/ 2314223 w 3736622"/>
                <a:gd name="connsiteY3" fmla="*/ 103704 h 1018104"/>
                <a:gd name="connsiteX4" fmla="*/ 3586100 w 3736622"/>
                <a:gd name="connsiteY4" fmla="*/ 13393 h 1018104"/>
                <a:gd name="connsiteX5" fmla="*/ 3736622 w 3736622"/>
                <a:gd name="connsiteY5" fmla="*/ 163915 h 1018104"/>
                <a:gd name="connsiteX6" fmla="*/ 3736622 w 3736622"/>
                <a:gd name="connsiteY6" fmla="*/ 765982 h 1018104"/>
                <a:gd name="connsiteX7" fmla="*/ 3586100 w 3736622"/>
                <a:gd name="connsiteY7" fmla="*/ 916504 h 1018104"/>
                <a:gd name="connsiteX8" fmla="*/ 2065867 w 3736622"/>
                <a:gd name="connsiteY8" fmla="*/ 1018104 h 1018104"/>
                <a:gd name="connsiteX9" fmla="*/ 598311 w 3736622"/>
                <a:gd name="connsiteY9" fmla="*/ 1006815 h 1018104"/>
                <a:gd name="connsiteX10" fmla="*/ 150522 w 3736622"/>
                <a:gd name="connsiteY10" fmla="*/ 916504 h 1018104"/>
                <a:gd name="connsiteX11" fmla="*/ 0 w 3736622"/>
                <a:gd name="connsiteY11" fmla="*/ 765982 h 1018104"/>
                <a:gd name="connsiteX12" fmla="*/ 0 w 3736622"/>
                <a:gd name="connsiteY12" fmla="*/ 163915 h 1018104"/>
                <a:gd name="connsiteX0" fmla="*/ 0 w 3736622"/>
                <a:gd name="connsiteY0" fmla="*/ 158210 h 1012399"/>
                <a:gd name="connsiteX1" fmla="*/ 150522 w 3736622"/>
                <a:gd name="connsiteY1" fmla="*/ 7688 h 1012399"/>
                <a:gd name="connsiteX2" fmla="*/ 992561 w 3736622"/>
                <a:gd name="connsiteY2" fmla="*/ 14086 h 1012399"/>
                <a:gd name="connsiteX3" fmla="*/ 2398244 w 3736622"/>
                <a:gd name="connsiteY3" fmla="*/ 23197 h 1012399"/>
                <a:gd name="connsiteX4" fmla="*/ 3586100 w 3736622"/>
                <a:gd name="connsiteY4" fmla="*/ 7688 h 1012399"/>
                <a:gd name="connsiteX5" fmla="*/ 3736622 w 3736622"/>
                <a:gd name="connsiteY5" fmla="*/ 158210 h 1012399"/>
                <a:gd name="connsiteX6" fmla="*/ 3736622 w 3736622"/>
                <a:gd name="connsiteY6" fmla="*/ 760277 h 1012399"/>
                <a:gd name="connsiteX7" fmla="*/ 3586100 w 3736622"/>
                <a:gd name="connsiteY7" fmla="*/ 910799 h 1012399"/>
                <a:gd name="connsiteX8" fmla="*/ 2065867 w 3736622"/>
                <a:gd name="connsiteY8" fmla="*/ 1012399 h 1012399"/>
                <a:gd name="connsiteX9" fmla="*/ 598311 w 3736622"/>
                <a:gd name="connsiteY9" fmla="*/ 1001110 h 1012399"/>
                <a:gd name="connsiteX10" fmla="*/ 150522 w 3736622"/>
                <a:gd name="connsiteY10" fmla="*/ 910799 h 1012399"/>
                <a:gd name="connsiteX11" fmla="*/ 0 w 3736622"/>
                <a:gd name="connsiteY11" fmla="*/ 760277 h 1012399"/>
                <a:gd name="connsiteX12" fmla="*/ 0 w 3736622"/>
                <a:gd name="connsiteY12" fmla="*/ 158210 h 1012399"/>
                <a:gd name="connsiteX0" fmla="*/ 0 w 3736622"/>
                <a:gd name="connsiteY0" fmla="*/ 158210 h 1012399"/>
                <a:gd name="connsiteX1" fmla="*/ 150522 w 3736622"/>
                <a:gd name="connsiteY1" fmla="*/ 7688 h 1012399"/>
                <a:gd name="connsiteX2" fmla="*/ 992561 w 3736622"/>
                <a:gd name="connsiteY2" fmla="*/ 14086 h 1012399"/>
                <a:gd name="connsiteX3" fmla="*/ 2398244 w 3736622"/>
                <a:gd name="connsiteY3" fmla="*/ 23197 h 1012399"/>
                <a:gd name="connsiteX4" fmla="*/ 3586100 w 3736622"/>
                <a:gd name="connsiteY4" fmla="*/ 7688 h 1012399"/>
                <a:gd name="connsiteX5" fmla="*/ 3736622 w 3736622"/>
                <a:gd name="connsiteY5" fmla="*/ 158210 h 1012399"/>
                <a:gd name="connsiteX6" fmla="*/ 3736622 w 3736622"/>
                <a:gd name="connsiteY6" fmla="*/ 760277 h 1012399"/>
                <a:gd name="connsiteX7" fmla="*/ 3586100 w 3736622"/>
                <a:gd name="connsiteY7" fmla="*/ 910799 h 1012399"/>
                <a:gd name="connsiteX8" fmla="*/ 2065867 w 3736622"/>
                <a:gd name="connsiteY8" fmla="*/ 1012399 h 1012399"/>
                <a:gd name="connsiteX9" fmla="*/ 598311 w 3736622"/>
                <a:gd name="connsiteY9" fmla="*/ 1001110 h 1012399"/>
                <a:gd name="connsiteX10" fmla="*/ 150522 w 3736622"/>
                <a:gd name="connsiteY10" fmla="*/ 910799 h 1012399"/>
                <a:gd name="connsiteX11" fmla="*/ 0 w 3736622"/>
                <a:gd name="connsiteY11" fmla="*/ 760277 h 1012399"/>
                <a:gd name="connsiteX12" fmla="*/ 0 w 3736622"/>
                <a:gd name="connsiteY12" fmla="*/ 158210 h 1012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6622" h="1012399">
                  <a:moveTo>
                    <a:pt x="0" y="158210"/>
                  </a:moveTo>
                  <a:cubicBezTo>
                    <a:pt x="0" y="75079"/>
                    <a:pt x="67391" y="7688"/>
                    <a:pt x="150522" y="7688"/>
                  </a:cubicBezTo>
                  <a:cubicBezTo>
                    <a:pt x="282226" y="-11754"/>
                    <a:pt x="617941" y="11501"/>
                    <a:pt x="992561" y="14086"/>
                  </a:cubicBezTo>
                  <a:cubicBezTo>
                    <a:pt x="1461122" y="17123"/>
                    <a:pt x="1936685" y="88162"/>
                    <a:pt x="2398244" y="23197"/>
                  </a:cubicBezTo>
                  <a:lnTo>
                    <a:pt x="3586100" y="7688"/>
                  </a:lnTo>
                  <a:cubicBezTo>
                    <a:pt x="3669231" y="7688"/>
                    <a:pt x="3736622" y="75079"/>
                    <a:pt x="3736622" y="158210"/>
                  </a:cubicBezTo>
                  <a:lnTo>
                    <a:pt x="3736622" y="760277"/>
                  </a:lnTo>
                  <a:cubicBezTo>
                    <a:pt x="3736622" y="843408"/>
                    <a:pt x="3669231" y="910799"/>
                    <a:pt x="3586100" y="910799"/>
                  </a:cubicBezTo>
                  <a:cubicBezTo>
                    <a:pt x="3011622" y="914562"/>
                    <a:pt x="2640345" y="1008636"/>
                    <a:pt x="2065867" y="1012399"/>
                  </a:cubicBezTo>
                  <a:lnTo>
                    <a:pt x="598311" y="1001110"/>
                  </a:lnTo>
                  <a:cubicBezTo>
                    <a:pt x="279087" y="984177"/>
                    <a:pt x="235189" y="935886"/>
                    <a:pt x="150522" y="910799"/>
                  </a:cubicBezTo>
                  <a:cubicBezTo>
                    <a:pt x="67391" y="910799"/>
                    <a:pt x="0" y="843408"/>
                    <a:pt x="0" y="760277"/>
                  </a:cubicBezTo>
                  <a:lnTo>
                    <a:pt x="0" y="158210"/>
                  </a:lnTo>
                  <a:close/>
                </a:path>
              </a:pathLst>
            </a:custGeom>
            <a:solidFill>
              <a:srgbClr val="AFDA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7800" indent="177800" algn="just">
                <a:buFontTx/>
                <a:buChar char="-"/>
              </a:pP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chen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lấn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xô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đẩy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xuống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thang;</a:t>
              </a:r>
            </a:p>
            <a:p>
              <a:pPr marL="177800" indent="177800" algn="just">
                <a:buFontTx/>
                <a:buChar char="-"/>
              </a:pP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đùa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giỡn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chạy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nhảy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thang;</a:t>
              </a:r>
            </a:p>
            <a:p>
              <a:pPr marL="177800" indent="177800" algn="just">
                <a:buFontTx/>
                <a:buChar char="-"/>
              </a:pP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trượt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vịn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thang.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819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5" name="Google Shape;595;p44"/>
          <p:cNvGrpSpPr/>
          <p:nvPr/>
        </p:nvGrpSpPr>
        <p:grpSpPr>
          <a:xfrm flipH="1">
            <a:off x="9222650" y="2863899"/>
            <a:ext cx="2661501" cy="4351429"/>
            <a:chOff x="6066511" y="-2374200"/>
            <a:chExt cx="1177169" cy="1954351"/>
          </a:xfrm>
        </p:grpSpPr>
        <p:sp>
          <p:nvSpPr>
            <p:cNvPr id="596" name="Google Shape;596;p44"/>
            <p:cNvSpPr/>
            <p:nvPr/>
          </p:nvSpPr>
          <p:spPr>
            <a:xfrm>
              <a:off x="6696189" y="-928964"/>
              <a:ext cx="547492" cy="376821"/>
            </a:xfrm>
            <a:custGeom>
              <a:avLst/>
              <a:gdLst/>
              <a:ahLst/>
              <a:cxnLst/>
              <a:rect l="l" t="t" r="r" b="b"/>
              <a:pathLst>
                <a:path w="19799" h="13627" extrusionOk="0">
                  <a:moveTo>
                    <a:pt x="19799" y="0"/>
                  </a:moveTo>
                  <a:lnTo>
                    <a:pt x="19763" y="90"/>
                  </a:lnTo>
                  <a:lnTo>
                    <a:pt x="19776" y="69"/>
                  </a:lnTo>
                  <a:lnTo>
                    <a:pt x="19799" y="0"/>
                  </a:lnTo>
                  <a:close/>
                  <a:moveTo>
                    <a:pt x="19763" y="90"/>
                  </a:moveTo>
                  <a:lnTo>
                    <a:pt x="19387" y="732"/>
                  </a:lnTo>
                  <a:lnTo>
                    <a:pt x="18587" y="1555"/>
                  </a:lnTo>
                  <a:lnTo>
                    <a:pt x="17718" y="2241"/>
                  </a:lnTo>
                  <a:lnTo>
                    <a:pt x="16529" y="2995"/>
                  </a:lnTo>
                  <a:lnTo>
                    <a:pt x="14975" y="3818"/>
                  </a:lnTo>
                  <a:lnTo>
                    <a:pt x="14015" y="4253"/>
                  </a:lnTo>
                  <a:lnTo>
                    <a:pt x="13032" y="4641"/>
                  </a:lnTo>
                  <a:lnTo>
                    <a:pt x="11111" y="5213"/>
                  </a:lnTo>
                  <a:lnTo>
                    <a:pt x="9236" y="5670"/>
                  </a:lnTo>
                  <a:lnTo>
                    <a:pt x="7408" y="6196"/>
                  </a:lnTo>
                  <a:lnTo>
                    <a:pt x="5670" y="6905"/>
                  </a:lnTo>
                  <a:lnTo>
                    <a:pt x="4390" y="7728"/>
                  </a:lnTo>
                  <a:lnTo>
                    <a:pt x="3544" y="8391"/>
                  </a:lnTo>
                  <a:lnTo>
                    <a:pt x="2721" y="9237"/>
                  </a:lnTo>
                  <a:lnTo>
                    <a:pt x="1921" y="10243"/>
                  </a:lnTo>
                  <a:lnTo>
                    <a:pt x="1143" y="11431"/>
                  </a:lnTo>
                  <a:lnTo>
                    <a:pt x="366" y="12826"/>
                  </a:lnTo>
                  <a:lnTo>
                    <a:pt x="0" y="13626"/>
                  </a:lnTo>
                  <a:lnTo>
                    <a:pt x="458" y="13626"/>
                  </a:lnTo>
                  <a:lnTo>
                    <a:pt x="3521" y="13283"/>
                  </a:lnTo>
                  <a:lnTo>
                    <a:pt x="6356" y="12597"/>
                  </a:lnTo>
                  <a:lnTo>
                    <a:pt x="8779" y="11683"/>
                  </a:lnTo>
                  <a:lnTo>
                    <a:pt x="10425" y="10883"/>
                  </a:lnTo>
                  <a:lnTo>
                    <a:pt x="12094" y="9900"/>
                  </a:lnTo>
                  <a:lnTo>
                    <a:pt x="13740" y="8688"/>
                  </a:lnTo>
                  <a:lnTo>
                    <a:pt x="15295" y="7248"/>
                  </a:lnTo>
                  <a:lnTo>
                    <a:pt x="16781" y="5533"/>
                  </a:lnTo>
                  <a:lnTo>
                    <a:pt x="18130" y="3567"/>
                  </a:lnTo>
                  <a:lnTo>
                    <a:pt x="19296" y="1281"/>
                  </a:lnTo>
                  <a:lnTo>
                    <a:pt x="19763" y="90"/>
                  </a:lnTo>
                  <a:close/>
                </a:path>
              </a:pathLst>
            </a:custGeom>
            <a:solidFill>
              <a:srgbClr val="AFDA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44"/>
            <p:cNvSpPr/>
            <p:nvPr/>
          </p:nvSpPr>
          <p:spPr>
            <a:xfrm>
              <a:off x="6313834" y="-1352287"/>
              <a:ext cx="407791" cy="746009"/>
            </a:xfrm>
            <a:custGeom>
              <a:avLst/>
              <a:gdLst/>
              <a:ahLst/>
              <a:cxnLst/>
              <a:rect l="l" t="t" r="r" b="b"/>
              <a:pathLst>
                <a:path w="14747" h="26978" extrusionOk="0">
                  <a:moveTo>
                    <a:pt x="1" y="1"/>
                  </a:moveTo>
                  <a:lnTo>
                    <a:pt x="115" y="161"/>
                  </a:lnTo>
                  <a:lnTo>
                    <a:pt x="1258" y="2058"/>
                  </a:lnTo>
                  <a:lnTo>
                    <a:pt x="2630" y="4733"/>
                  </a:lnTo>
                  <a:lnTo>
                    <a:pt x="3681" y="7019"/>
                  </a:lnTo>
                  <a:lnTo>
                    <a:pt x="4756" y="9740"/>
                  </a:lnTo>
                  <a:lnTo>
                    <a:pt x="5830" y="12872"/>
                  </a:lnTo>
                  <a:lnTo>
                    <a:pt x="6356" y="14609"/>
                  </a:lnTo>
                  <a:lnTo>
                    <a:pt x="6905" y="16393"/>
                  </a:lnTo>
                  <a:lnTo>
                    <a:pt x="8162" y="19410"/>
                  </a:lnTo>
                  <a:lnTo>
                    <a:pt x="9511" y="21834"/>
                  </a:lnTo>
                  <a:lnTo>
                    <a:pt x="10883" y="23708"/>
                  </a:lnTo>
                  <a:lnTo>
                    <a:pt x="12163" y="25126"/>
                  </a:lnTo>
                  <a:lnTo>
                    <a:pt x="13260" y="26086"/>
                  </a:lnTo>
                  <a:lnTo>
                    <a:pt x="14403" y="26886"/>
                  </a:lnTo>
                  <a:lnTo>
                    <a:pt x="14586" y="26978"/>
                  </a:lnTo>
                  <a:lnTo>
                    <a:pt x="14746" y="24989"/>
                  </a:lnTo>
                  <a:lnTo>
                    <a:pt x="14724" y="21331"/>
                  </a:lnTo>
                  <a:lnTo>
                    <a:pt x="14358" y="18016"/>
                  </a:lnTo>
                  <a:lnTo>
                    <a:pt x="13672" y="15044"/>
                  </a:lnTo>
                  <a:lnTo>
                    <a:pt x="12712" y="12392"/>
                  </a:lnTo>
                  <a:lnTo>
                    <a:pt x="11569" y="10037"/>
                  </a:lnTo>
                  <a:lnTo>
                    <a:pt x="10243" y="7980"/>
                  </a:lnTo>
                  <a:lnTo>
                    <a:pt x="8825" y="6196"/>
                  </a:lnTo>
                  <a:lnTo>
                    <a:pt x="7362" y="4687"/>
                  </a:lnTo>
                  <a:lnTo>
                    <a:pt x="5899" y="3407"/>
                  </a:lnTo>
                  <a:lnTo>
                    <a:pt x="3796" y="1898"/>
                  </a:lnTo>
                  <a:lnTo>
                    <a:pt x="526" y="1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FDA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44"/>
            <p:cNvSpPr/>
            <p:nvPr/>
          </p:nvSpPr>
          <p:spPr>
            <a:xfrm>
              <a:off x="6582381" y="-1969607"/>
              <a:ext cx="174515" cy="1433201"/>
            </a:xfrm>
            <a:custGeom>
              <a:avLst/>
              <a:gdLst/>
              <a:ahLst/>
              <a:cxnLst/>
              <a:rect l="l" t="t" r="r" b="b"/>
              <a:pathLst>
                <a:path w="6311" h="51829" fill="none" extrusionOk="0">
                  <a:moveTo>
                    <a:pt x="2721" y="1"/>
                  </a:moveTo>
                  <a:lnTo>
                    <a:pt x="2561" y="367"/>
                  </a:lnTo>
                  <a:lnTo>
                    <a:pt x="1601" y="2996"/>
                  </a:lnTo>
                  <a:lnTo>
                    <a:pt x="892" y="5602"/>
                  </a:lnTo>
                  <a:lnTo>
                    <a:pt x="298" y="8757"/>
                  </a:lnTo>
                  <a:lnTo>
                    <a:pt x="46" y="11432"/>
                  </a:lnTo>
                  <a:lnTo>
                    <a:pt x="1" y="13306"/>
                  </a:lnTo>
                  <a:lnTo>
                    <a:pt x="69" y="15250"/>
                  </a:lnTo>
                  <a:lnTo>
                    <a:pt x="298" y="17216"/>
                  </a:lnTo>
                  <a:lnTo>
                    <a:pt x="687" y="19205"/>
                  </a:lnTo>
                  <a:lnTo>
                    <a:pt x="1281" y="21216"/>
                  </a:lnTo>
                  <a:lnTo>
                    <a:pt x="1670" y="22200"/>
                  </a:lnTo>
                  <a:lnTo>
                    <a:pt x="2698" y="24760"/>
                  </a:lnTo>
                  <a:lnTo>
                    <a:pt x="4344" y="29561"/>
                  </a:lnTo>
                  <a:lnTo>
                    <a:pt x="5488" y="33950"/>
                  </a:lnTo>
                  <a:lnTo>
                    <a:pt x="6013" y="36991"/>
                  </a:lnTo>
                  <a:lnTo>
                    <a:pt x="6219" y="38911"/>
                  </a:lnTo>
                  <a:lnTo>
                    <a:pt x="6311" y="40740"/>
                  </a:lnTo>
                  <a:lnTo>
                    <a:pt x="6265" y="42478"/>
                  </a:lnTo>
                  <a:lnTo>
                    <a:pt x="6105" y="44147"/>
                  </a:lnTo>
                  <a:lnTo>
                    <a:pt x="5831" y="45701"/>
                  </a:lnTo>
                  <a:lnTo>
                    <a:pt x="5442" y="47210"/>
                  </a:lnTo>
                  <a:lnTo>
                    <a:pt x="4916" y="48628"/>
                  </a:lnTo>
                  <a:lnTo>
                    <a:pt x="4276" y="49954"/>
                  </a:lnTo>
                  <a:lnTo>
                    <a:pt x="3521" y="51234"/>
                  </a:lnTo>
                  <a:lnTo>
                    <a:pt x="3087" y="51828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44"/>
            <p:cNvSpPr/>
            <p:nvPr/>
          </p:nvSpPr>
          <p:spPr>
            <a:xfrm>
              <a:off x="6066511" y="-2374200"/>
              <a:ext cx="992559" cy="979894"/>
            </a:xfrm>
            <a:custGeom>
              <a:avLst/>
              <a:gdLst/>
              <a:ahLst/>
              <a:cxnLst/>
              <a:rect l="l" t="t" r="r" b="b"/>
              <a:pathLst>
                <a:path w="35894" h="35436" extrusionOk="0">
                  <a:moveTo>
                    <a:pt x="19067" y="0"/>
                  </a:moveTo>
                  <a:lnTo>
                    <a:pt x="17330" y="229"/>
                  </a:lnTo>
                  <a:lnTo>
                    <a:pt x="16187" y="595"/>
                  </a:lnTo>
                  <a:lnTo>
                    <a:pt x="15547" y="915"/>
                  </a:lnTo>
                  <a:lnTo>
                    <a:pt x="15272" y="1121"/>
                  </a:lnTo>
                  <a:lnTo>
                    <a:pt x="14998" y="1349"/>
                  </a:lnTo>
                  <a:lnTo>
                    <a:pt x="14632" y="1944"/>
                  </a:lnTo>
                  <a:lnTo>
                    <a:pt x="14381" y="2698"/>
                  </a:lnTo>
                  <a:lnTo>
                    <a:pt x="14266" y="3567"/>
                  </a:lnTo>
                  <a:lnTo>
                    <a:pt x="14266" y="5076"/>
                  </a:lnTo>
                  <a:lnTo>
                    <a:pt x="14586" y="7270"/>
                  </a:lnTo>
                  <a:lnTo>
                    <a:pt x="15387" y="10562"/>
                  </a:lnTo>
                  <a:lnTo>
                    <a:pt x="16415" y="13694"/>
                  </a:lnTo>
                  <a:lnTo>
                    <a:pt x="16552" y="14015"/>
                  </a:lnTo>
                  <a:lnTo>
                    <a:pt x="15318" y="13054"/>
                  </a:lnTo>
                  <a:lnTo>
                    <a:pt x="10105" y="9465"/>
                  </a:lnTo>
                  <a:lnTo>
                    <a:pt x="7865" y="8162"/>
                  </a:lnTo>
                  <a:lnTo>
                    <a:pt x="5785" y="7133"/>
                  </a:lnTo>
                  <a:lnTo>
                    <a:pt x="4436" y="6699"/>
                  </a:lnTo>
                  <a:lnTo>
                    <a:pt x="3681" y="6584"/>
                  </a:lnTo>
                  <a:lnTo>
                    <a:pt x="3361" y="6607"/>
                  </a:lnTo>
                  <a:lnTo>
                    <a:pt x="3064" y="6653"/>
                  </a:lnTo>
                  <a:lnTo>
                    <a:pt x="2492" y="6882"/>
                  </a:lnTo>
                  <a:lnTo>
                    <a:pt x="1989" y="7247"/>
                  </a:lnTo>
                  <a:lnTo>
                    <a:pt x="1555" y="7750"/>
                  </a:lnTo>
                  <a:lnTo>
                    <a:pt x="984" y="8711"/>
                  </a:lnTo>
                  <a:lnTo>
                    <a:pt x="435" y="10288"/>
                  </a:lnTo>
                  <a:lnTo>
                    <a:pt x="115" y="12094"/>
                  </a:lnTo>
                  <a:lnTo>
                    <a:pt x="0" y="13946"/>
                  </a:lnTo>
                  <a:lnTo>
                    <a:pt x="92" y="15775"/>
                  </a:lnTo>
                  <a:lnTo>
                    <a:pt x="389" y="17375"/>
                  </a:lnTo>
                  <a:lnTo>
                    <a:pt x="618" y="18038"/>
                  </a:lnTo>
                  <a:lnTo>
                    <a:pt x="778" y="18358"/>
                  </a:lnTo>
                  <a:lnTo>
                    <a:pt x="1235" y="18861"/>
                  </a:lnTo>
                  <a:lnTo>
                    <a:pt x="1898" y="19250"/>
                  </a:lnTo>
                  <a:lnTo>
                    <a:pt x="2744" y="19547"/>
                  </a:lnTo>
                  <a:lnTo>
                    <a:pt x="4184" y="19821"/>
                  </a:lnTo>
                  <a:lnTo>
                    <a:pt x="6425" y="19890"/>
                  </a:lnTo>
                  <a:lnTo>
                    <a:pt x="9831" y="19684"/>
                  </a:lnTo>
                  <a:lnTo>
                    <a:pt x="13146" y="19181"/>
                  </a:lnTo>
                  <a:lnTo>
                    <a:pt x="13512" y="19113"/>
                  </a:lnTo>
                  <a:lnTo>
                    <a:pt x="12369" y="19639"/>
                  </a:lnTo>
                  <a:lnTo>
                    <a:pt x="7979" y="22130"/>
                  </a:lnTo>
                  <a:lnTo>
                    <a:pt x="6265" y="23274"/>
                  </a:lnTo>
                  <a:lnTo>
                    <a:pt x="4847" y="24462"/>
                  </a:lnTo>
                  <a:lnTo>
                    <a:pt x="4093" y="25331"/>
                  </a:lnTo>
                  <a:lnTo>
                    <a:pt x="3796" y="25880"/>
                  </a:lnTo>
                  <a:lnTo>
                    <a:pt x="3704" y="26131"/>
                  </a:lnTo>
                  <a:lnTo>
                    <a:pt x="3658" y="26406"/>
                  </a:lnTo>
                  <a:lnTo>
                    <a:pt x="3681" y="26954"/>
                  </a:lnTo>
                  <a:lnTo>
                    <a:pt x="3956" y="27800"/>
                  </a:lnTo>
                  <a:lnTo>
                    <a:pt x="4756" y="28989"/>
                  </a:lnTo>
                  <a:lnTo>
                    <a:pt x="5899" y="30132"/>
                  </a:lnTo>
                  <a:lnTo>
                    <a:pt x="7293" y="31184"/>
                  </a:lnTo>
                  <a:lnTo>
                    <a:pt x="8779" y="32052"/>
                  </a:lnTo>
                  <a:lnTo>
                    <a:pt x="10265" y="32670"/>
                  </a:lnTo>
                  <a:lnTo>
                    <a:pt x="11637" y="32967"/>
                  </a:lnTo>
                  <a:lnTo>
                    <a:pt x="12209" y="32967"/>
                  </a:lnTo>
                  <a:lnTo>
                    <a:pt x="12506" y="32921"/>
                  </a:lnTo>
                  <a:lnTo>
                    <a:pt x="13077" y="32647"/>
                  </a:lnTo>
                  <a:lnTo>
                    <a:pt x="13946" y="31938"/>
                  </a:lnTo>
                  <a:lnTo>
                    <a:pt x="15089" y="30452"/>
                  </a:lnTo>
                  <a:lnTo>
                    <a:pt x="16187" y="28669"/>
                  </a:lnTo>
                  <a:lnTo>
                    <a:pt x="17604" y="25811"/>
                  </a:lnTo>
                  <a:lnTo>
                    <a:pt x="18793" y="22976"/>
                  </a:lnTo>
                  <a:lnTo>
                    <a:pt x="18907" y="22656"/>
                  </a:lnTo>
                  <a:lnTo>
                    <a:pt x="18953" y="23891"/>
                  </a:lnTo>
                  <a:lnTo>
                    <a:pt x="19410" y="28829"/>
                  </a:lnTo>
                  <a:lnTo>
                    <a:pt x="19730" y="30818"/>
                  </a:lnTo>
                  <a:lnTo>
                    <a:pt x="20187" y="32601"/>
                  </a:lnTo>
                  <a:lnTo>
                    <a:pt x="20599" y="33607"/>
                  </a:lnTo>
                  <a:lnTo>
                    <a:pt x="20919" y="34133"/>
                  </a:lnTo>
                  <a:lnTo>
                    <a:pt x="21079" y="34316"/>
                  </a:lnTo>
                  <a:lnTo>
                    <a:pt x="21491" y="34636"/>
                  </a:lnTo>
                  <a:lnTo>
                    <a:pt x="22611" y="35116"/>
                  </a:lnTo>
                  <a:lnTo>
                    <a:pt x="24074" y="35413"/>
                  </a:lnTo>
                  <a:lnTo>
                    <a:pt x="25766" y="35436"/>
                  </a:lnTo>
                  <a:lnTo>
                    <a:pt x="27572" y="35207"/>
                  </a:lnTo>
                  <a:lnTo>
                    <a:pt x="29378" y="34682"/>
                  </a:lnTo>
                  <a:lnTo>
                    <a:pt x="31093" y="33813"/>
                  </a:lnTo>
                  <a:lnTo>
                    <a:pt x="32259" y="32921"/>
                  </a:lnTo>
                  <a:lnTo>
                    <a:pt x="32944" y="32212"/>
                  </a:lnTo>
                  <a:lnTo>
                    <a:pt x="33264" y="31824"/>
                  </a:lnTo>
                  <a:lnTo>
                    <a:pt x="33539" y="31412"/>
                  </a:lnTo>
                  <a:lnTo>
                    <a:pt x="33813" y="30544"/>
                  </a:lnTo>
                  <a:lnTo>
                    <a:pt x="33790" y="29583"/>
                  </a:lnTo>
                  <a:lnTo>
                    <a:pt x="33493" y="28600"/>
                  </a:lnTo>
                  <a:lnTo>
                    <a:pt x="32990" y="27594"/>
                  </a:lnTo>
                  <a:lnTo>
                    <a:pt x="32281" y="26588"/>
                  </a:lnTo>
                  <a:lnTo>
                    <a:pt x="31001" y="25080"/>
                  </a:lnTo>
                  <a:lnTo>
                    <a:pt x="29035" y="23205"/>
                  </a:lnTo>
                  <a:lnTo>
                    <a:pt x="27069" y="21582"/>
                  </a:lnTo>
                  <a:lnTo>
                    <a:pt x="24737" y="19890"/>
                  </a:lnTo>
                  <a:lnTo>
                    <a:pt x="24348" y="19639"/>
                  </a:lnTo>
                  <a:lnTo>
                    <a:pt x="25377" y="19890"/>
                  </a:lnTo>
                  <a:lnTo>
                    <a:pt x="29607" y="20576"/>
                  </a:lnTo>
                  <a:lnTo>
                    <a:pt x="31344" y="20690"/>
                  </a:lnTo>
                  <a:lnTo>
                    <a:pt x="32944" y="20622"/>
                  </a:lnTo>
                  <a:lnTo>
                    <a:pt x="33905" y="20416"/>
                  </a:lnTo>
                  <a:lnTo>
                    <a:pt x="34430" y="20187"/>
                  </a:lnTo>
                  <a:lnTo>
                    <a:pt x="34636" y="20027"/>
                  </a:lnTo>
                  <a:lnTo>
                    <a:pt x="34819" y="19867"/>
                  </a:lnTo>
                  <a:lnTo>
                    <a:pt x="35139" y="19387"/>
                  </a:lnTo>
                  <a:lnTo>
                    <a:pt x="35528" y="18450"/>
                  </a:lnTo>
                  <a:lnTo>
                    <a:pt x="35825" y="16804"/>
                  </a:lnTo>
                  <a:lnTo>
                    <a:pt x="35894" y="14906"/>
                  </a:lnTo>
                  <a:lnTo>
                    <a:pt x="35711" y="12940"/>
                  </a:lnTo>
                  <a:lnTo>
                    <a:pt x="35299" y="11043"/>
                  </a:lnTo>
                  <a:lnTo>
                    <a:pt x="34636" y="9396"/>
                  </a:lnTo>
                  <a:lnTo>
                    <a:pt x="33973" y="8459"/>
                  </a:lnTo>
                  <a:lnTo>
                    <a:pt x="33447" y="8002"/>
                  </a:lnTo>
                  <a:lnTo>
                    <a:pt x="33173" y="7819"/>
                  </a:lnTo>
                  <a:lnTo>
                    <a:pt x="32876" y="7682"/>
                  </a:lnTo>
                  <a:lnTo>
                    <a:pt x="32190" y="7590"/>
                  </a:lnTo>
                  <a:lnTo>
                    <a:pt x="31436" y="7659"/>
                  </a:lnTo>
                  <a:lnTo>
                    <a:pt x="30635" y="7910"/>
                  </a:lnTo>
                  <a:lnTo>
                    <a:pt x="29332" y="8482"/>
                  </a:lnTo>
                  <a:lnTo>
                    <a:pt x="27572" y="9602"/>
                  </a:lnTo>
                  <a:lnTo>
                    <a:pt x="25057" y="11568"/>
                  </a:lnTo>
                  <a:lnTo>
                    <a:pt x="22794" y="13672"/>
                  </a:lnTo>
                  <a:lnTo>
                    <a:pt x="22565" y="13923"/>
                  </a:lnTo>
                  <a:lnTo>
                    <a:pt x="23182" y="12940"/>
                  </a:lnTo>
                  <a:lnTo>
                    <a:pt x="25354" y="8756"/>
                  </a:lnTo>
                  <a:lnTo>
                    <a:pt x="26109" y="6950"/>
                  </a:lnTo>
                  <a:lnTo>
                    <a:pt x="26635" y="5213"/>
                  </a:lnTo>
                  <a:lnTo>
                    <a:pt x="26817" y="4093"/>
                  </a:lnTo>
                  <a:lnTo>
                    <a:pt x="26795" y="3430"/>
                  </a:lnTo>
                  <a:lnTo>
                    <a:pt x="26749" y="3132"/>
                  </a:lnTo>
                  <a:lnTo>
                    <a:pt x="26657" y="2858"/>
                  </a:lnTo>
                  <a:lnTo>
                    <a:pt x="26383" y="2355"/>
                  </a:lnTo>
                  <a:lnTo>
                    <a:pt x="25949" y="1875"/>
                  </a:lnTo>
                  <a:lnTo>
                    <a:pt x="25377" y="1463"/>
                  </a:lnTo>
                  <a:lnTo>
                    <a:pt x="24371" y="915"/>
                  </a:lnTo>
                  <a:lnTo>
                    <a:pt x="22725" y="366"/>
                  </a:lnTo>
                  <a:lnTo>
                    <a:pt x="20896" y="69"/>
                  </a:lnTo>
                  <a:lnTo>
                    <a:pt x="19067" y="0"/>
                  </a:lnTo>
                  <a:close/>
                </a:path>
              </a:pathLst>
            </a:custGeom>
            <a:solidFill>
              <a:srgbClr val="5891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44"/>
            <p:cNvSpPr/>
            <p:nvPr/>
          </p:nvSpPr>
          <p:spPr>
            <a:xfrm>
              <a:off x="6452162" y="-2001215"/>
              <a:ext cx="275032" cy="251638"/>
            </a:xfrm>
            <a:custGeom>
              <a:avLst/>
              <a:gdLst/>
              <a:ahLst/>
              <a:cxnLst/>
              <a:rect l="l" t="t" r="r" b="b"/>
              <a:pathLst>
                <a:path w="9946" h="9100" extrusionOk="0">
                  <a:moveTo>
                    <a:pt x="4504" y="1"/>
                  </a:moveTo>
                  <a:lnTo>
                    <a:pt x="3407" y="115"/>
                  </a:lnTo>
                  <a:lnTo>
                    <a:pt x="2721" y="321"/>
                  </a:lnTo>
                  <a:lnTo>
                    <a:pt x="2081" y="618"/>
                  </a:lnTo>
                  <a:lnTo>
                    <a:pt x="1509" y="1029"/>
                  </a:lnTo>
                  <a:lnTo>
                    <a:pt x="1006" y="1532"/>
                  </a:lnTo>
                  <a:lnTo>
                    <a:pt x="595" y="2150"/>
                  </a:lnTo>
                  <a:lnTo>
                    <a:pt x="275" y="2858"/>
                  </a:lnTo>
                  <a:lnTo>
                    <a:pt x="92" y="3681"/>
                  </a:lnTo>
                  <a:lnTo>
                    <a:pt x="46" y="4139"/>
                  </a:lnTo>
                  <a:lnTo>
                    <a:pt x="0" y="5030"/>
                  </a:lnTo>
                  <a:lnTo>
                    <a:pt x="252" y="6471"/>
                  </a:lnTo>
                  <a:lnTo>
                    <a:pt x="778" y="7499"/>
                  </a:lnTo>
                  <a:lnTo>
                    <a:pt x="1486" y="8208"/>
                  </a:lnTo>
                  <a:lnTo>
                    <a:pt x="2241" y="8665"/>
                  </a:lnTo>
                  <a:lnTo>
                    <a:pt x="2995" y="8917"/>
                  </a:lnTo>
                  <a:lnTo>
                    <a:pt x="3841" y="9031"/>
                  </a:lnTo>
                  <a:lnTo>
                    <a:pt x="3978" y="9031"/>
                  </a:lnTo>
                  <a:lnTo>
                    <a:pt x="4504" y="9100"/>
                  </a:lnTo>
                  <a:lnTo>
                    <a:pt x="5693" y="8963"/>
                  </a:lnTo>
                  <a:lnTo>
                    <a:pt x="6927" y="8528"/>
                  </a:lnTo>
                  <a:lnTo>
                    <a:pt x="8093" y="7842"/>
                  </a:lnTo>
                  <a:lnTo>
                    <a:pt x="9076" y="6928"/>
                  </a:lnTo>
                  <a:lnTo>
                    <a:pt x="9579" y="6128"/>
                  </a:lnTo>
                  <a:lnTo>
                    <a:pt x="9831" y="5533"/>
                  </a:lnTo>
                  <a:lnTo>
                    <a:pt x="9945" y="4916"/>
                  </a:lnTo>
                  <a:lnTo>
                    <a:pt x="9922" y="4276"/>
                  </a:lnTo>
                  <a:lnTo>
                    <a:pt x="9762" y="3613"/>
                  </a:lnTo>
                  <a:lnTo>
                    <a:pt x="9442" y="2904"/>
                  </a:lnTo>
                  <a:lnTo>
                    <a:pt x="9214" y="2561"/>
                  </a:lnTo>
                  <a:lnTo>
                    <a:pt x="8962" y="2218"/>
                  </a:lnTo>
                  <a:lnTo>
                    <a:pt x="8390" y="1601"/>
                  </a:lnTo>
                  <a:lnTo>
                    <a:pt x="7407" y="847"/>
                  </a:lnTo>
                  <a:lnTo>
                    <a:pt x="5990" y="229"/>
                  </a:lnTo>
                  <a:lnTo>
                    <a:pt x="450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01" name="Google Shape;601;p44"/>
            <p:cNvGrpSpPr/>
            <p:nvPr/>
          </p:nvGrpSpPr>
          <p:grpSpPr>
            <a:xfrm>
              <a:off x="6318763" y="-2192768"/>
              <a:ext cx="569624" cy="582288"/>
              <a:chOff x="6318763" y="-2192768"/>
              <a:chExt cx="569624" cy="582288"/>
            </a:xfrm>
          </p:grpSpPr>
          <p:sp>
            <p:nvSpPr>
              <p:cNvPr id="602" name="Google Shape;602;p44"/>
              <p:cNvSpPr/>
              <p:nvPr/>
            </p:nvSpPr>
            <p:spPr>
              <a:xfrm>
                <a:off x="6574168" y="-1985397"/>
                <a:ext cx="19633" cy="58181"/>
              </a:xfrm>
              <a:custGeom>
                <a:avLst/>
                <a:gdLst/>
                <a:ahLst/>
                <a:cxnLst/>
                <a:rect l="l" t="t" r="r" b="b"/>
                <a:pathLst>
                  <a:path w="710" h="2104" extrusionOk="0">
                    <a:moveTo>
                      <a:pt x="458" y="0"/>
                    </a:moveTo>
                    <a:lnTo>
                      <a:pt x="321" y="115"/>
                    </a:lnTo>
                    <a:lnTo>
                      <a:pt x="138" y="549"/>
                    </a:lnTo>
                    <a:lnTo>
                      <a:pt x="1" y="1349"/>
                    </a:lnTo>
                    <a:lnTo>
                      <a:pt x="23" y="1875"/>
                    </a:lnTo>
                    <a:lnTo>
                      <a:pt x="115" y="2058"/>
                    </a:lnTo>
                    <a:lnTo>
                      <a:pt x="183" y="2104"/>
                    </a:lnTo>
                    <a:lnTo>
                      <a:pt x="275" y="2081"/>
                    </a:lnTo>
                    <a:lnTo>
                      <a:pt x="412" y="1943"/>
                    </a:lnTo>
                    <a:lnTo>
                      <a:pt x="595" y="1532"/>
                    </a:lnTo>
                    <a:lnTo>
                      <a:pt x="709" y="800"/>
                    </a:lnTo>
                    <a:lnTo>
                      <a:pt x="641" y="183"/>
                    </a:lnTo>
                    <a:lnTo>
                      <a:pt x="526" y="23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" name="Google Shape;603;p44"/>
              <p:cNvSpPr/>
              <p:nvPr/>
            </p:nvSpPr>
            <p:spPr>
              <a:xfrm>
                <a:off x="6610200" y="-1957578"/>
                <a:ext cx="24058" cy="34151"/>
              </a:xfrm>
              <a:custGeom>
                <a:avLst/>
                <a:gdLst/>
                <a:ahLst/>
                <a:cxnLst/>
                <a:rect l="l" t="t" r="r" b="b"/>
                <a:pathLst>
                  <a:path w="870" h="1235" extrusionOk="0">
                    <a:moveTo>
                      <a:pt x="755" y="0"/>
                    </a:moveTo>
                    <a:lnTo>
                      <a:pt x="618" y="23"/>
                    </a:lnTo>
                    <a:lnTo>
                      <a:pt x="412" y="252"/>
                    </a:lnTo>
                    <a:lnTo>
                      <a:pt x="69" y="983"/>
                    </a:lnTo>
                    <a:lnTo>
                      <a:pt x="1" y="1166"/>
                    </a:lnTo>
                    <a:lnTo>
                      <a:pt x="1" y="1235"/>
                    </a:lnTo>
                    <a:lnTo>
                      <a:pt x="92" y="1235"/>
                    </a:lnTo>
                    <a:lnTo>
                      <a:pt x="344" y="1075"/>
                    </a:lnTo>
                    <a:lnTo>
                      <a:pt x="687" y="663"/>
                    </a:lnTo>
                    <a:lnTo>
                      <a:pt x="869" y="229"/>
                    </a:lnTo>
                    <a:lnTo>
                      <a:pt x="801" y="69"/>
                    </a:lnTo>
                    <a:lnTo>
                      <a:pt x="755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p44"/>
              <p:cNvSpPr/>
              <p:nvPr/>
            </p:nvSpPr>
            <p:spPr>
              <a:xfrm>
                <a:off x="6653200" y="-1905756"/>
                <a:ext cx="39211" cy="18997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687" extrusionOk="0">
                    <a:moveTo>
                      <a:pt x="1052" y="1"/>
                    </a:moveTo>
                    <a:lnTo>
                      <a:pt x="206" y="321"/>
                    </a:lnTo>
                    <a:lnTo>
                      <a:pt x="0" y="435"/>
                    </a:lnTo>
                    <a:lnTo>
                      <a:pt x="0" y="481"/>
                    </a:lnTo>
                    <a:lnTo>
                      <a:pt x="320" y="618"/>
                    </a:lnTo>
                    <a:lnTo>
                      <a:pt x="846" y="687"/>
                    </a:lnTo>
                    <a:lnTo>
                      <a:pt x="1189" y="595"/>
                    </a:lnTo>
                    <a:lnTo>
                      <a:pt x="1372" y="412"/>
                    </a:lnTo>
                    <a:lnTo>
                      <a:pt x="1418" y="298"/>
                    </a:lnTo>
                    <a:lnTo>
                      <a:pt x="1418" y="161"/>
                    </a:lnTo>
                    <a:lnTo>
                      <a:pt x="1349" y="24"/>
                    </a:lnTo>
                    <a:lnTo>
                      <a:pt x="1052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44"/>
              <p:cNvSpPr/>
              <p:nvPr/>
            </p:nvSpPr>
            <p:spPr>
              <a:xfrm>
                <a:off x="6492619" y="-1941788"/>
                <a:ext cx="46816" cy="39239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1419" extrusionOk="0">
                    <a:moveTo>
                      <a:pt x="138" y="1"/>
                    </a:moveTo>
                    <a:lnTo>
                      <a:pt x="0" y="92"/>
                    </a:lnTo>
                    <a:lnTo>
                      <a:pt x="0" y="206"/>
                    </a:lnTo>
                    <a:lnTo>
                      <a:pt x="69" y="481"/>
                    </a:lnTo>
                    <a:lnTo>
                      <a:pt x="549" y="1007"/>
                    </a:lnTo>
                    <a:lnTo>
                      <a:pt x="1166" y="1350"/>
                    </a:lnTo>
                    <a:lnTo>
                      <a:pt x="1532" y="1418"/>
                    </a:lnTo>
                    <a:lnTo>
                      <a:pt x="1669" y="1327"/>
                    </a:lnTo>
                    <a:lnTo>
                      <a:pt x="1692" y="1235"/>
                    </a:lnTo>
                    <a:lnTo>
                      <a:pt x="1669" y="984"/>
                    </a:lnTo>
                    <a:lnTo>
                      <a:pt x="1166" y="458"/>
                    </a:lnTo>
                    <a:lnTo>
                      <a:pt x="526" y="69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44"/>
              <p:cNvSpPr/>
              <p:nvPr/>
            </p:nvSpPr>
            <p:spPr>
              <a:xfrm>
                <a:off x="6636138" y="-1867816"/>
                <a:ext cx="44908" cy="32270"/>
              </a:xfrm>
              <a:custGeom>
                <a:avLst/>
                <a:gdLst/>
                <a:ahLst/>
                <a:cxnLst/>
                <a:rect l="l" t="t" r="r" b="b"/>
                <a:pathLst>
                  <a:path w="1624" h="1167" extrusionOk="0">
                    <a:moveTo>
                      <a:pt x="137" y="1"/>
                    </a:moveTo>
                    <a:lnTo>
                      <a:pt x="23" y="92"/>
                    </a:lnTo>
                    <a:lnTo>
                      <a:pt x="0" y="229"/>
                    </a:lnTo>
                    <a:lnTo>
                      <a:pt x="251" y="641"/>
                    </a:lnTo>
                    <a:lnTo>
                      <a:pt x="709" y="1006"/>
                    </a:lnTo>
                    <a:lnTo>
                      <a:pt x="1257" y="1166"/>
                    </a:lnTo>
                    <a:lnTo>
                      <a:pt x="1509" y="1075"/>
                    </a:lnTo>
                    <a:lnTo>
                      <a:pt x="1600" y="1006"/>
                    </a:lnTo>
                    <a:lnTo>
                      <a:pt x="1623" y="824"/>
                    </a:lnTo>
                    <a:lnTo>
                      <a:pt x="1372" y="526"/>
                    </a:lnTo>
                    <a:lnTo>
                      <a:pt x="709" y="161"/>
                    </a:lnTo>
                    <a:lnTo>
                      <a:pt x="137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" name="Google Shape;607;p44"/>
              <p:cNvSpPr/>
              <p:nvPr/>
            </p:nvSpPr>
            <p:spPr>
              <a:xfrm>
                <a:off x="6538136" y="-1838089"/>
                <a:ext cx="24694" cy="49332"/>
              </a:xfrm>
              <a:custGeom>
                <a:avLst/>
                <a:gdLst/>
                <a:ahLst/>
                <a:cxnLst/>
                <a:rect l="l" t="t" r="r" b="b"/>
                <a:pathLst>
                  <a:path w="893" h="1784" extrusionOk="0">
                    <a:moveTo>
                      <a:pt x="755" y="0"/>
                    </a:moveTo>
                    <a:lnTo>
                      <a:pt x="618" y="23"/>
                    </a:lnTo>
                    <a:lnTo>
                      <a:pt x="366" y="366"/>
                    </a:lnTo>
                    <a:lnTo>
                      <a:pt x="69" y="1075"/>
                    </a:lnTo>
                    <a:lnTo>
                      <a:pt x="0" y="1555"/>
                    </a:lnTo>
                    <a:lnTo>
                      <a:pt x="69" y="1760"/>
                    </a:lnTo>
                    <a:lnTo>
                      <a:pt x="138" y="1783"/>
                    </a:lnTo>
                    <a:lnTo>
                      <a:pt x="320" y="1783"/>
                    </a:lnTo>
                    <a:lnTo>
                      <a:pt x="641" y="1417"/>
                    </a:lnTo>
                    <a:lnTo>
                      <a:pt x="846" y="846"/>
                    </a:lnTo>
                    <a:lnTo>
                      <a:pt x="892" y="252"/>
                    </a:lnTo>
                    <a:lnTo>
                      <a:pt x="823" y="69"/>
                    </a:lnTo>
                    <a:lnTo>
                      <a:pt x="755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44"/>
              <p:cNvSpPr/>
              <p:nvPr/>
            </p:nvSpPr>
            <p:spPr>
              <a:xfrm>
                <a:off x="6601987" y="-1830512"/>
                <a:ext cx="28482" cy="4175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1510" extrusionOk="0">
                    <a:moveTo>
                      <a:pt x="115" y="0"/>
                    </a:moveTo>
                    <a:lnTo>
                      <a:pt x="0" y="115"/>
                    </a:lnTo>
                    <a:lnTo>
                      <a:pt x="23" y="480"/>
                    </a:lnTo>
                    <a:lnTo>
                      <a:pt x="343" y="1121"/>
                    </a:lnTo>
                    <a:lnTo>
                      <a:pt x="641" y="1441"/>
                    </a:lnTo>
                    <a:lnTo>
                      <a:pt x="823" y="1509"/>
                    </a:lnTo>
                    <a:lnTo>
                      <a:pt x="892" y="1464"/>
                    </a:lnTo>
                    <a:lnTo>
                      <a:pt x="984" y="1303"/>
                    </a:lnTo>
                    <a:lnTo>
                      <a:pt x="1029" y="892"/>
                    </a:lnTo>
                    <a:lnTo>
                      <a:pt x="892" y="458"/>
                    </a:lnTo>
                    <a:lnTo>
                      <a:pt x="526" y="115"/>
                    </a:lnTo>
                    <a:lnTo>
                      <a:pt x="252" y="23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44"/>
              <p:cNvSpPr/>
              <p:nvPr/>
            </p:nvSpPr>
            <p:spPr>
              <a:xfrm>
                <a:off x="6485042" y="-1865300"/>
                <a:ext cx="38575" cy="34178"/>
              </a:xfrm>
              <a:custGeom>
                <a:avLst/>
                <a:gdLst/>
                <a:ahLst/>
                <a:cxnLst/>
                <a:rect l="l" t="t" r="r" b="b"/>
                <a:pathLst>
                  <a:path w="1395" h="1236" extrusionOk="0">
                    <a:moveTo>
                      <a:pt x="1166" y="1"/>
                    </a:moveTo>
                    <a:lnTo>
                      <a:pt x="777" y="161"/>
                    </a:lnTo>
                    <a:lnTo>
                      <a:pt x="229" y="573"/>
                    </a:lnTo>
                    <a:lnTo>
                      <a:pt x="0" y="915"/>
                    </a:lnTo>
                    <a:lnTo>
                      <a:pt x="0" y="1075"/>
                    </a:lnTo>
                    <a:lnTo>
                      <a:pt x="69" y="1144"/>
                    </a:lnTo>
                    <a:lnTo>
                      <a:pt x="274" y="1236"/>
                    </a:lnTo>
                    <a:lnTo>
                      <a:pt x="732" y="1053"/>
                    </a:lnTo>
                    <a:lnTo>
                      <a:pt x="1166" y="664"/>
                    </a:lnTo>
                    <a:lnTo>
                      <a:pt x="1395" y="230"/>
                    </a:lnTo>
                    <a:lnTo>
                      <a:pt x="1372" y="70"/>
                    </a:lnTo>
                    <a:lnTo>
                      <a:pt x="1349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44"/>
              <p:cNvSpPr/>
              <p:nvPr/>
            </p:nvSpPr>
            <p:spPr>
              <a:xfrm>
                <a:off x="6507800" y="-2192768"/>
                <a:ext cx="51848" cy="176423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6380" extrusionOk="0">
                    <a:moveTo>
                      <a:pt x="252" y="1"/>
                    </a:moveTo>
                    <a:lnTo>
                      <a:pt x="114" y="115"/>
                    </a:lnTo>
                    <a:lnTo>
                      <a:pt x="0" y="526"/>
                    </a:lnTo>
                    <a:lnTo>
                      <a:pt x="46" y="1967"/>
                    </a:lnTo>
                    <a:lnTo>
                      <a:pt x="549" y="4482"/>
                    </a:lnTo>
                    <a:lnTo>
                      <a:pt x="1097" y="5899"/>
                    </a:lnTo>
                    <a:lnTo>
                      <a:pt x="1372" y="6288"/>
                    </a:lnTo>
                    <a:lnTo>
                      <a:pt x="1555" y="6379"/>
                    </a:lnTo>
                    <a:lnTo>
                      <a:pt x="1623" y="6356"/>
                    </a:lnTo>
                    <a:lnTo>
                      <a:pt x="1783" y="6265"/>
                    </a:lnTo>
                    <a:lnTo>
                      <a:pt x="1875" y="5670"/>
                    </a:lnTo>
                    <a:lnTo>
                      <a:pt x="1738" y="4230"/>
                    </a:lnTo>
                    <a:lnTo>
                      <a:pt x="1143" y="1944"/>
                    </a:lnTo>
                    <a:lnTo>
                      <a:pt x="526" y="229"/>
                    </a:lnTo>
                    <a:lnTo>
                      <a:pt x="343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44"/>
              <p:cNvSpPr/>
              <p:nvPr/>
            </p:nvSpPr>
            <p:spPr>
              <a:xfrm>
                <a:off x="6648776" y="-2143462"/>
                <a:ext cx="55028" cy="142272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5145" extrusionOk="0">
                    <a:moveTo>
                      <a:pt x="1829" y="1"/>
                    </a:moveTo>
                    <a:lnTo>
                      <a:pt x="1623" y="229"/>
                    </a:lnTo>
                    <a:lnTo>
                      <a:pt x="1075" y="1281"/>
                    </a:lnTo>
                    <a:lnTo>
                      <a:pt x="297" y="3316"/>
                    </a:lnTo>
                    <a:lnTo>
                      <a:pt x="0" y="4596"/>
                    </a:lnTo>
                    <a:lnTo>
                      <a:pt x="0" y="5076"/>
                    </a:lnTo>
                    <a:lnTo>
                      <a:pt x="92" y="5145"/>
                    </a:lnTo>
                    <a:lnTo>
                      <a:pt x="206" y="5145"/>
                    </a:lnTo>
                    <a:lnTo>
                      <a:pt x="503" y="4802"/>
                    </a:lnTo>
                    <a:lnTo>
                      <a:pt x="1029" y="3819"/>
                    </a:lnTo>
                    <a:lnTo>
                      <a:pt x="1669" y="2013"/>
                    </a:lnTo>
                    <a:lnTo>
                      <a:pt x="1943" y="801"/>
                    </a:lnTo>
                    <a:lnTo>
                      <a:pt x="1989" y="229"/>
                    </a:lnTo>
                    <a:lnTo>
                      <a:pt x="1943" y="69"/>
                    </a:lnTo>
                    <a:lnTo>
                      <a:pt x="1921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" name="Google Shape;612;p44"/>
              <p:cNvSpPr/>
              <p:nvPr/>
            </p:nvSpPr>
            <p:spPr>
              <a:xfrm>
                <a:off x="6589349" y="-2106158"/>
                <a:ext cx="30362" cy="98664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3568" extrusionOk="0">
                    <a:moveTo>
                      <a:pt x="480" y="1"/>
                    </a:moveTo>
                    <a:lnTo>
                      <a:pt x="275" y="252"/>
                    </a:lnTo>
                    <a:lnTo>
                      <a:pt x="46" y="1029"/>
                    </a:lnTo>
                    <a:lnTo>
                      <a:pt x="0" y="2424"/>
                    </a:lnTo>
                    <a:lnTo>
                      <a:pt x="137" y="3247"/>
                    </a:lnTo>
                    <a:lnTo>
                      <a:pt x="320" y="3544"/>
                    </a:lnTo>
                    <a:lnTo>
                      <a:pt x="435" y="3567"/>
                    </a:lnTo>
                    <a:lnTo>
                      <a:pt x="549" y="3521"/>
                    </a:lnTo>
                    <a:lnTo>
                      <a:pt x="755" y="3247"/>
                    </a:lnTo>
                    <a:lnTo>
                      <a:pt x="983" y="2470"/>
                    </a:lnTo>
                    <a:lnTo>
                      <a:pt x="1098" y="1189"/>
                    </a:lnTo>
                    <a:lnTo>
                      <a:pt x="960" y="389"/>
                    </a:lnTo>
                    <a:lnTo>
                      <a:pt x="778" y="69"/>
                    </a:lnTo>
                    <a:lnTo>
                      <a:pt x="640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44"/>
              <p:cNvSpPr/>
              <p:nvPr/>
            </p:nvSpPr>
            <p:spPr>
              <a:xfrm>
                <a:off x="6708838" y="-2080247"/>
                <a:ext cx="134668" cy="123330"/>
              </a:xfrm>
              <a:custGeom>
                <a:avLst/>
                <a:gdLst/>
                <a:ahLst/>
                <a:cxnLst/>
                <a:rect l="l" t="t" r="r" b="b"/>
                <a:pathLst>
                  <a:path w="4870" h="4460" extrusionOk="0">
                    <a:moveTo>
                      <a:pt x="4550" y="1"/>
                    </a:moveTo>
                    <a:lnTo>
                      <a:pt x="4115" y="138"/>
                    </a:lnTo>
                    <a:lnTo>
                      <a:pt x="2904" y="961"/>
                    </a:lnTo>
                    <a:lnTo>
                      <a:pt x="1120" y="2676"/>
                    </a:lnTo>
                    <a:lnTo>
                      <a:pt x="206" y="3819"/>
                    </a:lnTo>
                    <a:lnTo>
                      <a:pt x="0" y="4208"/>
                    </a:lnTo>
                    <a:lnTo>
                      <a:pt x="0" y="4390"/>
                    </a:lnTo>
                    <a:lnTo>
                      <a:pt x="46" y="4413"/>
                    </a:lnTo>
                    <a:lnTo>
                      <a:pt x="183" y="4459"/>
                    </a:lnTo>
                    <a:lnTo>
                      <a:pt x="755" y="4253"/>
                    </a:lnTo>
                    <a:lnTo>
                      <a:pt x="1966" y="3476"/>
                    </a:lnTo>
                    <a:lnTo>
                      <a:pt x="3749" y="1944"/>
                    </a:lnTo>
                    <a:lnTo>
                      <a:pt x="4664" y="847"/>
                    </a:lnTo>
                    <a:lnTo>
                      <a:pt x="4847" y="413"/>
                    </a:lnTo>
                    <a:lnTo>
                      <a:pt x="4870" y="184"/>
                    </a:lnTo>
                    <a:lnTo>
                      <a:pt x="4824" y="115"/>
                    </a:lnTo>
                    <a:lnTo>
                      <a:pt x="4755" y="47"/>
                    </a:lnTo>
                    <a:lnTo>
                      <a:pt x="4550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44"/>
              <p:cNvSpPr/>
              <p:nvPr/>
            </p:nvSpPr>
            <p:spPr>
              <a:xfrm>
                <a:off x="6738538" y="-1989186"/>
                <a:ext cx="113182" cy="55028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1990" extrusionOk="0">
                    <a:moveTo>
                      <a:pt x="3727" y="0"/>
                    </a:moveTo>
                    <a:lnTo>
                      <a:pt x="2721" y="229"/>
                    </a:lnTo>
                    <a:lnTo>
                      <a:pt x="1052" y="983"/>
                    </a:lnTo>
                    <a:lnTo>
                      <a:pt x="184" y="1555"/>
                    </a:lnTo>
                    <a:lnTo>
                      <a:pt x="1" y="1760"/>
                    </a:lnTo>
                    <a:lnTo>
                      <a:pt x="1" y="1875"/>
                    </a:lnTo>
                    <a:lnTo>
                      <a:pt x="46" y="1920"/>
                    </a:lnTo>
                    <a:lnTo>
                      <a:pt x="184" y="1966"/>
                    </a:lnTo>
                    <a:lnTo>
                      <a:pt x="641" y="1989"/>
                    </a:lnTo>
                    <a:lnTo>
                      <a:pt x="1555" y="1806"/>
                    </a:lnTo>
                    <a:lnTo>
                      <a:pt x="2927" y="1326"/>
                    </a:lnTo>
                    <a:lnTo>
                      <a:pt x="3727" y="800"/>
                    </a:lnTo>
                    <a:lnTo>
                      <a:pt x="4024" y="457"/>
                    </a:lnTo>
                    <a:lnTo>
                      <a:pt x="4093" y="252"/>
                    </a:lnTo>
                    <a:lnTo>
                      <a:pt x="4093" y="183"/>
                    </a:lnTo>
                    <a:lnTo>
                      <a:pt x="4001" y="69"/>
                    </a:lnTo>
                    <a:lnTo>
                      <a:pt x="3727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44"/>
              <p:cNvSpPr/>
              <p:nvPr/>
            </p:nvSpPr>
            <p:spPr>
              <a:xfrm>
                <a:off x="6748023" y="-1908909"/>
                <a:ext cx="140364" cy="28482"/>
              </a:xfrm>
              <a:custGeom>
                <a:avLst/>
                <a:gdLst/>
                <a:ahLst/>
                <a:cxnLst/>
                <a:rect l="l" t="t" r="r" b="b"/>
                <a:pathLst>
                  <a:path w="5076" h="1030" extrusionOk="0">
                    <a:moveTo>
                      <a:pt x="1647" y="1"/>
                    </a:moveTo>
                    <a:lnTo>
                      <a:pt x="458" y="69"/>
                    </a:lnTo>
                    <a:lnTo>
                      <a:pt x="46" y="206"/>
                    </a:lnTo>
                    <a:lnTo>
                      <a:pt x="1" y="298"/>
                    </a:lnTo>
                    <a:lnTo>
                      <a:pt x="46" y="389"/>
                    </a:lnTo>
                    <a:lnTo>
                      <a:pt x="458" y="572"/>
                    </a:lnTo>
                    <a:lnTo>
                      <a:pt x="1509" y="846"/>
                    </a:lnTo>
                    <a:lnTo>
                      <a:pt x="3338" y="1029"/>
                    </a:lnTo>
                    <a:lnTo>
                      <a:pt x="4481" y="984"/>
                    </a:lnTo>
                    <a:lnTo>
                      <a:pt x="4962" y="824"/>
                    </a:lnTo>
                    <a:lnTo>
                      <a:pt x="5053" y="686"/>
                    </a:lnTo>
                    <a:lnTo>
                      <a:pt x="5076" y="618"/>
                    </a:lnTo>
                    <a:lnTo>
                      <a:pt x="5030" y="503"/>
                    </a:lnTo>
                    <a:lnTo>
                      <a:pt x="4733" y="321"/>
                    </a:lnTo>
                    <a:lnTo>
                      <a:pt x="3636" y="92"/>
                    </a:lnTo>
                    <a:lnTo>
                      <a:pt x="1647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44"/>
              <p:cNvSpPr/>
              <p:nvPr/>
            </p:nvSpPr>
            <p:spPr>
              <a:xfrm>
                <a:off x="6337097" y="-1813450"/>
                <a:ext cx="106849" cy="94240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3408" extrusionOk="0">
                    <a:moveTo>
                      <a:pt x="3773" y="1"/>
                    </a:moveTo>
                    <a:lnTo>
                      <a:pt x="3361" y="92"/>
                    </a:lnTo>
                    <a:lnTo>
                      <a:pt x="2401" y="686"/>
                    </a:lnTo>
                    <a:lnTo>
                      <a:pt x="915" y="1921"/>
                    </a:lnTo>
                    <a:lnTo>
                      <a:pt x="183" y="2813"/>
                    </a:lnTo>
                    <a:lnTo>
                      <a:pt x="0" y="3224"/>
                    </a:lnTo>
                    <a:lnTo>
                      <a:pt x="69" y="3338"/>
                    </a:lnTo>
                    <a:lnTo>
                      <a:pt x="206" y="3407"/>
                    </a:lnTo>
                    <a:lnTo>
                      <a:pt x="640" y="3293"/>
                    </a:lnTo>
                    <a:lnTo>
                      <a:pt x="1578" y="2744"/>
                    </a:lnTo>
                    <a:lnTo>
                      <a:pt x="2950" y="1555"/>
                    </a:lnTo>
                    <a:lnTo>
                      <a:pt x="3658" y="686"/>
                    </a:lnTo>
                    <a:lnTo>
                      <a:pt x="3864" y="229"/>
                    </a:lnTo>
                    <a:lnTo>
                      <a:pt x="3841" y="92"/>
                    </a:lnTo>
                    <a:lnTo>
                      <a:pt x="3773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44"/>
              <p:cNvSpPr/>
              <p:nvPr/>
            </p:nvSpPr>
            <p:spPr>
              <a:xfrm>
                <a:off x="6464800" y="-1731265"/>
                <a:ext cx="48696" cy="119514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4322" extrusionOk="0">
                    <a:moveTo>
                      <a:pt x="1441" y="1"/>
                    </a:moveTo>
                    <a:lnTo>
                      <a:pt x="1121" y="206"/>
                    </a:lnTo>
                    <a:lnTo>
                      <a:pt x="641" y="1029"/>
                    </a:lnTo>
                    <a:lnTo>
                      <a:pt x="115" y="2630"/>
                    </a:lnTo>
                    <a:lnTo>
                      <a:pt x="0" y="3704"/>
                    </a:lnTo>
                    <a:lnTo>
                      <a:pt x="92" y="4162"/>
                    </a:lnTo>
                    <a:lnTo>
                      <a:pt x="206" y="4276"/>
                    </a:lnTo>
                    <a:lnTo>
                      <a:pt x="343" y="4322"/>
                    </a:lnTo>
                    <a:lnTo>
                      <a:pt x="663" y="4093"/>
                    </a:lnTo>
                    <a:lnTo>
                      <a:pt x="1144" y="3270"/>
                    </a:lnTo>
                    <a:lnTo>
                      <a:pt x="1646" y="1715"/>
                    </a:lnTo>
                    <a:lnTo>
                      <a:pt x="1761" y="664"/>
                    </a:lnTo>
                    <a:lnTo>
                      <a:pt x="1669" y="184"/>
                    </a:lnTo>
                    <a:lnTo>
                      <a:pt x="1555" y="46"/>
                    </a:lnTo>
                    <a:lnTo>
                      <a:pt x="1441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44"/>
              <p:cNvSpPr/>
              <p:nvPr/>
            </p:nvSpPr>
            <p:spPr>
              <a:xfrm>
                <a:off x="6393980" y="-1756540"/>
                <a:ext cx="71482" cy="92940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3361" extrusionOk="0">
                    <a:moveTo>
                      <a:pt x="2401" y="0"/>
                    </a:moveTo>
                    <a:lnTo>
                      <a:pt x="2058" y="69"/>
                    </a:lnTo>
                    <a:lnTo>
                      <a:pt x="1395" y="617"/>
                    </a:lnTo>
                    <a:lnTo>
                      <a:pt x="458" y="1829"/>
                    </a:lnTo>
                    <a:lnTo>
                      <a:pt x="47" y="2721"/>
                    </a:lnTo>
                    <a:lnTo>
                      <a:pt x="1" y="3132"/>
                    </a:lnTo>
                    <a:lnTo>
                      <a:pt x="70" y="3269"/>
                    </a:lnTo>
                    <a:lnTo>
                      <a:pt x="184" y="3361"/>
                    </a:lnTo>
                    <a:lnTo>
                      <a:pt x="550" y="3269"/>
                    </a:lnTo>
                    <a:lnTo>
                      <a:pt x="1213" y="2721"/>
                    </a:lnTo>
                    <a:lnTo>
                      <a:pt x="2127" y="1532"/>
                    </a:lnTo>
                    <a:lnTo>
                      <a:pt x="2539" y="663"/>
                    </a:lnTo>
                    <a:lnTo>
                      <a:pt x="2584" y="229"/>
                    </a:lnTo>
                    <a:lnTo>
                      <a:pt x="2516" y="92"/>
                    </a:lnTo>
                    <a:lnTo>
                      <a:pt x="2401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44"/>
              <p:cNvSpPr/>
              <p:nvPr/>
            </p:nvSpPr>
            <p:spPr>
              <a:xfrm>
                <a:off x="6620321" y="-1738206"/>
                <a:ext cx="26574" cy="109393"/>
              </a:xfrm>
              <a:custGeom>
                <a:avLst/>
                <a:gdLst/>
                <a:ahLst/>
                <a:cxnLst/>
                <a:rect l="l" t="t" r="r" b="b"/>
                <a:pathLst>
                  <a:path w="961" h="3956" extrusionOk="0">
                    <a:moveTo>
                      <a:pt x="275" y="0"/>
                    </a:moveTo>
                    <a:lnTo>
                      <a:pt x="138" y="206"/>
                    </a:lnTo>
                    <a:lnTo>
                      <a:pt x="0" y="1006"/>
                    </a:lnTo>
                    <a:lnTo>
                      <a:pt x="23" y="2538"/>
                    </a:lnTo>
                    <a:lnTo>
                      <a:pt x="206" y="3521"/>
                    </a:lnTo>
                    <a:lnTo>
                      <a:pt x="412" y="3887"/>
                    </a:lnTo>
                    <a:lnTo>
                      <a:pt x="549" y="3955"/>
                    </a:lnTo>
                    <a:lnTo>
                      <a:pt x="663" y="3932"/>
                    </a:lnTo>
                    <a:lnTo>
                      <a:pt x="846" y="3681"/>
                    </a:lnTo>
                    <a:lnTo>
                      <a:pt x="961" y="2926"/>
                    </a:lnTo>
                    <a:lnTo>
                      <a:pt x="869" y="1555"/>
                    </a:lnTo>
                    <a:lnTo>
                      <a:pt x="595" y="366"/>
                    </a:lnTo>
                    <a:lnTo>
                      <a:pt x="389" y="69"/>
                    </a:lnTo>
                    <a:lnTo>
                      <a:pt x="275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44"/>
              <p:cNvSpPr/>
              <p:nvPr/>
            </p:nvSpPr>
            <p:spPr>
              <a:xfrm>
                <a:off x="6674051" y="-1759084"/>
                <a:ext cx="69574" cy="14860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5374" extrusionOk="0">
                    <a:moveTo>
                      <a:pt x="115" y="1"/>
                    </a:moveTo>
                    <a:lnTo>
                      <a:pt x="24" y="92"/>
                    </a:lnTo>
                    <a:lnTo>
                      <a:pt x="1" y="412"/>
                    </a:lnTo>
                    <a:lnTo>
                      <a:pt x="229" y="1578"/>
                    </a:lnTo>
                    <a:lnTo>
                      <a:pt x="961" y="3613"/>
                    </a:lnTo>
                    <a:lnTo>
                      <a:pt x="1647" y="4847"/>
                    </a:lnTo>
                    <a:lnTo>
                      <a:pt x="2081" y="5305"/>
                    </a:lnTo>
                    <a:lnTo>
                      <a:pt x="2264" y="5373"/>
                    </a:lnTo>
                    <a:lnTo>
                      <a:pt x="2355" y="5373"/>
                    </a:lnTo>
                    <a:lnTo>
                      <a:pt x="2470" y="5259"/>
                    </a:lnTo>
                    <a:lnTo>
                      <a:pt x="2516" y="4939"/>
                    </a:lnTo>
                    <a:lnTo>
                      <a:pt x="2264" y="3796"/>
                    </a:lnTo>
                    <a:lnTo>
                      <a:pt x="1441" y="1807"/>
                    </a:lnTo>
                    <a:lnTo>
                      <a:pt x="732" y="595"/>
                    </a:lnTo>
                    <a:lnTo>
                      <a:pt x="344" y="92"/>
                    </a:lnTo>
                    <a:lnTo>
                      <a:pt x="184" y="24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44"/>
              <p:cNvSpPr/>
              <p:nvPr/>
            </p:nvSpPr>
            <p:spPr>
              <a:xfrm>
                <a:off x="6711991" y="-1792572"/>
                <a:ext cx="103697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3750" h="3636" extrusionOk="0">
                    <a:moveTo>
                      <a:pt x="183" y="0"/>
                    </a:moveTo>
                    <a:lnTo>
                      <a:pt x="92" y="23"/>
                    </a:lnTo>
                    <a:lnTo>
                      <a:pt x="0" y="114"/>
                    </a:lnTo>
                    <a:lnTo>
                      <a:pt x="46" y="412"/>
                    </a:lnTo>
                    <a:lnTo>
                      <a:pt x="595" y="1303"/>
                    </a:lnTo>
                    <a:lnTo>
                      <a:pt x="1921" y="2698"/>
                    </a:lnTo>
                    <a:lnTo>
                      <a:pt x="2950" y="3429"/>
                    </a:lnTo>
                    <a:lnTo>
                      <a:pt x="3453" y="3635"/>
                    </a:lnTo>
                    <a:lnTo>
                      <a:pt x="3635" y="3567"/>
                    </a:lnTo>
                    <a:lnTo>
                      <a:pt x="3750" y="3475"/>
                    </a:lnTo>
                    <a:lnTo>
                      <a:pt x="3704" y="3064"/>
                    </a:lnTo>
                    <a:lnTo>
                      <a:pt x="3178" y="2218"/>
                    </a:lnTo>
                    <a:lnTo>
                      <a:pt x="1921" y="937"/>
                    </a:lnTo>
                    <a:lnTo>
                      <a:pt x="938" y="252"/>
                    </a:lnTo>
                    <a:lnTo>
                      <a:pt x="389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44"/>
              <p:cNvSpPr/>
              <p:nvPr/>
            </p:nvSpPr>
            <p:spPr>
              <a:xfrm>
                <a:off x="6321280" y="-1894363"/>
                <a:ext cx="123302" cy="30362"/>
              </a:xfrm>
              <a:custGeom>
                <a:avLst/>
                <a:gdLst/>
                <a:ahLst/>
                <a:cxnLst/>
                <a:rect l="l" t="t" r="r" b="b"/>
                <a:pathLst>
                  <a:path w="4459" h="1098" extrusionOk="0">
                    <a:moveTo>
                      <a:pt x="2904" y="0"/>
                    </a:moveTo>
                    <a:lnTo>
                      <a:pt x="1167" y="206"/>
                    </a:lnTo>
                    <a:lnTo>
                      <a:pt x="229" y="480"/>
                    </a:lnTo>
                    <a:lnTo>
                      <a:pt x="24" y="640"/>
                    </a:lnTo>
                    <a:lnTo>
                      <a:pt x="1" y="755"/>
                    </a:lnTo>
                    <a:lnTo>
                      <a:pt x="47" y="823"/>
                    </a:lnTo>
                    <a:lnTo>
                      <a:pt x="161" y="938"/>
                    </a:lnTo>
                    <a:lnTo>
                      <a:pt x="641" y="1075"/>
                    </a:lnTo>
                    <a:lnTo>
                      <a:pt x="1670" y="1098"/>
                    </a:lnTo>
                    <a:lnTo>
                      <a:pt x="3247" y="846"/>
                    </a:lnTo>
                    <a:lnTo>
                      <a:pt x="4139" y="572"/>
                    </a:lnTo>
                    <a:lnTo>
                      <a:pt x="4436" y="366"/>
                    </a:lnTo>
                    <a:lnTo>
                      <a:pt x="4459" y="252"/>
                    </a:lnTo>
                    <a:lnTo>
                      <a:pt x="4413" y="160"/>
                    </a:lnTo>
                    <a:lnTo>
                      <a:pt x="3979" y="46"/>
                    </a:lnTo>
                    <a:lnTo>
                      <a:pt x="2904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44"/>
              <p:cNvSpPr/>
              <p:nvPr/>
            </p:nvSpPr>
            <p:spPr>
              <a:xfrm>
                <a:off x="6325068" y="-2034703"/>
                <a:ext cx="135331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4894" h="3110" extrusionOk="0">
                    <a:moveTo>
                      <a:pt x="367" y="0"/>
                    </a:moveTo>
                    <a:lnTo>
                      <a:pt x="138" y="46"/>
                    </a:lnTo>
                    <a:lnTo>
                      <a:pt x="47" y="69"/>
                    </a:lnTo>
                    <a:lnTo>
                      <a:pt x="1" y="183"/>
                    </a:lnTo>
                    <a:lnTo>
                      <a:pt x="138" y="457"/>
                    </a:lnTo>
                    <a:lnTo>
                      <a:pt x="1007" y="1257"/>
                    </a:lnTo>
                    <a:lnTo>
                      <a:pt x="2836" y="2423"/>
                    </a:lnTo>
                    <a:lnTo>
                      <a:pt x="4093" y="2995"/>
                    </a:lnTo>
                    <a:lnTo>
                      <a:pt x="4688" y="3109"/>
                    </a:lnTo>
                    <a:lnTo>
                      <a:pt x="4825" y="3041"/>
                    </a:lnTo>
                    <a:lnTo>
                      <a:pt x="4893" y="2926"/>
                    </a:lnTo>
                    <a:lnTo>
                      <a:pt x="4711" y="2538"/>
                    </a:lnTo>
                    <a:lnTo>
                      <a:pt x="3910" y="1783"/>
                    </a:lnTo>
                    <a:lnTo>
                      <a:pt x="2264" y="686"/>
                    </a:lnTo>
                    <a:lnTo>
                      <a:pt x="1030" y="137"/>
                    </a:lnTo>
                    <a:lnTo>
                      <a:pt x="367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44"/>
              <p:cNvSpPr/>
              <p:nvPr/>
            </p:nvSpPr>
            <p:spPr>
              <a:xfrm>
                <a:off x="6318763" y="-1955698"/>
                <a:ext cx="128999" cy="37967"/>
              </a:xfrm>
              <a:custGeom>
                <a:avLst/>
                <a:gdLst/>
                <a:ahLst/>
                <a:cxnLst/>
                <a:rect l="l" t="t" r="r" b="b"/>
                <a:pathLst>
                  <a:path w="4665" h="1373" extrusionOk="0">
                    <a:moveTo>
                      <a:pt x="435" y="1"/>
                    </a:moveTo>
                    <a:lnTo>
                      <a:pt x="46" y="138"/>
                    </a:lnTo>
                    <a:lnTo>
                      <a:pt x="0" y="275"/>
                    </a:lnTo>
                    <a:lnTo>
                      <a:pt x="23" y="412"/>
                    </a:lnTo>
                    <a:lnTo>
                      <a:pt x="389" y="687"/>
                    </a:lnTo>
                    <a:lnTo>
                      <a:pt x="1464" y="1052"/>
                    </a:lnTo>
                    <a:lnTo>
                      <a:pt x="3270" y="1350"/>
                    </a:lnTo>
                    <a:lnTo>
                      <a:pt x="4298" y="1372"/>
                    </a:lnTo>
                    <a:lnTo>
                      <a:pt x="4641" y="1281"/>
                    </a:lnTo>
                    <a:lnTo>
                      <a:pt x="4664" y="1190"/>
                    </a:lnTo>
                    <a:lnTo>
                      <a:pt x="4596" y="1075"/>
                    </a:lnTo>
                    <a:lnTo>
                      <a:pt x="4184" y="824"/>
                    </a:lnTo>
                    <a:lnTo>
                      <a:pt x="3132" y="435"/>
                    </a:lnTo>
                    <a:lnTo>
                      <a:pt x="1441" y="46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25" name="Google Shape;625;p44"/>
            <p:cNvSpPr/>
            <p:nvPr/>
          </p:nvSpPr>
          <p:spPr>
            <a:xfrm>
              <a:off x="6773326" y="-1313371"/>
              <a:ext cx="138456" cy="303459"/>
            </a:xfrm>
            <a:custGeom>
              <a:avLst/>
              <a:gdLst/>
              <a:ahLst/>
              <a:cxnLst/>
              <a:rect l="l" t="t" r="r" b="b"/>
              <a:pathLst>
                <a:path w="5007" h="10974" extrusionOk="0">
                  <a:moveTo>
                    <a:pt x="1943" y="0"/>
                  </a:moveTo>
                  <a:lnTo>
                    <a:pt x="1646" y="46"/>
                  </a:lnTo>
                  <a:lnTo>
                    <a:pt x="1166" y="366"/>
                  </a:lnTo>
                  <a:lnTo>
                    <a:pt x="754" y="869"/>
                  </a:lnTo>
                  <a:lnTo>
                    <a:pt x="434" y="1578"/>
                  </a:lnTo>
                  <a:lnTo>
                    <a:pt x="114" y="2858"/>
                  </a:lnTo>
                  <a:lnTo>
                    <a:pt x="0" y="4916"/>
                  </a:lnTo>
                  <a:lnTo>
                    <a:pt x="229" y="7042"/>
                  </a:lnTo>
                  <a:lnTo>
                    <a:pt x="663" y="8505"/>
                  </a:lnTo>
                  <a:lnTo>
                    <a:pt x="1052" y="9351"/>
                  </a:lnTo>
                  <a:lnTo>
                    <a:pt x="1509" y="10059"/>
                  </a:lnTo>
                  <a:lnTo>
                    <a:pt x="2080" y="10585"/>
                  </a:lnTo>
                  <a:lnTo>
                    <a:pt x="2743" y="10905"/>
                  </a:lnTo>
                  <a:lnTo>
                    <a:pt x="3498" y="10974"/>
                  </a:lnTo>
                  <a:lnTo>
                    <a:pt x="3909" y="10905"/>
                  </a:lnTo>
                  <a:lnTo>
                    <a:pt x="4092" y="10837"/>
                  </a:lnTo>
                  <a:lnTo>
                    <a:pt x="4412" y="10517"/>
                  </a:lnTo>
                  <a:lnTo>
                    <a:pt x="4778" y="9694"/>
                  </a:lnTo>
                  <a:lnTo>
                    <a:pt x="5007" y="8093"/>
                  </a:lnTo>
                  <a:lnTo>
                    <a:pt x="4984" y="6173"/>
                  </a:lnTo>
                  <a:lnTo>
                    <a:pt x="4710" y="4138"/>
                  </a:lnTo>
                  <a:lnTo>
                    <a:pt x="4184" y="2286"/>
                  </a:lnTo>
                  <a:lnTo>
                    <a:pt x="3635" y="1166"/>
                  </a:lnTo>
                  <a:lnTo>
                    <a:pt x="3224" y="595"/>
                  </a:lnTo>
                  <a:lnTo>
                    <a:pt x="2743" y="183"/>
                  </a:lnTo>
                  <a:lnTo>
                    <a:pt x="2218" y="0"/>
                  </a:lnTo>
                  <a:close/>
                </a:path>
              </a:pathLst>
            </a:custGeom>
            <a:solidFill>
              <a:srgbClr val="5891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44"/>
            <p:cNvSpPr/>
            <p:nvPr/>
          </p:nvSpPr>
          <p:spPr>
            <a:xfrm>
              <a:off x="7016701" y="-1222973"/>
              <a:ext cx="170091" cy="239001"/>
            </a:xfrm>
            <a:custGeom>
              <a:avLst/>
              <a:gdLst/>
              <a:ahLst/>
              <a:cxnLst/>
              <a:rect l="l" t="t" r="r" b="b"/>
              <a:pathLst>
                <a:path w="6151" h="8643" extrusionOk="0">
                  <a:moveTo>
                    <a:pt x="4070" y="1"/>
                  </a:moveTo>
                  <a:lnTo>
                    <a:pt x="3430" y="183"/>
                  </a:lnTo>
                  <a:lnTo>
                    <a:pt x="2813" y="549"/>
                  </a:lnTo>
                  <a:lnTo>
                    <a:pt x="2241" y="1052"/>
                  </a:lnTo>
                  <a:lnTo>
                    <a:pt x="1738" y="1692"/>
                  </a:lnTo>
                  <a:lnTo>
                    <a:pt x="1052" y="2813"/>
                  </a:lnTo>
                  <a:lnTo>
                    <a:pt x="389" y="4481"/>
                  </a:lnTo>
                  <a:lnTo>
                    <a:pt x="47" y="6127"/>
                  </a:lnTo>
                  <a:lnTo>
                    <a:pt x="1" y="7202"/>
                  </a:lnTo>
                  <a:lnTo>
                    <a:pt x="115" y="7796"/>
                  </a:lnTo>
                  <a:lnTo>
                    <a:pt x="298" y="8254"/>
                  </a:lnTo>
                  <a:lnTo>
                    <a:pt x="618" y="8528"/>
                  </a:lnTo>
                  <a:lnTo>
                    <a:pt x="801" y="8597"/>
                  </a:lnTo>
                  <a:lnTo>
                    <a:pt x="1030" y="8642"/>
                  </a:lnTo>
                  <a:lnTo>
                    <a:pt x="1533" y="8551"/>
                  </a:lnTo>
                  <a:lnTo>
                    <a:pt x="2356" y="8139"/>
                  </a:lnTo>
                  <a:lnTo>
                    <a:pt x="3499" y="7133"/>
                  </a:lnTo>
                  <a:lnTo>
                    <a:pt x="4573" y="5785"/>
                  </a:lnTo>
                  <a:lnTo>
                    <a:pt x="5465" y="4276"/>
                  </a:lnTo>
                  <a:lnTo>
                    <a:pt x="6036" y="2767"/>
                  </a:lnTo>
                  <a:lnTo>
                    <a:pt x="6151" y="1738"/>
                  </a:lnTo>
                  <a:lnTo>
                    <a:pt x="6059" y="1144"/>
                  </a:lnTo>
                  <a:lnTo>
                    <a:pt x="5808" y="663"/>
                  </a:lnTo>
                  <a:lnTo>
                    <a:pt x="5396" y="275"/>
                  </a:lnTo>
                  <a:lnTo>
                    <a:pt x="5122" y="161"/>
                  </a:lnTo>
                  <a:lnTo>
                    <a:pt x="4756" y="46"/>
                  </a:lnTo>
                  <a:lnTo>
                    <a:pt x="4070" y="1"/>
                  </a:lnTo>
                  <a:close/>
                </a:path>
              </a:pathLst>
            </a:custGeom>
            <a:solidFill>
              <a:srgbClr val="5891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44"/>
            <p:cNvSpPr/>
            <p:nvPr/>
          </p:nvSpPr>
          <p:spPr>
            <a:xfrm>
              <a:off x="6905452" y="-1396828"/>
              <a:ext cx="128971" cy="292093"/>
            </a:xfrm>
            <a:custGeom>
              <a:avLst/>
              <a:gdLst/>
              <a:ahLst/>
              <a:cxnLst/>
              <a:rect l="l" t="t" r="r" b="b"/>
              <a:pathLst>
                <a:path w="4664" h="10563" extrusionOk="0">
                  <a:moveTo>
                    <a:pt x="2446" y="1"/>
                  </a:moveTo>
                  <a:lnTo>
                    <a:pt x="2035" y="23"/>
                  </a:lnTo>
                  <a:lnTo>
                    <a:pt x="1349" y="252"/>
                  </a:lnTo>
                  <a:lnTo>
                    <a:pt x="800" y="686"/>
                  </a:lnTo>
                  <a:lnTo>
                    <a:pt x="412" y="1304"/>
                  </a:lnTo>
                  <a:lnTo>
                    <a:pt x="160" y="2058"/>
                  </a:lnTo>
                  <a:lnTo>
                    <a:pt x="23" y="2927"/>
                  </a:lnTo>
                  <a:lnTo>
                    <a:pt x="0" y="4367"/>
                  </a:lnTo>
                  <a:lnTo>
                    <a:pt x="320" y="6379"/>
                  </a:lnTo>
                  <a:lnTo>
                    <a:pt x="892" y="8254"/>
                  </a:lnTo>
                  <a:lnTo>
                    <a:pt x="1623" y="9717"/>
                  </a:lnTo>
                  <a:lnTo>
                    <a:pt x="2241" y="10380"/>
                  </a:lnTo>
                  <a:lnTo>
                    <a:pt x="2629" y="10563"/>
                  </a:lnTo>
                  <a:lnTo>
                    <a:pt x="2835" y="10563"/>
                  </a:lnTo>
                  <a:lnTo>
                    <a:pt x="3018" y="10517"/>
                  </a:lnTo>
                  <a:lnTo>
                    <a:pt x="3384" y="10243"/>
                  </a:lnTo>
                  <a:lnTo>
                    <a:pt x="3841" y="9511"/>
                  </a:lnTo>
                  <a:lnTo>
                    <a:pt x="4344" y="8002"/>
                  </a:lnTo>
                  <a:lnTo>
                    <a:pt x="4618" y="6150"/>
                  </a:lnTo>
                  <a:lnTo>
                    <a:pt x="4664" y="4207"/>
                  </a:lnTo>
                  <a:lnTo>
                    <a:pt x="4435" y="2378"/>
                  </a:lnTo>
                  <a:lnTo>
                    <a:pt x="4070" y="1258"/>
                  </a:lnTo>
                  <a:lnTo>
                    <a:pt x="3727" y="686"/>
                  </a:lnTo>
                  <a:lnTo>
                    <a:pt x="3292" y="252"/>
                  </a:lnTo>
                  <a:lnTo>
                    <a:pt x="2766" y="23"/>
                  </a:lnTo>
                  <a:lnTo>
                    <a:pt x="2446" y="1"/>
                  </a:lnTo>
                  <a:close/>
                </a:path>
              </a:pathLst>
            </a:custGeom>
            <a:solidFill>
              <a:srgbClr val="5891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44"/>
            <p:cNvSpPr/>
            <p:nvPr/>
          </p:nvSpPr>
          <p:spPr>
            <a:xfrm>
              <a:off x="6755600" y="-1262157"/>
              <a:ext cx="223819" cy="515885"/>
            </a:xfrm>
            <a:custGeom>
              <a:avLst/>
              <a:gdLst/>
              <a:ahLst/>
              <a:cxnLst/>
              <a:rect l="l" t="t" r="r" b="b"/>
              <a:pathLst>
                <a:path w="8094" h="18656" fill="none" extrusionOk="0">
                  <a:moveTo>
                    <a:pt x="1" y="18655"/>
                  </a:moveTo>
                  <a:lnTo>
                    <a:pt x="321" y="18518"/>
                  </a:lnTo>
                  <a:lnTo>
                    <a:pt x="2218" y="17238"/>
                  </a:lnTo>
                  <a:lnTo>
                    <a:pt x="3842" y="15729"/>
                  </a:lnTo>
                  <a:lnTo>
                    <a:pt x="5099" y="14151"/>
                  </a:lnTo>
                  <a:lnTo>
                    <a:pt x="5876" y="12917"/>
                  </a:lnTo>
                  <a:lnTo>
                    <a:pt x="6608" y="11477"/>
                  </a:lnTo>
                  <a:lnTo>
                    <a:pt x="7202" y="9853"/>
                  </a:lnTo>
                  <a:lnTo>
                    <a:pt x="7682" y="8047"/>
                  </a:lnTo>
                  <a:lnTo>
                    <a:pt x="8003" y="6013"/>
                  </a:lnTo>
                  <a:lnTo>
                    <a:pt x="8094" y="3772"/>
                  </a:lnTo>
                  <a:lnTo>
                    <a:pt x="7980" y="1326"/>
                  </a:lnTo>
                  <a:lnTo>
                    <a:pt x="7797" y="0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44"/>
            <p:cNvSpPr/>
            <p:nvPr/>
          </p:nvSpPr>
          <p:spPr>
            <a:xfrm>
              <a:off x="6858027" y="-1212216"/>
              <a:ext cx="229516" cy="284489"/>
            </a:xfrm>
            <a:custGeom>
              <a:avLst/>
              <a:gdLst/>
              <a:ahLst/>
              <a:cxnLst/>
              <a:rect l="l" t="t" r="r" b="b"/>
              <a:pathLst>
                <a:path w="8300" h="10288" fill="none" extrusionOk="0">
                  <a:moveTo>
                    <a:pt x="92" y="0"/>
                  </a:moveTo>
                  <a:lnTo>
                    <a:pt x="69" y="252"/>
                  </a:lnTo>
                  <a:lnTo>
                    <a:pt x="1" y="2675"/>
                  </a:lnTo>
                  <a:lnTo>
                    <a:pt x="183" y="5258"/>
                  </a:lnTo>
                  <a:lnTo>
                    <a:pt x="526" y="6996"/>
                  </a:lnTo>
                  <a:lnTo>
                    <a:pt x="1075" y="8596"/>
                  </a:lnTo>
                  <a:lnTo>
                    <a:pt x="1692" y="9556"/>
                  </a:lnTo>
                  <a:lnTo>
                    <a:pt x="2195" y="10082"/>
                  </a:lnTo>
                  <a:lnTo>
                    <a:pt x="2470" y="10288"/>
                  </a:lnTo>
                  <a:lnTo>
                    <a:pt x="2607" y="10265"/>
                  </a:lnTo>
                  <a:lnTo>
                    <a:pt x="3818" y="9831"/>
                  </a:lnTo>
                  <a:lnTo>
                    <a:pt x="5190" y="9031"/>
                  </a:lnTo>
                  <a:lnTo>
                    <a:pt x="6150" y="8230"/>
                  </a:lnTo>
                  <a:lnTo>
                    <a:pt x="7111" y="7156"/>
                  </a:lnTo>
                  <a:lnTo>
                    <a:pt x="7956" y="5784"/>
                  </a:lnTo>
                  <a:lnTo>
                    <a:pt x="8299" y="496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44"/>
            <p:cNvSpPr/>
            <p:nvPr/>
          </p:nvSpPr>
          <p:spPr>
            <a:xfrm rot="7716648">
              <a:off x="6421082" y="-1201667"/>
              <a:ext cx="306959" cy="587540"/>
            </a:xfrm>
            <a:custGeom>
              <a:avLst/>
              <a:gdLst/>
              <a:ahLst/>
              <a:cxnLst/>
              <a:rect l="l" t="t" r="r" b="b"/>
              <a:pathLst>
                <a:path w="3910" h="4573" extrusionOk="0">
                  <a:moveTo>
                    <a:pt x="3910" y="0"/>
                  </a:moveTo>
                  <a:lnTo>
                    <a:pt x="3590" y="69"/>
                  </a:lnTo>
                  <a:lnTo>
                    <a:pt x="2904" y="503"/>
                  </a:lnTo>
                  <a:lnTo>
                    <a:pt x="1921" y="1532"/>
                  </a:lnTo>
                  <a:lnTo>
                    <a:pt x="275" y="4024"/>
                  </a:lnTo>
                  <a:lnTo>
                    <a:pt x="0" y="4572"/>
                  </a:lnTo>
                  <a:lnTo>
                    <a:pt x="412" y="3887"/>
                  </a:lnTo>
                  <a:lnTo>
                    <a:pt x="1624" y="2378"/>
                  </a:lnTo>
                  <a:lnTo>
                    <a:pt x="3521" y="366"/>
                  </a:lnTo>
                  <a:lnTo>
                    <a:pt x="3910" y="0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44"/>
            <p:cNvSpPr/>
            <p:nvPr/>
          </p:nvSpPr>
          <p:spPr>
            <a:xfrm rot="-8896034">
              <a:off x="6759088" y="-883594"/>
              <a:ext cx="241068" cy="432687"/>
            </a:xfrm>
            <a:custGeom>
              <a:avLst/>
              <a:gdLst/>
              <a:ahLst/>
              <a:cxnLst/>
              <a:rect l="l" t="t" r="r" b="b"/>
              <a:pathLst>
                <a:path w="3910" h="4573" extrusionOk="0">
                  <a:moveTo>
                    <a:pt x="3910" y="0"/>
                  </a:moveTo>
                  <a:lnTo>
                    <a:pt x="3590" y="69"/>
                  </a:lnTo>
                  <a:lnTo>
                    <a:pt x="2904" y="503"/>
                  </a:lnTo>
                  <a:lnTo>
                    <a:pt x="1921" y="1532"/>
                  </a:lnTo>
                  <a:lnTo>
                    <a:pt x="275" y="4024"/>
                  </a:lnTo>
                  <a:lnTo>
                    <a:pt x="0" y="4572"/>
                  </a:lnTo>
                  <a:lnTo>
                    <a:pt x="412" y="3887"/>
                  </a:lnTo>
                  <a:lnTo>
                    <a:pt x="1624" y="2378"/>
                  </a:lnTo>
                  <a:lnTo>
                    <a:pt x="3521" y="366"/>
                  </a:lnTo>
                  <a:lnTo>
                    <a:pt x="3910" y="0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2" name="Google Shape;632;p44"/>
          <p:cNvGrpSpPr/>
          <p:nvPr/>
        </p:nvGrpSpPr>
        <p:grpSpPr>
          <a:xfrm>
            <a:off x="3781953" y="5650488"/>
            <a:ext cx="3226189" cy="3767353"/>
            <a:chOff x="3228975" y="3818254"/>
            <a:chExt cx="2607373" cy="3044736"/>
          </a:xfrm>
        </p:grpSpPr>
        <p:sp>
          <p:nvSpPr>
            <p:cNvPr id="633" name="Google Shape;633;p44"/>
            <p:cNvSpPr/>
            <p:nvPr/>
          </p:nvSpPr>
          <p:spPr>
            <a:xfrm>
              <a:off x="4043820" y="4249103"/>
              <a:ext cx="514260" cy="2613887"/>
            </a:xfrm>
            <a:custGeom>
              <a:avLst/>
              <a:gdLst/>
              <a:ahLst/>
              <a:cxnLst/>
              <a:rect l="l" t="t" r="r" b="b"/>
              <a:pathLst>
                <a:path w="9032" h="45908" fill="none" extrusionOk="0">
                  <a:moveTo>
                    <a:pt x="1" y="1"/>
                  </a:moveTo>
                  <a:lnTo>
                    <a:pt x="344" y="732"/>
                  </a:lnTo>
                  <a:lnTo>
                    <a:pt x="2538" y="6059"/>
                  </a:lnTo>
                  <a:lnTo>
                    <a:pt x="4390" y="11363"/>
                  </a:lnTo>
                  <a:lnTo>
                    <a:pt x="5785" y="16187"/>
                  </a:lnTo>
                  <a:lnTo>
                    <a:pt x="6676" y="19662"/>
                  </a:lnTo>
                  <a:lnTo>
                    <a:pt x="7477" y="23388"/>
                  </a:lnTo>
                  <a:lnTo>
                    <a:pt x="8140" y="27252"/>
                  </a:lnTo>
                  <a:lnTo>
                    <a:pt x="8643" y="31276"/>
                  </a:lnTo>
                  <a:lnTo>
                    <a:pt x="8963" y="35391"/>
                  </a:lnTo>
                  <a:lnTo>
                    <a:pt x="9031" y="39574"/>
                  </a:lnTo>
                  <a:lnTo>
                    <a:pt x="8825" y="43804"/>
                  </a:lnTo>
                  <a:lnTo>
                    <a:pt x="8574" y="45907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44"/>
            <p:cNvSpPr/>
            <p:nvPr/>
          </p:nvSpPr>
          <p:spPr>
            <a:xfrm>
              <a:off x="4551482" y="4461310"/>
              <a:ext cx="734209" cy="1895279"/>
            </a:xfrm>
            <a:custGeom>
              <a:avLst/>
              <a:gdLst/>
              <a:ahLst/>
              <a:cxnLst/>
              <a:rect l="l" t="t" r="r" b="b"/>
              <a:pathLst>
                <a:path w="12895" h="33287" fill="none" extrusionOk="0">
                  <a:moveTo>
                    <a:pt x="1" y="33287"/>
                  </a:moveTo>
                  <a:lnTo>
                    <a:pt x="184" y="32555"/>
                  </a:lnTo>
                  <a:lnTo>
                    <a:pt x="1533" y="27572"/>
                  </a:lnTo>
                  <a:lnTo>
                    <a:pt x="2927" y="22931"/>
                  </a:lnTo>
                  <a:lnTo>
                    <a:pt x="4665" y="17604"/>
                  </a:lnTo>
                  <a:lnTo>
                    <a:pt x="6722" y="12026"/>
                  </a:lnTo>
                  <a:lnTo>
                    <a:pt x="8437" y="7979"/>
                  </a:lnTo>
                  <a:lnTo>
                    <a:pt x="9649" y="5418"/>
                  </a:lnTo>
                  <a:lnTo>
                    <a:pt x="10929" y="3064"/>
                  </a:lnTo>
                  <a:lnTo>
                    <a:pt x="12209" y="938"/>
                  </a:lnTo>
                  <a:lnTo>
                    <a:pt x="12895" y="0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44"/>
            <p:cNvSpPr/>
            <p:nvPr/>
          </p:nvSpPr>
          <p:spPr>
            <a:xfrm>
              <a:off x="4706412" y="5066560"/>
              <a:ext cx="873478" cy="739447"/>
            </a:xfrm>
            <a:custGeom>
              <a:avLst/>
              <a:gdLst/>
              <a:ahLst/>
              <a:cxnLst/>
              <a:rect l="l" t="t" r="r" b="b"/>
              <a:pathLst>
                <a:path w="15341" h="12987" fill="none" extrusionOk="0">
                  <a:moveTo>
                    <a:pt x="0" y="12986"/>
                  </a:moveTo>
                  <a:lnTo>
                    <a:pt x="321" y="12872"/>
                  </a:lnTo>
                  <a:lnTo>
                    <a:pt x="2470" y="11843"/>
                  </a:lnTo>
                  <a:lnTo>
                    <a:pt x="4504" y="10700"/>
                  </a:lnTo>
                  <a:lnTo>
                    <a:pt x="6859" y="9123"/>
                  </a:lnTo>
                  <a:lnTo>
                    <a:pt x="9397" y="7111"/>
                  </a:lnTo>
                  <a:lnTo>
                    <a:pt x="11317" y="5282"/>
                  </a:lnTo>
                  <a:lnTo>
                    <a:pt x="12552" y="3933"/>
                  </a:lnTo>
                  <a:lnTo>
                    <a:pt x="13718" y="2447"/>
                  </a:lnTo>
                  <a:lnTo>
                    <a:pt x="14815" y="847"/>
                  </a:lnTo>
                  <a:lnTo>
                    <a:pt x="15341" y="1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44"/>
            <p:cNvSpPr/>
            <p:nvPr/>
          </p:nvSpPr>
          <p:spPr>
            <a:xfrm>
              <a:off x="3484116" y="4836189"/>
              <a:ext cx="1016676" cy="912537"/>
            </a:xfrm>
            <a:custGeom>
              <a:avLst/>
              <a:gdLst/>
              <a:ahLst/>
              <a:cxnLst/>
              <a:rect l="l" t="t" r="r" b="b"/>
              <a:pathLst>
                <a:path w="17856" h="16027" fill="none" extrusionOk="0">
                  <a:moveTo>
                    <a:pt x="0" y="0"/>
                  </a:moveTo>
                  <a:lnTo>
                    <a:pt x="297" y="481"/>
                  </a:lnTo>
                  <a:lnTo>
                    <a:pt x="2378" y="3498"/>
                  </a:lnTo>
                  <a:lnTo>
                    <a:pt x="4435" y="6219"/>
                  </a:lnTo>
                  <a:lnTo>
                    <a:pt x="6973" y="9122"/>
                  </a:lnTo>
                  <a:lnTo>
                    <a:pt x="9122" y="11248"/>
                  </a:lnTo>
                  <a:lnTo>
                    <a:pt x="10631" y="12529"/>
                  </a:lnTo>
                  <a:lnTo>
                    <a:pt x="12208" y="13695"/>
                  </a:lnTo>
                  <a:lnTo>
                    <a:pt x="13786" y="14678"/>
                  </a:lnTo>
                  <a:lnTo>
                    <a:pt x="15409" y="15432"/>
                  </a:lnTo>
                  <a:lnTo>
                    <a:pt x="17055" y="15912"/>
                  </a:lnTo>
                  <a:lnTo>
                    <a:pt x="17855" y="16027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44"/>
            <p:cNvSpPr/>
            <p:nvPr/>
          </p:nvSpPr>
          <p:spPr>
            <a:xfrm>
              <a:off x="4456452" y="4444400"/>
              <a:ext cx="128963" cy="1055678"/>
            </a:xfrm>
            <a:custGeom>
              <a:avLst/>
              <a:gdLst/>
              <a:ahLst/>
              <a:cxnLst/>
              <a:rect l="l" t="t" r="r" b="b"/>
              <a:pathLst>
                <a:path w="2265" h="18541" fill="none" extrusionOk="0">
                  <a:moveTo>
                    <a:pt x="2241" y="0"/>
                  </a:moveTo>
                  <a:lnTo>
                    <a:pt x="2264" y="594"/>
                  </a:lnTo>
                  <a:lnTo>
                    <a:pt x="2013" y="5304"/>
                  </a:lnTo>
                  <a:lnTo>
                    <a:pt x="1441" y="11774"/>
                  </a:lnTo>
                  <a:lnTo>
                    <a:pt x="801" y="16026"/>
                  </a:lnTo>
                  <a:lnTo>
                    <a:pt x="435" y="17558"/>
                  </a:lnTo>
                  <a:lnTo>
                    <a:pt x="161" y="18312"/>
                  </a:lnTo>
                  <a:lnTo>
                    <a:pt x="1" y="18541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44"/>
            <p:cNvSpPr/>
            <p:nvPr/>
          </p:nvSpPr>
          <p:spPr>
            <a:xfrm>
              <a:off x="3976120" y="4151511"/>
              <a:ext cx="140693" cy="153617"/>
            </a:xfrm>
            <a:custGeom>
              <a:avLst/>
              <a:gdLst/>
              <a:ahLst/>
              <a:cxnLst/>
              <a:rect l="l" t="t" r="r" b="b"/>
              <a:pathLst>
                <a:path w="2471" h="2698" extrusionOk="0">
                  <a:moveTo>
                    <a:pt x="2013" y="0"/>
                  </a:moveTo>
                  <a:lnTo>
                    <a:pt x="1" y="595"/>
                  </a:lnTo>
                  <a:lnTo>
                    <a:pt x="24" y="869"/>
                  </a:lnTo>
                  <a:lnTo>
                    <a:pt x="458" y="2081"/>
                  </a:lnTo>
                  <a:lnTo>
                    <a:pt x="893" y="2538"/>
                  </a:lnTo>
                  <a:lnTo>
                    <a:pt x="1304" y="2698"/>
                  </a:lnTo>
                  <a:lnTo>
                    <a:pt x="1533" y="2698"/>
                  </a:lnTo>
                  <a:lnTo>
                    <a:pt x="1761" y="2652"/>
                  </a:lnTo>
                  <a:lnTo>
                    <a:pt x="2127" y="2492"/>
                  </a:lnTo>
                  <a:lnTo>
                    <a:pt x="2356" y="2241"/>
                  </a:lnTo>
                  <a:lnTo>
                    <a:pt x="2470" y="1921"/>
                  </a:lnTo>
                  <a:lnTo>
                    <a:pt x="2470" y="1326"/>
                  </a:lnTo>
                  <a:lnTo>
                    <a:pt x="2219" y="435"/>
                  </a:lnTo>
                  <a:lnTo>
                    <a:pt x="20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44"/>
            <p:cNvSpPr/>
            <p:nvPr/>
          </p:nvSpPr>
          <p:spPr>
            <a:xfrm>
              <a:off x="3803028" y="3818254"/>
              <a:ext cx="348913" cy="390591"/>
            </a:xfrm>
            <a:custGeom>
              <a:avLst/>
              <a:gdLst/>
              <a:ahLst/>
              <a:cxnLst/>
              <a:rect l="l" t="t" r="r" b="b"/>
              <a:pathLst>
                <a:path w="6128" h="6860" extrusionOk="0">
                  <a:moveTo>
                    <a:pt x="3018" y="1"/>
                  </a:moveTo>
                  <a:lnTo>
                    <a:pt x="2195" y="138"/>
                  </a:lnTo>
                  <a:lnTo>
                    <a:pt x="1738" y="298"/>
                  </a:lnTo>
                  <a:lnTo>
                    <a:pt x="1395" y="435"/>
                  </a:lnTo>
                  <a:lnTo>
                    <a:pt x="846" y="801"/>
                  </a:lnTo>
                  <a:lnTo>
                    <a:pt x="458" y="1235"/>
                  </a:lnTo>
                  <a:lnTo>
                    <a:pt x="183" y="1761"/>
                  </a:lnTo>
                  <a:lnTo>
                    <a:pt x="23" y="2310"/>
                  </a:lnTo>
                  <a:lnTo>
                    <a:pt x="0" y="2904"/>
                  </a:lnTo>
                  <a:lnTo>
                    <a:pt x="138" y="3818"/>
                  </a:lnTo>
                  <a:lnTo>
                    <a:pt x="640" y="4984"/>
                  </a:lnTo>
                  <a:lnTo>
                    <a:pt x="1441" y="5967"/>
                  </a:lnTo>
                  <a:lnTo>
                    <a:pt x="2172" y="6516"/>
                  </a:lnTo>
                  <a:lnTo>
                    <a:pt x="2721" y="6745"/>
                  </a:lnTo>
                  <a:lnTo>
                    <a:pt x="3292" y="6859"/>
                  </a:lnTo>
                  <a:lnTo>
                    <a:pt x="3887" y="6836"/>
                  </a:lnTo>
                  <a:lnTo>
                    <a:pt x="4184" y="6745"/>
                  </a:lnTo>
                  <a:lnTo>
                    <a:pt x="4481" y="6653"/>
                  </a:lnTo>
                  <a:lnTo>
                    <a:pt x="4984" y="6333"/>
                  </a:lnTo>
                  <a:lnTo>
                    <a:pt x="5396" y="5899"/>
                  </a:lnTo>
                  <a:lnTo>
                    <a:pt x="5716" y="5373"/>
                  </a:lnTo>
                  <a:lnTo>
                    <a:pt x="6036" y="4481"/>
                  </a:lnTo>
                  <a:lnTo>
                    <a:pt x="6127" y="3133"/>
                  </a:lnTo>
                  <a:lnTo>
                    <a:pt x="5922" y="2172"/>
                  </a:lnTo>
                  <a:lnTo>
                    <a:pt x="5670" y="1555"/>
                  </a:lnTo>
                  <a:lnTo>
                    <a:pt x="5350" y="1029"/>
                  </a:lnTo>
                  <a:lnTo>
                    <a:pt x="4916" y="572"/>
                  </a:lnTo>
                  <a:lnTo>
                    <a:pt x="4367" y="252"/>
                  </a:lnTo>
                  <a:lnTo>
                    <a:pt x="3750" y="46"/>
                  </a:lnTo>
                  <a:lnTo>
                    <a:pt x="30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44"/>
            <p:cNvSpPr/>
            <p:nvPr/>
          </p:nvSpPr>
          <p:spPr>
            <a:xfrm>
              <a:off x="3905858" y="3869042"/>
              <a:ext cx="115925" cy="72937"/>
            </a:xfrm>
            <a:custGeom>
              <a:avLst/>
              <a:gdLst/>
              <a:ahLst/>
              <a:cxnLst/>
              <a:rect l="l" t="t" r="r" b="b"/>
              <a:pathLst>
                <a:path w="2036" h="1281" extrusionOk="0">
                  <a:moveTo>
                    <a:pt x="1052" y="0"/>
                  </a:moveTo>
                  <a:lnTo>
                    <a:pt x="549" y="137"/>
                  </a:lnTo>
                  <a:lnTo>
                    <a:pt x="298" y="229"/>
                  </a:lnTo>
                  <a:lnTo>
                    <a:pt x="46" y="457"/>
                  </a:lnTo>
                  <a:lnTo>
                    <a:pt x="0" y="709"/>
                  </a:lnTo>
                  <a:lnTo>
                    <a:pt x="138" y="960"/>
                  </a:lnTo>
                  <a:lnTo>
                    <a:pt x="572" y="1235"/>
                  </a:lnTo>
                  <a:lnTo>
                    <a:pt x="1144" y="1280"/>
                  </a:lnTo>
                  <a:lnTo>
                    <a:pt x="1509" y="1166"/>
                  </a:lnTo>
                  <a:lnTo>
                    <a:pt x="1646" y="1052"/>
                  </a:lnTo>
                  <a:lnTo>
                    <a:pt x="1921" y="777"/>
                  </a:lnTo>
                  <a:lnTo>
                    <a:pt x="2035" y="412"/>
                  </a:lnTo>
                  <a:lnTo>
                    <a:pt x="1989" y="206"/>
                  </a:lnTo>
                  <a:lnTo>
                    <a:pt x="17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>
              <a:off x="5182815" y="4419632"/>
              <a:ext cx="152365" cy="162784"/>
            </a:xfrm>
            <a:custGeom>
              <a:avLst/>
              <a:gdLst/>
              <a:ahLst/>
              <a:cxnLst/>
              <a:rect l="l" t="t" r="r" b="b"/>
              <a:pathLst>
                <a:path w="2676" h="2859" extrusionOk="0">
                  <a:moveTo>
                    <a:pt x="938" y="1"/>
                  </a:moveTo>
                  <a:lnTo>
                    <a:pt x="755" y="206"/>
                  </a:lnTo>
                  <a:lnTo>
                    <a:pt x="69" y="1327"/>
                  </a:lnTo>
                  <a:lnTo>
                    <a:pt x="1" y="1944"/>
                  </a:lnTo>
                  <a:lnTo>
                    <a:pt x="161" y="2355"/>
                  </a:lnTo>
                  <a:lnTo>
                    <a:pt x="298" y="2538"/>
                  </a:lnTo>
                  <a:lnTo>
                    <a:pt x="481" y="2675"/>
                  </a:lnTo>
                  <a:lnTo>
                    <a:pt x="824" y="2858"/>
                  </a:lnTo>
                  <a:lnTo>
                    <a:pt x="1167" y="2858"/>
                  </a:lnTo>
                  <a:lnTo>
                    <a:pt x="1487" y="2744"/>
                  </a:lnTo>
                  <a:lnTo>
                    <a:pt x="1944" y="2378"/>
                  </a:lnTo>
                  <a:lnTo>
                    <a:pt x="2470" y="1601"/>
                  </a:lnTo>
                  <a:lnTo>
                    <a:pt x="2676" y="1167"/>
                  </a:lnTo>
                  <a:lnTo>
                    <a:pt x="9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>
              <a:off x="5198473" y="4116324"/>
              <a:ext cx="361895" cy="386663"/>
            </a:xfrm>
            <a:custGeom>
              <a:avLst/>
              <a:gdLst/>
              <a:ahLst/>
              <a:cxnLst/>
              <a:rect l="l" t="t" r="r" b="b"/>
              <a:pathLst>
                <a:path w="6356" h="6791" extrusionOk="0">
                  <a:moveTo>
                    <a:pt x="2995" y="1"/>
                  </a:moveTo>
                  <a:lnTo>
                    <a:pt x="2424" y="115"/>
                  </a:lnTo>
                  <a:lnTo>
                    <a:pt x="1898" y="367"/>
                  </a:lnTo>
                  <a:lnTo>
                    <a:pt x="1418" y="732"/>
                  </a:lnTo>
                  <a:lnTo>
                    <a:pt x="823" y="1418"/>
                  </a:lnTo>
                  <a:lnTo>
                    <a:pt x="252" y="2561"/>
                  </a:lnTo>
                  <a:lnTo>
                    <a:pt x="0" y="3796"/>
                  </a:lnTo>
                  <a:lnTo>
                    <a:pt x="69" y="4710"/>
                  </a:lnTo>
                  <a:lnTo>
                    <a:pt x="229" y="5282"/>
                  </a:lnTo>
                  <a:lnTo>
                    <a:pt x="503" y="5785"/>
                  </a:lnTo>
                  <a:lnTo>
                    <a:pt x="892" y="6219"/>
                  </a:lnTo>
                  <a:lnTo>
                    <a:pt x="1143" y="6402"/>
                  </a:lnTo>
                  <a:lnTo>
                    <a:pt x="1418" y="6562"/>
                  </a:lnTo>
                  <a:lnTo>
                    <a:pt x="1989" y="6745"/>
                  </a:lnTo>
                  <a:lnTo>
                    <a:pt x="2584" y="6791"/>
                  </a:lnTo>
                  <a:lnTo>
                    <a:pt x="3201" y="6699"/>
                  </a:lnTo>
                  <a:lnTo>
                    <a:pt x="4092" y="6356"/>
                  </a:lnTo>
                  <a:lnTo>
                    <a:pt x="5167" y="5579"/>
                  </a:lnTo>
                  <a:lnTo>
                    <a:pt x="5784" y="4802"/>
                  </a:lnTo>
                  <a:lnTo>
                    <a:pt x="6104" y="4230"/>
                  </a:lnTo>
                  <a:lnTo>
                    <a:pt x="6287" y="3613"/>
                  </a:lnTo>
                  <a:lnTo>
                    <a:pt x="6356" y="2996"/>
                  </a:lnTo>
                  <a:lnTo>
                    <a:pt x="6264" y="2379"/>
                  </a:lnTo>
                  <a:lnTo>
                    <a:pt x="6013" y="1761"/>
                  </a:lnTo>
                  <a:lnTo>
                    <a:pt x="5579" y="1190"/>
                  </a:lnTo>
                  <a:lnTo>
                    <a:pt x="4961" y="641"/>
                  </a:lnTo>
                  <a:lnTo>
                    <a:pt x="4550" y="390"/>
                  </a:lnTo>
                  <a:lnTo>
                    <a:pt x="4230" y="230"/>
                  </a:lnTo>
                  <a:lnTo>
                    <a:pt x="3590" y="24"/>
                  </a:lnTo>
                  <a:lnTo>
                    <a:pt x="29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44"/>
            <p:cNvSpPr/>
            <p:nvPr/>
          </p:nvSpPr>
          <p:spPr>
            <a:xfrm>
              <a:off x="5397643" y="4181404"/>
              <a:ext cx="100267" cy="93833"/>
            </a:xfrm>
            <a:custGeom>
              <a:avLst/>
              <a:gdLst/>
              <a:ahLst/>
              <a:cxnLst/>
              <a:rect l="l" t="t" r="r" b="b"/>
              <a:pathLst>
                <a:path w="1761" h="1648" extrusionOk="0">
                  <a:moveTo>
                    <a:pt x="297" y="1"/>
                  </a:moveTo>
                  <a:lnTo>
                    <a:pt x="92" y="138"/>
                  </a:lnTo>
                  <a:lnTo>
                    <a:pt x="0" y="412"/>
                  </a:lnTo>
                  <a:lnTo>
                    <a:pt x="46" y="915"/>
                  </a:lnTo>
                  <a:lnTo>
                    <a:pt x="366" y="1373"/>
                  </a:lnTo>
                  <a:lnTo>
                    <a:pt x="686" y="1578"/>
                  </a:lnTo>
                  <a:lnTo>
                    <a:pt x="892" y="1624"/>
                  </a:lnTo>
                  <a:lnTo>
                    <a:pt x="1257" y="1647"/>
                  </a:lnTo>
                  <a:lnTo>
                    <a:pt x="1623" y="1510"/>
                  </a:lnTo>
                  <a:lnTo>
                    <a:pt x="1760" y="1350"/>
                  </a:lnTo>
                  <a:lnTo>
                    <a:pt x="1760" y="1030"/>
                  </a:lnTo>
                  <a:lnTo>
                    <a:pt x="1303" y="481"/>
                  </a:lnTo>
                  <a:lnTo>
                    <a:pt x="869" y="184"/>
                  </a:lnTo>
                  <a:lnTo>
                    <a:pt x="640" y="70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44"/>
            <p:cNvSpPr/>
            <p:nvPr/>
          </p:nvSpPr>
          <p:spPr>
            <a:xfrm>
              <a:off x="3419035" y="4782838"/>
              <a:ext cx="145817" cy="156236"/>
            </a:xfrm>
            <a:custGeom>
              <a:avLst/>
              <a:gdLst/>
              <a:ahLst/>
              <a:cxnLst/>
              <a:rect l="l" t="t" r="r" b="b"/>
              <a:pathLst>
                <a:path w="2561" h="2744" extrusionOk="0">
                  <a:moveTo>
                    <a:pt x="1966" y="0"/>
                  </a:moveTo>
                  <a:lnTo>
                    <a:pt x="0" y="732"/>
                  </a:lnTo>
                  <a:lnTo>
                    <a:pt x="46" y="1006"/>
                  </a:lnTo>
                  <a:lnTo>
                    <a:pt x="572" y="2195"/>
                  </a:lnTo>
                  <a:lnTo>
                    <a:pt x="1052" y="2629"/>
                  </a:lnTo>
                  <a:lnTo>
                    <a:pt x="1463" y="2744"/>
                  </a:lnTo>
                  <a:lnTo>
                    <a:pt x="1692" y="2721"/>
                  </a:lnTo>
                  <a:lnTo>
                    <a:pt x="1943" y="2652"/>
                  </a:lnTo>
                  <a:lnTo>
                    <a:pt x="2263" y="2469"/>
                  </a:lnTo>
                  <a:lnTo>
                    <a:pt x="2469" y="2195"/>
                  </a:lnTo>
                  <a:lnTo>
                    <a:pt x="2561" y="1852"/>
                  </a:lnTo>
                  <a:lnTo>
                    <a:pt x="2515" y="1280"/>
                  </a:lnTo>
                  <a:lnTo>
                    <a:pt x="2195" y="412"/>
                  </a:lnTo>
                  <a:lnTo>
                    <a:pt x="19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44"/>
            <p:cNvSpPr/>
            <p:nvPr/>
          </p:nvSpPr>
          <p:spPr>
            <a:xfrm>
              <a:off x="3228975" y="4458691"/>
              <a:ext cx="350223" cy="389282"/>
            </a:xfrm>
            <a:custGeom>
              <a:avLst/>
              <a:gdLst/>
              <a:ahLst/>
              <a:cxnLst/>
              <a:rect l="l" t="t" r="r" b="b"/>
              <a:pathLst>
                <a:path w="6151" h="6837" extrusionOk="0">
                  <a:moveTo>
                    <a:pt x="3498" y="1"/>
                  </a:moveTo>
                  <a:lnTo>
                    <a:pt x="2789" y="23"/>
                  </a:lnTo>
                  <a:lnTo>
                    <a:pt x="1966" y="229"/>
                  </a:lnTo>
                  <a:lnTo>
                    <a:pt x="1532" y="412"/>
                  </a:lnTo>
                  <a:lnTo>
                    <a:pt x="1212" y="595"/>
                  </a:lnTo>
                  <a:lnTo>
                    <a:pt x="686" y="984"/>
                  </a:lnTo>
                  <a:lnTo>
                    <a:pt x="320" y="1464"/>
                  </a:lnTo>
                  <a:lnTo>
                    <a:pt x="92" y="2012"/>
                  </a:lnTo>
                  <a:lnTo>
                    <a:pt x="0" y="2561"/>
                  </a:lnTo>
                  <a:lnTo>
                    <a:pt x="0" y="3155"/>
                  </a:lnTo>
                  <a:lnTo>
                    <a:pt x="229" y="4047"/>
                  </a:lnTo>
                  <a:lnTo>
                    <a:pt x="823" y="5190"/>
                  </a:lnTo>
                  <a:lnTo>
                    <a:pt x="1692" y="6105"/>
                  </a:lnTo>
                  <a:lnTo>
                    <a:pt x="2492" y="6562"/>
                  </a:lnTo>
                  <a:lnTo>
                    <a:pt x="3041" y="6768"/>
                  </a:lnTo>
                  <a:lnTo>
                    <a:pt x="3612" y="6836"/>
                  </a:lnTo>
                  <a:lnTo>
                    <a:pt x="4207" y="6745"/>
                  </a:lnTo>
                  <a:lnTo>
                    <a:pt x="4504" y="6653"/>
                  </a:lnTo>
                  <a:lnTo>
                    <a:pt x="4778" y="6539"/>
                  </a:lnTo>
                  <a:lnTo>
                    <a:pt x="5259" y="6173"/>
                  </a:lnTo>
                  <a:lnTo>
                    <a:pt x="5624" y="5716"/>
                  </a:lnTo>
                  <a:lnTo>
                    <a:pt x="5921" y="5144"/>
                  </a:lnTo>
                  <a:lnTo>
                    <a:pt x="6150" y="4230"/>
                  </a:lnTo>
                  <a:lnTo>
                    <a:pt x="6127" y="2881"/>
                  </a:lnTo>
                  <a:lnTo>
                    <a:pt x="5853" y="1944"/>
                  </a:lnTo>
                  <a:lnTo>
                    <a:pt x="5556" y="1349"/>
                  </a:lnTo>
                  <a:lnTo>
                    <a:pt x="5167" y="846"/>
                  </a:lnTo>
                  <a:lnTo>
                    <a:pt x="4710" y="435"/>
                  </a:lnTo>
                  <a:lnTo>
                    <a:pt x="4161" y="161"/>
                  </a:lnTo>
                  <a:lnTo>
                    <a:pt x="34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44"/>
            <p:cNvSpPr/>
            <p:nvPr/>
          </p:nvSpPr>
          <p:spPr>
            <a:xfrm>
              <a:off x="3326568" y="4508170"/>
              <a:ext cx="113306" cy="75556"/>
            </a:xfrm>
            <a:custGeom>
              <a:avLst/>
              <a:gdLst/>
              <a:ahLst/>
              <a:cxnLst/>
              <a:rect l="l" t="t" r="r" b="b"/>
              <a:pathLst>
                <a:path w="1990" h="1327" extrusionOk="0">
                  <a:moveTo>
                    <a:pt x="1670" y="0"/>
                  </a:moveTo>
                  <a:lnTo>
                    <a:pt x="984" y="46"/>
                  </a:lnTo>
                  <a:lnTo>
                    <a:pt x="481" y="229"/>
                  </a:lnTo>
                  <a:lnTo>
                    <a:pt x="252" y="343"/>
                  </a:lnTo>
                  <a:lnTo>
                    <a:pt x="1" y="595"/>
                  </a:lnTo>
                  <a:lnTo>
                    <a:pt x="1" y="846"/>
                  </a:lnTo>
                  <a:lnTo>
                    <a:pt x="161" y="1075"/>
                  </a:lnTo>
                  <a:lnTo>
                    <a:pt x="618" y="1326"/>
                  </a:lnTo>
                  <a:lnTo>
                    <a:pt x="1167" y="1326"/>
                  </a:lnTo>
                  <a:lnTo>
                    <a:pt x="1533" y="1189"/>
                  </a:lnTo>
                  <a:lnTo>
                    <a:pt x="1670" y="1052"/>
                  </a:lnTo>
                  <a:lnTo>
                    <a:pt x="1898" y="755"/>
                  </a:lnTo>
                  <a:lnTo>
                    <a:pt x="1990" y="366"/>
                  </a:lnTo>
                  <a:lnTo>
                    <a:pt x="1944" y="183"/>
                  </a:lnTo>
                  <a:lnTo>
                    <a:pt x="16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44"/>
            <p:cNvSpPr/>
            <p:nvPr/>
          </p:nvSpPr>
          <p:spPr>
            <a:xfrm>
              <a:off x="5504346" y="5043158"/>
              <a:ext cx="144564" cy="160165"/>
            </a:xfrm>
            <a:custGeom>
              <a:avLst/>
              <a:gdLst/>
              <a:ahLst/>
              <a:cxnLst/>
              <a:rect l="l" t="t" r="r" b="b"/>
              <a:pathLst>
                <a:path w="2539" h="2813" extrusionOk="0">
                  <a:moveTo>
                    <a:pt x="618" y="0"/>
                  </a:moveTo>
                  <a:lnTo>
                    <a:pt x="458" y="229"/>
                  </a:lnTo>
                  <a:lnTo>
                    <a:pt x="1" y="1441"/>
                  </a:lnTo>
                  <a:lnTo>
                    <a:pt x="46" y="2081"/>
                  </a:lnTo>
                  <a:lnTo>
                    <a:pt x="252" y="2447"/>
                  </a:lnTo>
                  <a:lnTo>
                    <a:pt x="458" y="2607"/>
                  </a:lnTo>
                  <a:lnTo>
                    <a:pt x="641" y="2721"/>
                  </a:lnTo>
                  <a:lnTo>
                    <a:pt x="1030" y="2812"/>
                  </a:lnTo>
                  <a:lnTo>
                    <a:pt x="1350" y="2767"/>
                  </a:lnTo>
                  <a:lnTo>
                    <a:pt x="1647" y="2584"/>
                  </a:lnTo>
                  <a:lnTo>
                    <a:pt x="2035" y="2149"/>
                  </a:lnTo>
                  <a:lnTo>
                    <a:pt x="2401" y="1304"/>
                  </a:lnTo>
                  <a:lnTo>
                    <a:pt x="2538" y="823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44"/>
            <p:cNvSpPr/>
            <p:nvPr/>
          </p:nvSpPr>
          <p:spPr>
            <a:xfrm>
              <a:off x="5484816" y="4716449"/>
              <a:ext cx="351532" cy="391844"/>
            </a:xfrm>
            <a:custGeom>
              <a:avLst/>
              <a:gdLst/>
              <a:ahLst/>
              <a:cxnLst/>
              <a:rect l="l" t="t" r="r" b="b"/>
              <a:pathLst>
                <a:path w="6174" h="6882" extrusionOk="0">
                  <a:moveTo>
                    <a:pt x="2859" y="0"/>
                  </a:moveTo>
                  <a:lnTo>
                    <a:pt x="2264" y="69"/>
                  </a:lnTo>
                  <a:lnTo>
                    <a:pt x="1715" y="297"/>
                  </a:lnTo>
                  <a:lnTo>
                    <a:pt x="1258" y="640"/>
                  </a:lnTo>
                  <a:lnTo>
                    <a:pt x="847" y="1075"/>
                  </a:lnTo>
                  <a:lnTo>
                    <a:pt x="389" y="1852"/>
                  </a:lnTo>
                  <a:lnTo>
                    <a:pt x="24" y="3086"/>
                  </a:lnTo>
                  <a:lnTo>
                    <a:pt x="1" y="4367"/>
                  </a:lnTo>
                  <a:lnTo>
                    <a:pt x="252" y="5235"/>
                  </a:lnTo>
                  <a:lnTo>
                    <a:pt x="504" y="5761"/>
                  </a:lnTo>
                  <a:lnTo>
                    <a:pt x="870" y="6219"/>
                  </a:lnTo>
                  <a:lnTo>
                    <a:pt x="1350" y="6584"/>
                  </a:lnTo>
                  <a:lnTo>
                    <a:pt x="1624" y="6699"/>
                  </a:lnTo>
                  <a:lnTo>
                    <a:pt x="1921" y="6813"/>
                  </a:lnTo>
                  <a:lnTo>
                    <a:pt x="2516" y="6882"/>
                  </a:lnTo>
                  <a:lnTo>
                    <a:pt x="3110" y="6813"/>
                  </a:lnTo>
                  <a:lnTo>
                    <a:pt x="3682" y="6630"/>
                  </a:lnTo>
                  <a:lnTo>
                    <a:pt x="4505" y="6127"/>
                  </a:lnTo>
                  <a:lnTo>
                    <a:pt x="5419" y="5144"/>
                  </a:lnTo>
                  <a:lnTo>
                    <a:pt x="5899" y="4275"/>
                  </a:lnTo>
                  <a:lnTo>
                    <a:pt x="6082" y="3658"/>
                  </a:lnTo>
                  <a:lnTo>
                    <a:pt x="6174" y="3018"/>
                  </a:lnTo>
                  <a:lnTo>
                    <a:pt x="6128" y="2401"/>
                  </a:lnTo>
                  <a:lnTo>
                    <a:pt x="5922" y="1806"/>
                  </a:lnTo>
                  <a:lnTo>
                    <a:pt x="5556" y="1258"/>
                  </a:lnTo>
                  <a:lnTo>
                    <a:pt x="5030" y="755"/>
                  </a:lnTo>
                  <a:lnTo>
                    <a:pt x="4299" y="343"/>
                  </a:lnTo>
                  <a:lnTo>
                    <a:pt x="3864" y="183"/>
                  </a:lnTo>
                  <a:lnTo>
                    <a:pt x="3522" y="69"/>
                  </a:lnTo>
                  <a:lnTo>
                    <a:pt x="28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44"/>
            <p:cNvSpPr/>
            <p:nvPr/>
          </p:nvSpPr>
          <p:spPr>
            <a:xfrm>
              <a:off x="5657966" y="4776290"/>
              <a:ext cx="108067" cy="84666"/>
            </a:xfrm>
            <a:custGeom>
              <a:avLst/>
              <a:gdLst/>
              <a:ahLst/>
              <a:cxnLst/>
              <a:rect l="l" t="t" r="r" b="b"/>
              <a:pathLst>
                <a:path w="1898" h="1487" extrusionOk="0">
                  <a:moveTo>
                    <a:pt x="229" y="1"/>
                  </a:moveTo>
                  <a:lnTo>
                    <a:pt x="46" y="184"/>
                  </a:lnTo>
                  <a:lnTo>
                    <a:pt x="0" y="458"/>
                  </a:lnTo>
                  <a:lnTo>
                    <a:pt x="160" y="938"/>
                  </a:lnTo>
                  <a:lnTo>
                    <a:pt x="549" y="1350"/>
                  </a:lnTo>
                  <a:lnTo>
                    <a:pt x="892" y="1487"/>
                  </a:lnTo>
                  <a:lnTo>
                    <a:pt x="1098" y="1487"/>
                  </a:lnTo>
                  <a:lnTo>
                    <a:pt x="1464" y="1441"/>
                  </a:lnTo>
                  <a:lnTo>
                    <a:pt x="1807" y="1235"/>
                  </a:lnTo>
                  <a:lnTo>
                    <a:pt x="1898" y="1052"/>
                  </a:lnTo>
                  <a:lnTo>
                    <a:pt x="1829" y="732"/>
                  </a:lnTo>
                  <a:lnTo>
                    <a:pt x="1304" y="275"/>
                  </a:lnTo>
                  <a:lnTo>
                    <a:pt x="823" y="6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44"/>
            <p:cNvSpPr/>
            <p:nvPr/>
          </p:nvSpPr>
          <p:spPr>
            <a:xfrm>
              <a:off x="4543682" y="4341513"/>
              <a:ext cx="119853" cy="157603"/>
            </a:xfrm>
            <a:custGeom>
              <a:avLst/>
              <a:gdLst/>
              <a:ahLst/>
              <a:cxnLst/>
              <a:rect l="l" t="t" r="r" b="b"/>
              <a:pathLst>
                <a:path w="2105" h="2768" extrusionOk="0">
                  <a:moveTo>
                    <a:pt x="69" y="1"/>
                  </a:moveTo>
                  <a:lnTo>
                    <a:pt x="1" y="321"/>
                  </a:lnTo>
                  <a:lnTo>
                    <a:pt x="24" y="1876"/>
                  </a:lnTo>
                  <a:lnTo>
                    <a:pt x="275" y="2516"/>
                  </a:lnTo>
                  <a:lnTo>
                    <a:pt x="572" y="2744"/>
                  </a:lnTo>
                  <a:lnTo>
                    <a:pt x="778" y="2767"/>
                  </a:lnTo>
                  <a:lnTo>
                    <a:pt x="1007" y="2767"/>
                  </a:lnTo>
                  <a:lnTo>
                    <a:pt x="1350" y="2584"/>
                  </a:lnTo>
                  <a:lnTo>
                    <a:pt x="1738" y="2104"/>
                  </a:lnTo>
                  <a:lnTo>
                    <a:pt x="2081" y="870"/>
                  </a:lnTo>
                  <a:lnTo>
                    <a:pt x="2104" y="595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44"/>
            <p:cNvSpPr/>
            <p:nvPr/>
          </p:nvSpPr>
          <p:spPr>
            <a:xfrm>
              <a:off x="4508551" y="4077321"/>
              <a:ext cx="276033" cy="334565"/>
            </a:xfrm>
            <a:custGeom>
              <a:avLst/>
              <a:gdLst/>
              <a:ahLst/>
              <a:cxnLst/>
              <a:rect l="l" t="t" r="r" b="b"/>
              <a:pathLst>
                <a:path w="4848" h="5876" extrusionOk="0">
                  <a:moveTo>
                    <a:pt x="2470" y="0"/>
                  </a:moveTo>
                  <a:lnTo>
                    <a:pt x="2149" y="23"/>
                  </a:lnTo>
                  <a:lnTo>
                    <a:pt x="1578" y="160"/>
                  </a:lnTo>
                  <a:lnTo>
                    <a:pt x="1098" y="434"/>
                  </a:lnTo>
                  <a:lnTo>
                    <a:pt x="709" y="800"/>
                  </a:lnTo>
                  <a:lnTo>
                    <a:pt x="275" y="1486"/>
                  </a:lnTo>
                  <a:lnTo>
                    <a:pt x="0" y="2561"/>
                  </a:lnTo>
                  <a:lnTo>
                    <a:pt x="46" y="3704"/>
                  </a:lnTo>
                  <a:lnTo>
                    <a:pt x="389" y="4755"/>
                  </a:lnTo>
                  <a:lnTo>
                    <a:pt x="823" y="5350"/>
                  </a:lnTo>
                  <a:lnTo>
                    <a:pt x="1189" y="5647"/>
                  </a:lnTo>
                  <a:lnTo>
                    <a:pt x="1624" y="5830"/>
                  </a:lnTo>
                  <a:lnTo>
                    <a:pt x="2104" y="5876"/>
                  </a:lnTo>
                  <a:lnTo>
                    <a:pt x="2355" y="5830"/>
                  </a:lnTo>
                  <a:lnTo>
                    <a:pt x="2630" y="5784"/>
                  </a:lnTo>
                  <a:lnTo>
                    <a:pt x="3133" y="5578"/>
                  </a:lnTo>
                  <a:lnTo>
                    <a:pt x="3750" y="5098"/>
                  </a:lnTo>
                  <a:lnTo>
                    <a:pt x="4390" y="4229"/>
                  </a:lnTo>
                  <a:lnTo>
                    <a:pt x="4756" y="3224"/>
                  </a:lnTo>
                  <a:lnTo>
                    <a:pt x="4847" y="2172"/>
                  </a:lnTo>
                  <a:lnTo>
                    <a:pt x="4619" y="1212"/>
                  </a:lnTo>
                  <a:lnTo>
                    <a:pt x="4207" y="617"/>
                  </a:lnTo>
                  <a:lnTo>
                    <a:pt x="3841" y="320"/>
                  </a:lnTo>
                  <a:lnTo>
                    <a:pt x="3361" y="114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44"/>
            <p:cNvSpPr/>
            <p:nvPr/>
          </p:nvSpPr>
          <p:spPr>
            <a:xfrm>
              <a:off x="4643950" y="4113761"/>
              <a:ext cx="69008" cy="75556"/>
            </a:xfrm>
            <a:custGeom>
              <a:avLst/>
              <a:gdLst/>
              <a:ahLst/>
              <a:cxnLst/>
              <a:rect l="l" t="t" r="r" b="b"/>
              <a:pathLst>
                <a:path w="1212" h="1327" extrusionOk="0">
                  <a:moveTo>
                    <a:pt x="503" y="0"/>
                  </a:moveTo>
                  <a:lnTo>
                    <a:pt x="229" y="114"/>
                  </a:lnTo>
                  <a:lnTo>
                    <a:pt x="114" y="206"/>
                  </a:lnTo>
                  <a:lnTo>
                    <a:pt x="0" y="412"/>
                  </a:lnTo>
                  <a:lnTo>
                    <a:pt x="69" y="777"/>
                  </a:lnTo>
                  <a:lnTo>
                    <a:pt x="434" y="1212"/>
                  </a:lnTo>
                  <a:lnTo>
                    <a:pt x="800" y="1326"/>
                  </a:lnTo>
                  <a:lnTo>
                    <a:pt x="1006" y="1258"/>
                  </a:lnTo>
                  <a:lnTo>
                    <a:pt x="1097" y="1143"/>
                  </a:lnTo>
                  <a:lnTo>
                    <a:pt x="1212" y="915"/>
                  </a:lnTo>
                  <a:lnTo>
                    <a:pt x="1189" y="457"/>
                  </a:lnTo>
                  <a:lnTo>
                    <a:pt x="937" y="92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44"/>
            <p:cNvSpPr/>
            <p:nvPr/>
          </p:nvSpPr>
          <p:spPr>
            <a:xfrm>
              <a:off x="3795227" y="4633092"/>
              <a:ext cx="544152" cy="450489"/>
            </a:xfrm>
            <a:custGeom>
              <a:avLst/>
              <a:gdLst/>
              <a:ahLst/>
              <a:cxnLst/>
              <a:rect l="l" t="t" r="r" b="b"/>
              <a:pathLst>
                <a:path w="9557" h="7912" fill="none" extrusionOk="0">
                  <a:moveTo>
                    <a:pt x="0" y="1"/>
                  </a:moveTo>
                  <a:lnTo>
                    <a:pt x="92" y="230"/>
                  </a:lnTo>
                  <a:lnTo>
                    <a:pt x="938" y="1693"/>
                  </a:lnTo>
                  <a:lnTo>
                    <a:pt x="1852" y="2996"/>
                  </a:lnTo>
                  <a:lnTo>
                    <a:pt x="3064" y="4413"/>
                  </a:lnTo>
                  <a:lnTo>
                    <a:pt x="4573" y="5785"/>
                  </a:lnTo>
                  <a:lnTo>
                    <a:pt x="5899" y="6677"/>
                  </a:lnTo>
                  <a:lnTo>
                    <a:pt x="6859" y="7180"/>
                  </a:lnTo>
                  <a:lnTo>
                    <a:pt x="7888" y="7568"/>
                  </a:lnTo>
                  <a:lnTo>
                    <a:pt x="8985" y="7843"/>
                  </a:lnTo>
                  <a:lnTo>
                    <a:pt x="9556" y="7911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44"/>
            <p:cNvSpPr/>
            <p:nvPr/>
          </p:nvSpPr>
          <p:spPr>
            <a:xfrm>
              <a:off x="3707998" y="4538119"/>
              <a:ext cx="156236" cy="161418"/>
            </a:xfrm>
            <a:custGeom>
              <a:avLst/>
              <a:gdLst/>
              <a:ahLst/>
              <a:cxnLst/>
              <a:rect l="l" t="t" r="r" b="b"/>
              <a:pathLst>
                <a:path w="2744" h="2835" extrusionOk="0">
                  <a:moveTo>
                    <a:pt x="2241" y="0"/>
                  </a:moveTo>
                  <a:lnTo>
                    <a:pt x="0" y="572"/>
                  </a:lnTo>
                  <a:lnTo>
                    <a:pt x="138" y="915"/>
                  </a:lnTo>
                  <a:lnTo>
                    <a:pt x="1029" y="2355"/>
                  </a:lnTo>
                  <a:lnTo>
                    <a:pt x="1601" y="2789"/>
                  </a:lnTo>
                  <a:lnTo>
                    <a:pt x="2012" y="2835"/>
                  </a:lnTo>
                  <a:lnTo>
                    <a:pt x="2241" y="2743"/>
                  </a:lnTo>
                  <a:lnTo>
                    <a:pt x="2424" y="2629"/>
                  </a:lnTo>
                  <a:lnTo>
                    <a:pt x="2652" y="2263"/>
                  </a:lnTo>
                  <a:lnTo>
                    <a:pt x="2744" y="1600"/>
                  </a:lnTo>
                  <a:lnTo>
                    <a:pt x="2378" y="252"/>
                  </a:lnTo>
                  <a:lnTo>
                    <a:pt x="22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44"/>
            <p:cNvSpPr/>
            <p:nvPr/>
          </p:nvSpPr>
          <p:spPr>
            <a:xfrm>
              <a:off x="3585637" y="4241302"/>
              <a:ext cx="305925" cy="367133"/>
            </a:xfrm>
            <a:custGeom>
              <a:avLst/>
              <a:gdLst/>
              <a:ahLst/>
              <a:cxnLst/>
              <a:rect l="l" t="t" r="r" b="b"/>
              <a:pathLst>
                <a:path w="5373" h="6448" extrusionOk="0">
                  <a:moveTo>
                    <a:pt x="2652" y="1"/>
                  </a:moveTo>
                  <a:lnTo>
                    <a:pt x="2081" y="69"/>
                  </a:lnTo>
                  <a:lnTo>
                    <a:pt x="1509" y="298"/>
                  </a:lnTo>
                  <a:lnTo>
                    <a:pt x="1189" y="458"/>
                  </a:lnTo>
                  <a:lnTo>
                    <a:pt x="892" y="664"/>
                  </a:lnTo>
                  <a:lnTo>
                    <a:pt x="458" y="1121"/>
                  </a:lnTo>
                  <a:lnTo>
                    <a:pt x="160" y="1647"/>
                  </a:lnTo>
                  <a:lnTo>
                    <a:pt x="0" y="2218"/>
                  </a:lnTo>
                  <a:lnTo>
                    <a:pt x="0" y="3087"/>
                  </a:lnTo>
                  <a:lnTo>
                    <a:pt x="366" y="4253"/>
                  </a:lnTo>
                  <a:lnTo>
                    <a:pt x="1052" y="5282"/>
                  </a:lnTo>
                  <a:lnTo>
                    <a:pt x="1944" y="6059"/>
                  </a:lnTo>
                  <a:lnTo>
                    <a:pt x="2675" y="6379"/>
                  </a:lnTo>
                  <a:lnTo>
                    <a:pt x="3201" y="6448"/>
                  </a:lnTo>
                  <a:lnTo>
                    <a:pt x="3681" y="6379"/>
                  </a:lnTo>
                  <a:lnTo>
                    <a:pt x="4161" y="6150"/>
                  </a:lnTo>
                  <a:lnTo>
                    <a:pt x="4390" y="5968"/>
                  </a:lnTo>
                  <a:lnTo>
                    <a:pt x="4619" y="5762"/>
                  </a:lnTo>
                  <a:lnTo>
                    <a:pt x="4939" y="5282"/>
                  </a:lnTo>
                  <a:lnTo>
                    <a:pt x="5282" y="4482"/>
                  </a:lnTo>
                  <a:lnTo>
                    <a:pt x="5373" y="3338"/>
                  </a:lnTo>
                  <a:lnTo>
                    <a:pt x="5144" y="2172"/>
                  </a:lnTo>
                  <a:lnTo>
                    <a:pt x="4641" y="1144"/>
                  </a:lnTo>
                  <a:lnTo>
                    <a:pt x="4070" y="549"/>
                  </a:lnTo>
                  <a:lnTo>
                    <a:pt x="3635" y="252"/>
                  </a:lnTo>
                  <a:lnTo>
                    <a:pt x="3155" y="69"/>
                  </a:lnTo>
                  <a:lnTo>
                    <a:pt x="26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44"/>
            <p:cNvSpPr/>
            <p:nvPr/>
          </p:nvSpPr>
          <p:spPr>
            <a:xfrm>
              <a:off x="3681977" y="4280362"/>
              <a:ext cx="82047" cy="74246"/>
            </a:xfrm>
            <a:custGeom>
              <a:avLst/>
              <a:gdLst/>
              <a:ahLst/>
              <a:cxnLst/>
              <a:rect l="l" t="t" r="r" b="b"/>
              <a:pathLst>
                <a:path w="1441" h="1304" extrusionOk="0">
                  <a:moveTo>
                    <a:pt x="709" y="0"/>
                  </a:moveTo>
                  <a:lnTo>
                    <a:pt x="252" y="160"/>
                  </a:lnTo>
                  <a:lnTo>
                    <a:pt x="69" y="412"/>
                  </a:lnTo>
                  <a:lnTo>
                    <a:pt x="0" y="549"/>
                  </a:lnTo>
                  <a:lnTo>
                    <a:pt x="23" y="823"/>
                  </a:lnTo>
                  <a:lnTo>
                    <a:pt x="275" y="1121"/>
                  </a:lnTo>
                  <a:lnTo>
                    <a:pt x="869" y="1304"/>
                  </a:lnTo>
                  <a:lnTo>
                    <a:pt x="1258" y="1212"/>
                  </a:lnTo>
                  <a:lnTo>
                    <a:pt x="1418" y="1029"/>
                  </a:lnTo>
                  <a:lnTo>
                    <a:pt x="1440" y="892"/>
                  </a:lnTo>
                  <a:lnTo>
                    <a:pt x="1440" y="595"/>
                  </a:lnTo>
                  <a:lnTo>
                    <a:pt x="1143" y="183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44"/>
          <p:cNvGrpSpPr/>
          <p:nvPr/>
        </p:nvGrpSpPr>
        <p:grpSpPr>
          <a:xfrm rot="-754990">
            <a:off x="209105" y="2496615"/>
            <a:ext cx="2888217" cy="4547467"/>
            <a:chOff x="133424" y="1677300"/>
            <a:chExt cx="2283082" cy="3594687"/>
          </a:xfrm>
        </p:grpSpPr>
        <p:sp>
          <p:nvSpPr>
            <p:cNvPr id="658" name="Google Shape;658;p44"/>
            <p:cNvSpPr/>
            <p:nvPr/>
          </p:nvSpPr>
          <p:spPr>
            <a:xfrm>
              <a:off x="1284046" y="4190575"/>
              <a:ext cx="1132459" cy="827456"/>
            </a:xfrm>
            <a:custGeom>
              <a:avLst/>
              <a:gdLst/>
              <a:ahLst/>
              <a:cxnLst/>
              <a:rect l="l" t="t" r="r" b="b"/>
              <a:pathLst>
                <a:path w="18587" h="13581" extrusionOk="0">
                  <a:moveTo>
                    <a:pt x="15935" y="1"/>
                  </a:moveTo>
                  <a:lnTo>
                    <a:pt x="14129" y="23"/>
                  </a:lnTo>
                  <a:lnTo>
                    <a:pt x="12323" y="252"/>
                  </a:lnTo>
                  <a:lnTo>
                    <a:pt x="10562" y="732"/>
                  </a:lnTo>
                  <a:lnTo>
                    <a:pt x="8825" y="1349"/>
                  </a:lnTo>
                  <a:lnTo>
                    <a:pt x="7156" y="2150"/>
                  </a:lnTo>
                  <a:lnTo>
                    <a:pt x="5601" y="3064"/>
                  </a:lnTo>
                  <a:lnTo>
                    <a:pt x="4161" y="4047"/>
                  </a:lnTo>
                  <a:lnTo>
                    <a:pt x="3498" y="4573"/>
                  </a:lnTo>
                  <a:lnTo>
                    <a:pt x="2812" y="5190"/>
                  </a:lnTo>
                  <a:lnTo>
                    <a:pt x="1738" y="6585"/>
                  </a:lnTo>
                  <a:lnTo>
                    <a:pt x="960" y="8048"/>
                  </a:lnTo>
                  <a:lnTo>
                    <a:pt x="480" y="9534"/>
                  </a:lnTo>
                  <a:lnTo>
                    <a:pt x="69" y="11591"/>
                  </a:lnTo>
                  <a:lnTo>
                    <a:pt x="0" y="13352"/>
                  </a:lnTo>
                  <a:lnTo>
                    <a:pt x="23" y="13535"/>
                  </a:lnTo>
                  <a:lnTo>
                    <a:pt x="686" y="13580"/>
                  </a:lnTo>
                  <a:lnTo>
                    <a:pt x="2218" y="13420"/>
                  </a:lnTo>
                  <a:lnTo>
                    <a:pt x="3887" y="13009"/>
                  </a:lnTo>
                  <a:lnTo>
                    <a:pt x="5670" y="12346"/>
                  </a:lnTo>
                  <a:lnTo>
                    <a:pt x="7522" y="11477"/>
                  </a:lnTo>
                  <a:lnTo>
                    <a:pt x="9396" y="10471"/>
                  </a:lnTo>
                  <a:lnTo>
                    <a:pt x="11202" y="9351"/>
                  </a:lnTo>
                  <a:lnTo>
                    <a:pt x="12940" y="8139"/>
                  </a:lnTo>
                  <a:lnTo>
                    <a:pt x="14540" y="6882"/>
                  </a:lnTo>
                  <a:lnTo>
                    <a:pt x="15935" y="5647"/>
                  </a:lnTo>
                  <a:lnTo>
                    <a:pt x="17078" y="4436"/>
                  </a:lnTo>
                  <a:lnTo>
                    <a:pt x="17947" y="3293"/>
                  </a:lnTo>
                  <a:lnTo>
                    <a:pt x="18450" y="2264"/>
                  </a:lnTo>
                  <a:lnTo>
                    <a:pt x="18587" y="1578"/>
                  </a:lnTo>
                  <a:lnTo>
                    <a:pt x="18541" y="1189"/>
                  </a:lnTo>
                  <a:lnTo>
                    <a:pt x="18381" y="846"/>
                  </a:lnTo>
                  <a:lnTo>
                    <a:pt x="18084" y="549"/>
                  </a:lnTo>
                  <a:lnTo>
                    <a:pt x="17444" y="229"/>
                  </a:lnTo>
                  <a:lnTo>
                    <a:pt x="16826" y="115"/>
                  </a:lnTo>
                  <a:lnTo>
                    <a:pt x="159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44"/>
            <p:cNvSpPr/>
            <p:nvPr/>
          </p:nvSpPr>
          <p:spPr>
            <a:xfrm>
              <a:off x="235650" y="3315446"/>
              <a:ext cx="1004390" cy="1388781"/>
            </a:xfrm>
            <a:custGeom>
              <a:avLst/>
              <a:gdLst/>
              <a:ahLst/>
              <a:cxnLst/>
              <a:rect l="l" t="t" r="r" b="b"/>
              <a:pathLst>
                <a:path w="16485" h="22794" extrusionOk="0">
                  <a:moveTo>
                    <a:pt x="1075" y="0"/>
                  </a:moveTo>
                  <a:lnTo>
                    <a:pt x="595" y="275"/>
                  </a:lnTo>
                  <a:lnTo>
                    <a:pt x="252" y="846"/>
                  </a:lnTo>
                  <a:lnTo>
                    <a:pt x="70" y="1669"/>
                  </a:lnTo>
                  <a:lnTo>
                    <a:pt x="1" y="2744"/>
                  </a:lnTo>
                  <a:lnTo>
                    <a:pt x="70" y="3978"/>
                  </a:lnTo>
                  <a:lnTo>
                    <a:pt x="390" y="6127"/>
                  </a:lnTo>
                  <a:lnTo>
                    <a:pt x="1235" y="9305"/>
                  </a:lnTo>
                  <a:lnTo>
                    <a:pt x="2470" y="12551"/>
                  </a:lnTo>
                  <a:lnTo>
                    <a:pt x="3636" y="14838"/>
                  </a:lnTo>
                  <a:lnTo>
                    <a:pt x="4505" y="16232"/>
                  </a:lnTo>
                  <a:lnTo>
                    <a:pt x="5419" y="17490"/>
                  </a:lnTo>
                  <a:lnTo>
                    <a:pt x="6425" y="18518"/>
                  </a:lnTo>
                  <a:lnTo>
                    <a:pt x="6928" y="18953"/>
                  </a:lnTo>
                  <a:lnTo>
                    <a:pt x="7957" y="19730"/>
                  </a:lnTo>
                  <a:lnTo>
                    <a:pt x="9832" y="20942"/>
                  </a:lnTo>
                  <a:lnTo>
                    <a:pt x="11478" y="21811"/>
                  </a:lnTo>
                  <a:lnTo>
                    <a:pt x="12895" y="22382"/>
                  </a:lnTo>
                  <a:lnTo>
                    <a:pt x="14084" y="22679"/>
                  </a:lnTo>
                  <a:lnTo>
                    <a:pt x="14998" y="22794"/>
                  </a:lnTo>
                  <a:lnTo>
                    <a:pt x="15616" y="22771"/>
                  </a:lnTo>
                  <a:lnTo>
                    <a:pt x="15981" y="22656"/>
                  </a:lnTo>
                  <a:lnTo>
                    <a:pt x="16027" y="22588"/>
                  </a:lnTo>
                  <a:lnTo>
                    <a:pt x="16279" y="21628"/>
                  </a:lnTo>
                  <a:lnTo>
                    <a:pt x="16484" y="19707"/>
                  </a:lnTo>
                  <a:lnTo>
                    <a:pt x="16324" y="17741"/>
                  </a:lnTo>
                  <a:lnTo>
                    <a:pt x="15890" y="15798"/>
                  </a:lnTo>
                  <a:lnTo>
                    <a:pt x="15158" y="13877"/>
                  </a:lnTo>
                  <a:lnTo>
                    <a:pt x="14221" y="12026"/>
                  </a:lnTo>
                  <a:lnTo>
                    <a:pt x="13101" y="10197"/>
                  </a:lnTo>
                  <a:lnTo>
                    <a:pt x="11843" y="8482"/>
                  </a:lnTo>
                  <a:lnTo>
                    <a:pt x="10495" y="6859"/>
                  </a:lnTo>
                  <a:lnTo>
                    <a:pt x="9077" y="5373"/>
                  </a:lnTo>
                  <a:lnTo>
                    <a:pt x="6928" y="3384"/>
                  </a:lnTo>
                  <a:lnTo>
                    <a:pt x="4253" y="1349"/>
                  </a:lnTo>
                  <a:lnTo>
                    <a:pt x="2607" y="435"/>
                  </a:lnTo>
                  <a:lnTo>
                    <a:pt x="1738" y="92"/>
                  </a:lnTo>
                  <a:lnTo>
                    <a:pt x="1396" y="23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44"/>
            <p:cNvSpPr/>
            <p:nvPr/>
          </p:nvSpPr>
          <p:spPr>
            <a:xfrm>
              <a:off x="656364" y="1677300"/>
              <a:ext cx="937491" cy="1170113"/>
            </a:xfrm>
            <a:custGeom>
              <a:avLst/>
              <a:gdLst/>
              <a:ahLst/>
              <a:cxnLst/>
              <a:rect l="l" t="t" r="r" b="b"/>
              <a:pathLst>
                <a:path w="15387" h="19205" extrusionOk="0">
                  <a:moveTo>
                    <a:pt x="6744" y="1"/>
                  </a:moveTo>
                  <a:lnTo>
                    <a:pt x="5899" y="184"/>
                  </a:lnTo>
                  <a:lnTo>
                    <a:pt x="5350" y="321"/>
                  </a:lnTo>
                  <a:lnTo>
                    <a:pt x="4367" y="664"/>
                  </a:lnTo>
                  <a:lnTo>
                    <a:pt x="3475" y="1121"/>
                  </a:lnTo>
                  <a:lnTo>
                    <a:pt x="2698" y="1647"/>
                  </a:lnTo>
                  <a:lnTo>
                    <a:pt x="2035" y="2264"/>
                  </a:lnTo>
                  <a:lnTo>
                    <a:pt x="1463" y="2950"/>
                  </a:lnTo>
                  <a:lnTo>
                    <a:pt x="778" y="4070"/>
                  </a:lnTo>
                  <a:lnTo>
                    <a:pt x="206" y="5739"/>
                  </a:lnTo>
                  <a:lnTo>
                    <a:pt x="0" y="7523"/>
                  </a:lnTo>
                  <a:lnTo>
                    <a:pt x="92" y="9397"/>
                  </a:lnTo>
                  <a:lnTo>
                    <a:pt x="457" y="11272"/>
                  </a:lnTo>
                  <a:lnTo>
                    <a:pt x="1075" y="13078"/>
                  </a:lnTo>
                  <a:lnTo>
                    <a:pt x="1943" y="14770"/>
                  </a:lnTo>
                  <a:lnTo>
                    <a:pt x="2972" y="16279"/>
                  </a:lnTo>
                  <a:lnTo>
                    <a:pt x="4184" y="17536"/>
                  </a:lnTo>
                  <a:lnTo>
                    <a:pt x="5533" y="18473"/>
                  </a:lnTo>
                  <a:lnTo>
                    <a:pt x="6607" y="18931"/>
                  </a:lnTo>
                  <a:lnTo>
                    <a:pt x="7362" y="19136"/>
                  </a:lnTo>
                  <a:lnTo>
                    <a:pt x="8116" y="19205"/>
                  </a:lnTo>
                  <a:lnTo>
                    <a:pt x="8893" y="19159"/>
                  </a:lnTo>
                  <a:lnTo>
                    <a:pt x="9671" y="18976"/>
                  </a:lnTo>
                  <a:lnTo>
                    <a:pt x="10471" y="18656"/>
                  </a:lnTo>
                  <a:lnTo>
                    <a:pt x="10860" y="18450"/>
                  </a:lnTo>
                  <a:lnTo>
                    <a:pt x="11637" y="17970"/>
                  </a:lnTo>
                  <a:lnTo>
                    <a:pt x="12917" y="16827"/>
                  </a:lnTo>
                  <a:lnTo>
                    <a:pt x="13946" y="15501"/>
                  </a:lnTo>
                  <a:lnTo>
                    <a:pt x="14678" y="14038"/>
                  </a:lnTo>
                  <a:lnTo>
                    <a:pt x="15158" y="12438"/>
                  </a:lnTo>
                  <a:lnTo>
                    <a:pt x="15386" y="10815"/>
                  </a:lnTo>
                  <a:lnTo>
                    <a:pt x="15386" y="9146"/>
                  </a:lnTo>
                  <a:lnTo>
                    <a:pt x="15180" y="7500"/>
                  </a:lnTo>
                  <a:lnTo>
                    <a:pt x="14723" y="5899"/>
                  </a:lnTo>
                  <a:lnTo>
                    <a:pt x="14106" y="4436"/>
                  </a:lnTo>
                  <a:lnTo>
                    <a:pt x="13283" y="3087"/>
                  </a:lnTo>
                  <a:lnTo>
                    <a:pt x="12277" y="1944"/>
                  </a:lnTo>
                  <a:lnTo>
                    <a:pt x="11111" y="1007"/>
                  </a:lnTo>
                  <a:lnTo>
                    <a:pt x="9785" y="344"/>
                  </a:lnTo>
                  <a:lnTo>
                    <a:pt x="83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44"/>
            <p:cNvSpPr/>
            <p:nvPr/>
          </p:nvSpPr>
          <p:spPr>
            <a:xfrm>
              <a:off x="278849" y="1953127"/>
              <a:ext cx="1696648" cy="1202161"/>
            </a:xfrm>
            <a:custGeom>
              <a:avLst/>
              <a:gdLst/>
              <a:ahLst/>
              <a:cxnLst/>
              <a:rect l="l" t="t" r="r" b="b"/>
              <a:pathLst>
                <a:path w="27847" h="19731" extrusionOk="0">
                  <a:moveTo>
                    <a:pt x="21537" y="1"/>
                  </a:moveTo>
                  <a:lnTo>
                    <a:pt x="20462" y="298"/>
                  </a:lnTo>
                  <a:lnTo>
                    <a:pt x="19479" y="824"/>
                  </a:lnTo>
                  <a:lnTo>
                    <a:pt x="18587" y="1555"/>
                  </a:lnTo>
                  <a:lnTo>
                    <a:pt x="17787" y="2470"/>
                  </a:lnTo>
                  <a:lnTo>
                    <a:pt x="17101" y="3476"/>
                  </a:lnTo>
                  <a:lnTo>
                    <a:pt x="16210" y="5122"/>
                  </a:lnTo>
                  <a:lnTo>
                    <a:pt x="15318" y="7316"/>
                  </a:lnTo>
                  <a:lnTo>
                    <a:pt x="14541" y="9900"/>
                  </a:lnTo>
                  <a:lnTo>
                    <a:pt x="14449" y="10334"/>
                  </a:lnTo>
                  <a:lnTo>
                    <a:pt x="14381" y="10037"/>
                  </a:lnTo>
                  <a:lnTo>
                    <a:pt x="14061" y="9282"/>
                  </a:lnTo>
                  <a:lnTo>
                    <a:pt x="13283" y="7957"/>
                  </a:lnTo>
                  <a:lnTo>
                    <a:pt x="11706" y="5968"/>
                  </a:lnTo>
                  <a:lnTo>
                    <a:pt x="10243" y="4527"/>
                  </a:lnTo>
                  <a:lnTo>
                    <a:pt x="9168" y="3659"/>
                  </a:lnTo>
                  <a:lnTo>
                    <a:pt x="8048" y="2904"/>
                  </a:lnTo>
                  <a:lnTo>
                    <a:pt x="6928" y="2355"/>
                  </a:lnTo>
                  <a:lnTo>
                    <a:pt x="5785" y="2012"/>
                  </a:lnTo>
                  <a:lnTo>
                    <a:pt x="4664" y="1921"/>
                  </a:lnTo>
                  <a:lnTo>
                    <a:pt x="3590" y="2127"/>
                  </a:lnTo>
                  <a:lnTo>
                    <a:pt x="2584" y="2698"/>
                  </a:lnTo>
                  <a:lnTo>
                    <a:pt x="1647" y="3659"/>
                  </a:lnTo>
                  <a:lnTo>
                    <a:pt x="847" y="5030"/>
                  </a:lnTo>
                  <a:lnTo>
                    <a:pt x="481" y="5922"/>
                  </a:lnTo>
                  <a:lnTo>
                    <a:pt x="321" y="6379"/>
                  </a:lnTo>
                  <a:lnTo>
                    <a:pt x="115" y="7271"/>
                  </a:lnTo>
                  <a:lnTo>
                    <a:pt x="1" y="8551"/>
                  </a:lnTo>
                  <a:lnTo>
                    <a:pt x="229" y="10128"/>
                  </a:lnTo>
                  <a:lnTo>
                    <a:pt x="801" y="11569"/>
                  </a:lnTo>
                  <a:lnTo>
                    <a:pt x="1715" y="12872"/>
                  </a:lnTo>
                  <a:lnTo>
                    <a:pt x="2836" y="14061"/>
                  </a:lnTo>
                  <a:lnTo>
                    <a:pt x="4184" y="15135"/>
                  </a:lnTo>
                  <a:lnTo>
                    <a:pt x="5625" y="16095"/>
                  </a:lnTo>
                  <a:lnTo>
                    <a:pt x="7934" y="17307"/>
                  </a:lnTo>
                  <a:lnTo>
                    <a:pt x="10929" y="18519"/>
                  </a:lnTo>
                  <a:lnTo>
                    <a:pt x="14426" y="19616"/>
                  </a:lnTo>
                  <a:lnTo>
                    <a:pt x="14998" y="19730"/>
                  </a:lnTo>
                  <a:lnTo>
                    <a:pt x="15935" y="19616"/>
                  </a:lnTo>
                  <a:lnTo>
                    <a:pt x="17764" y="19113"/>
                  </a:lnTo>
                  <a:lnTo>
                    <a:pt x="19502" y="18381"/>
                  </a:lnTo>
                  <a:lnTo>
                    <a:pt x="21125" y="17421"/>
                  </a:lnTo>
                  <a:lnTo>
                    <a:pt x="22588" y="16301"/>
                  </a:lnTo>
                  <a:lnTo>
                    <a:pt x="23937" y="14998"/>
                  </a:lnTo>
                  <a:lnTo>
                    <a:pt x="25103" y="13603"/>
                  </a:lnTo>
                  <a:lnTo>
                    <a:pt x="26086" y="12117"/>
                  </a:lnTo>
                  <a:lnTo>
                    <a:pt x="26863" y="10563"/>
                  </a:lnTo>
                  <a:lnTo>
                    <a:pt x="27435" y="9008"/>
                  </a:lnTo>
                  <a:lnTo>
                    <a:pt x="27778" y="7476"/>
                  </a:lnTo>
                  <a:lnTo>
                    <a:pt x="27846" y="5968"/>
                  </a:lnTo>
                  <a:lnTo>
                    <a:pt x="27686" y="4550"/>
                  </a:lnTo>
                  <a:lnTo>
                    <a:pt x="27229" y="3270"/>
                  </a:lnTo>
                  <a:lnTo>
                    <a:pt x="26475" y="2104"/>
                  </a:lnTo>
                  <a:lnTo>
                    <a:pt x="25400" y="1144"/>
                  </a:lnTo>
                  <a:lnTo>
                    <a:pt x="24714" y="732"/>
                  </a:lnTo>
                  <a:lnTo>
                    <a:pt x="24028" y="389"/>
                  </a:lnTo>
                  <a:lnTo>
                    <a:pt x="22725" y="23"/>
                  </a:lnTo>
                  <a:lnTo>
                    <a:pt x="215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44"/>
            <p:cNvSpPr/>
            <p:nvPr/>
          </p:nvSpPr>
          <p:spPr>
            <a:xfrm>
              <a:off x="836044" y="1969822"/>
              <a:ext cx="160239" cy="183940"/>
            </a:xfrm>
            <a:custGeom>
              <a:avLst/>
              <a:gdLst/>
              <a:ahLst/>
              <a:cxnLst/>
              <a:rect l="l" t="t" r="r" b="b"/>
              <a:pathLst>
                <a:path w="2630" h="3019" extrusionOk="0">
                  <a:moveTo>
                    <a:pt x="618" y="1"/>
                  </a:moveTo>
                  <a:lnTo>
                    <a:pt x="366" y="24"/>
                  </a:lnTo>
                  <a:lnTo>
                    <a:pt x="69" y="275"/>
                  </a:lnTo>
                  <a:lnTo>
                    <a:pt x="0" y="733"/>
                  </a:lnTo>
                  <a:lnTo>
                    <a:pt x="92" y="1304"/>
                  </a:lnTo>
                  <a:lnTo>
                    <a:pt x="366" y="1898"/>
                  </a:lnTo>
                  <a:lnTo>
                    <a:pt x="732" y="2447"/>
                  </a:lnTo>
                  <a:lnTo>
                    <a:pt x="1189" y="2836"/>
                  </a:lnTo>
                  <a:lnTo>
                    <a:pt x="1715" y="3019"/>
                  </a:lnTo>
                  <a:lnTo>
                    <a:pt x="1989" y="2996"/>
                  </a:lnTo>
                  <a:lnTo>
                    <a:pt x="2241" y="2904"/>
                  </a:lnTo>
                  <a:lnTo>
                    <a:pt x="2538" y="2607"/>
                  </a:lnTo>
                  <a:lnTo>
                    <a:pt x="2630" y="2173"/>
                  </a:lnTo>
                  <a:lnTo>
                    <a:pt x="2515" y="1647"/>
                  </a:lnTo>
                  <a:lnTo>
                    <a:pt x="2241" y="1121"/>
                  </a:lnTo>
                  <a:lnTo>
                    <a:pt x="1875" y="641"/>
                  </a:lnTo>
                  <a:lnTo>
                    <a:pt x="1395" y="252"/>
                  </a:lnTo>
                  <a:lnTo>
                    <a:pt x="892" y="24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44"/>
            <p:cNvSpPr/>
            <p:nvPr/>
          </p:nvSpPr>
          <p:spPr>
            <a:xfrm>
              <a:off x="1004573" y="1877940"/>
              <a:ext cx="150491" cy="254921"/>
            </a:xfrm>
            <a:custGeom>
              <a:avLst/>
              <a:gdLst/>
              <a:ahLst/>
              <a:cxnLst/>
              <a:rect l="l" t="t" r="r" b="b"/>
              <a:pathLst>
                <a:path w="2470" h="4184" extrusionOk="0">
                  <a:moveTo>
                    <a:pt x="824" y="0"/>
                  </a:moveTo>
                  <a:lnTo>
                    <a:pt x="572" y="46"/>
                  </a:lnTo>
                  <a:lnTo>
                    <a:pt x="275" y="274"/>
                  </a:lnTo>
                  <a:lnTo>
                    <a:pt x="46" y="869"/>
                  </a:lnTo>
                  <a:lnTo>
                    <a:pt x="1" y="1646"/>
                  </a:lnTo>
                  <a:lnTo>
                    <a:pt x="138" y="2469"/>
                  </a:lnTo>
                  <a:lnTo>
                    <a:pt x="389" y="3246"/>
                  </a:lnTo>
                  <a:lnTo>
                    <a:pt x="755" y="3864"/>
                  </a:lnTo>
                  <a:lnTo>
                    <a:pt x="1235" y="4184"/>
                  </a:lnTo>
                  <a:lnTo>
                    <a:pt x="1510" y="4184"/>
                  </a:lnTo>
                  <a:lnTo>
                    <a:pt x="1784" y="4115"/>
                  </a:lnTo>
                  <a:lnTo>
                    <a:pt x="2173" y="3749"/>
                  </a:lnTo>
                  <a:lnTo>
                    <a:pt x="2401" y="3178"/>
                  </a:lnTo>
                  <a:lnTo>
                    <a:pt x="2470" y="2492"/>
                  </a:lnTo>
                  <a:lnTo>
                    <a:pt x="2378" y="1760"/>
                  </a:lnTo>
                  <a:lnTo>
                    <a:pt x="2150" y="1075"/>
                  </a:lnTo>
                  <a:lnTo>
                    <a:pt x="1784" y="503"/>
                  </a:lnTo>
                  <a:lnTo>
                    <a:pt x="1281" y="92"/>
                  </a:lnTo>
                  <a:lnTo>
                    <a:pt x="984" y="23"/>
                  </a:lnTo>
                  <a:lnTo>
                    <a:pt x="8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44"/>
            <p:cNvSpPr/>
            <p:nvPr/>
          </p:nvSpPr>
          <p:spPr>
            <a:xfrm>
              <a:off x="1202409" y="1908588"/>
              <a:ext cx="150491" cy="210383"/>
            </a:xfrm>
            <a:custGeom>
              <a:avLst/>
              <a:gdLst/>
              <a:ahLst/>
              <a:cxnLst/>
              <a:rect l="l" t="t" r="r" b="b"/>
              <a:pathLst>
                <a:path w="2470" h="3453" extrusionOk="0">
                  <a:moveTo>
                    <a:pt x="1486" y="0"/>
                  </a:moveTo>
                  <a:lnTo>
                    <a:pt x="1006" y="206"/>
                  </a:lnTo>
                  <a:lnTo>
                    <a:pt x="572" y="640"/>
                  </a:lnTo>
                  <a:lnTo>
                    <a:pt x="252" y="1235"/>
                  </a:lnTo>
                  <a:lnTo>
                    <a:pt x="46" y="1920"/>
                  </a:lnTo>
                  <a:lnTo>
                    <a:pt x="0" y="2561"/>
                  </a:lnTo>
                  <a:lnTo>
                    <a:pt x="160" y="3086"/>
                  </a:lnTo>
                  <a:lnTo>
                    <a:pt x="572" y="3406"/>
                  </a:lnTo>
                  <a:lnTo>
                    <a:pt x="869" y="3452"/>
                  </a:lnTo>
                  <a:lnTo>
                    <a:pt x="1143" y="3429"/>
                  </a:lnTo>
                  <a:lnTo>
                    <a:pt x="1623" y="3178"/>
                  </a:lnTo>
                  <a:lnTo>
                    <a:pt x="2012" y="2766"/>
                  </a:lnTo>
                  <a:lnTo>
                    <a:pt x="2309" y="2195"/>
                  </a:lnTo>
                  <a:lnTo>
                    <a:pt x="2469" y="1600"/>
                  </a:lnTo>
                  <a:lnTo>
                    <a:pt x="2469" y="1006"/>
                  </a:lnTo>
                  <a:lnTo>
                    <a:pt x="2332" y="503"/>
                  </a:lnTo>
                  <a:lnTo>
                    <a:pt x="2012" y="137"/>
                  </a:lnTo>
                  <a:lnTo>
                    <a:pt x="1760" y="46"/>
                  </a:lnTo>
                  <a:lnTo>
                    <a:pt x="14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65" name="Google Shape;665;p44"/>
            <p:cNvGrpSpPr/>
            <p:nvPr/>
          </p:nvGrpSpPr>
          <p:grpSpPr>
            <a:xfrm>
              <a:off x="1166156" y="3113465"/>
              <a:ext cx="994591" cy="2075495"/>
              <a:chOff x="1166156" y="3113465"/>
              <a:chExt cx="994591" cy="2075495"/>
            </a:xfrm>
          </p:grpSpPr>
          <p:sp>
            <p:nvSpPr>
              <p:cNvPr id="666" name="Google Shape;666;p44"/>
              <p:cNvSpPr/>
              <p:nvPr/>
            </p:nvSpPr>
            <p:spPr>
              <a:xfrm>
                <a:off x="1166156" y="3113465"/>
                <a:ext cx="172790" cy="2075495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34065" fill="none" extrusionOk="0">
                    <a:moveTo>
                      <a:pt x="869" y="0"/>
                    </a:moveTo>
                    <a:lnTo>
                      <a:pt x="1029" y="572"/>
                    </a:lnTo>
                    <a:lnTo>
                      <a:pt x="1852" y="4596"/>
                    </a:lnTo>
                    <a:lnTo>
                      <a:pt x="2401" y="8574"/>
                    </a:lnTo>
                    <a:lnTo>
                      <a:pt x="2790" y="13443"/>
                    </a:lnTo>
                    <a:lnTo>
                      <a:pt x="2836" y="17535"/>
                    </a:lnTo>
                    <a:lnTo>
                      <a:pt x="2721" y="20416"/>
                    </a:lnTo>
                    <a:lnTo>
                      <a:pt x="2447" y="23388"/>
                    </a:lnTo>
                    <a:lnTo>
                      <a:pt x="2012" y="26406"/>
                    </a:lnTo>
                    <a:lnTo>
                      <a:pt x="1372" y="29469"/>
                    </a:lnTo>
                    <a:lnTo>
                      <a:pt x="526" y="32533"/>
                    </a:lnTo>
                    <a:lnTo>
                      <a:pt x="1" y="34064"/>
                    </a:lnTo>
                  </a:path>
                </a:pathLst>
              </a:custGeom>
              <a:noFill/>
              <a:ln w="25150" cap="flat" cmpd="sng">
                <a:solidFill>
                  <a:schemeClr val="accent1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44"/>
              <p:cNvSpPr/>
              <p:nvPr/>
            </p:nvSpPr>
            <p:spPr>
              <a:xfrm>
                <a:off x="1334686" y="3134364"/>
                <a:ext cx="625482" cy="1242555"/>
              </a:xfrm>
              <a:custGeom>
                <a:avLst/>
                <a:gdLst/>
                <a:ahLst/>
                <a:cxnLst/>
                <a:rect l="l" t="t" r="r" b="b"/>
                <a:pathLst>
                  <a:path w="10266" h="20394" fill="none" extrusionOk="0">
                    <a:moveTo>
                      <a:pt x="1" y="20393"/>
                    </a:moveTo>
                    <a:lnTo>
                      <a:pt x="298" y="20119"/>
                    </a:lnTo>
                    <a:lnTo>
                      <a:pt x="2219" y="18084"/>
                    </a:lnTo>
                    <a:lnTo>
                      <a:pt x="3956" y="15958"/>
                    </a:lnTo>
                    <a:lnTo>
                      <a:pt x="5808" y="13260"/>
                    </a:lnTo>
                    <a:lnTo>
                      <a:pt x="7157" y="10860"/>
                    </a:lnTo>
                    <a:lnTo>
                      <a:pt x="7980" y="9122"/>
                    </a:lnTo>
                    <a:lnTo>
                      <a:pt x="8734" y="7270"/>
                    </a:lnTo>
                    <a:lnTo>
                      <a:pt x="9374" y="5327"/>
                    </a:lnTo>
                    <a:lnTo>
                      <a:pt x="9854" y="3270"/>
                    </a:lnTo>
                    <a:lnTo>
                      <a:pt x="10197" y="1121"/>
                    </a:lnTo>
                    <a:lnTo>
                      <a:pt x="10266" y="0"/>
                    </a:lnTo>
                  </a:path>
                </a:pathLst>
              </a:custGeom>
              <a:noFill/>
              <a:ln w="25150" cap="flat" cmpd="sng">
                <a:solidFill>
                  <a:schemeClr val="accent1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44"/>
              <p:cNvSpPr/>
              <p:nvPr/>
            </p:nvSpPr>
            <p:spPr>
              <a:xfrm>
                <a:off x="1802741" y="3255552"/>
                <a:ext cx="332969" cy="246574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4047" fill="none" extrusionOk="0">
                    <a:moveTo>
                      <a:pt x="23" y="0"/>
                    </a:moveTo>
                    <a:lnTo>
                      <a:pt x="1" y="435"/>
                    </a:lnTo>
                    <a:lnTo>
                      <a:pt x="321" y="2515"/>
                    </a:lnTo>
                    <a:lnTo>
                      <a:pt x="732" y="3452"/>
                    </a:lnTo>
                    <a:lnTo>
                      <a:pt x="1121" y="3910"/>
                    </a:lnTo>
                    <a:lnTo>
                      <a:pt x="1372" y="4047"/>
                    </a:lnTo>
                    <a:lnTo>
                      <a:pt x="1784" y="3933"/>
                    </a:lnTo>
                    <a:lnTo>
                      <a:pt x="3864" y="3041"/>
                    </a:lnTo>
                    <a:lnTo>
                      <a:pt x="4824" y="2287"/>
                    </a:lnTo>
                    <a:lnTo>
                      <a:pt x="5304" y="1692"/>
                    </a:lnTo>
                    <a:lnTo>
                      <a:pt x="5464" y="1349"/>
                    </a:lnTo>
                  </a:path>
                </a:pathLst>
              </a:custGeom>
              <a:noFill/>
              <a:ln w="18850" cap="flat" cmpd="sng">
                <a:solidFill>
                  <a:schemeClr val="accent1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9" name="Google Shape;669;p44"/>
              <p:cNvSpPr/>
              <p:nvPr/>
            </p:nvSpPr>
            <p:spPr>
              <a:xfrm>
                <a:off x="1643961" y="3463078"/>
                <a:ext cx="516787" cy="342717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5625" fill="none" extrusionOk="0">
                    <a:moveTo>
                      <a:pt x="0" y="1"/>
                    </a:moveTo>
                    <a:lnTo>
                      <a:pt x="46" y="527"/>
                    </a:lnTo>
                    <a:lnTo>
                      <a:pt x="503" y="2767"/>
                    </a:lnTo>
                    <a:lnTo>
                      <a:pt x="846" y="3727"/>
                    </a:lnTo>
                    <a:lnTo>
                      <a:pt x="1303" y="4596"/>
                    </a:lnTo>
                    <a:lnTo>
                      <a:pt x="1898" y="5350"/>
                    </a:lnTo>
                    <a:lnTo>
                      <a:pt x="2264" y="5625"/>
                    </a:lnTo>
                    <a:lnTo>
                      <a:pt x="2927" y="5442"/>
                    </a:lnTo>
                    <a:lnTo>
                      <a:pt x="5647" y="4344"/>
                    </a:lnTo>
                    <a:lnTo>
                      <a:pt x="6699" y="3727"/>
                    </a:lnTo>
                    <a:lnTo>
                      <a:pt x="7636" y="2996"/>
                    </a:lnTo>
                    <a:lnTo>
                      <a:pt x="8299" y="2150"/>
                    </a:lnTo>
                    <a:lnTo>
                      <a:pt x="8482" y="1670"/>
                    </a:lnTo>
                  </a:path>
                </a:pathLst>
              </a:custGeom>
              <a:noFill/>
              <a:ln w="18850" cap="flat" cmpd="sng">
                <a:solidFill>
                  <a:schemeClr val="accent1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0" name="Google Shape;670;p44"/>
            <p:cNvSpPr/>
            <p:nvPr/>
          </p:nvSpPr>
          <p:spPr>
            <a:xfrm>
              <a:off x="1468424" y="3314045"/>
              <a:ext cx="250778" cy="246635"/>
            </a:xfrm>
            <a:custGeom>
              <a:avLst/>
              <a:gdLst/>
              <a:ahLst/>
              <a:cxnLst/>
              <a:rect l="l" t="t" r="r" b="b"/>
              <a:pathLst>
                <a:path w="4116" h="4048" extrusionOk="0">
                  <a:moveTo>
                    <a:pt x="1715" y="1"/>
                  </a:moveTo>
                  <a:lnTo>
                    <a:pt x="961" y="252"/>
                  </a:lnTo>
                  <a:lnTo>
                    <a:pt x="344" y="755"/>
                  </a:lnTo>
                  <a:lnTo>
                    <a:pt x="24" y="1418"/>
                  </a:lnTo>
                  <a:lnTo>
                    <a:pt x="1" y="1829"/>
                  </a:lnTo>
                  <a:lnTo>
                    <a:pt x="69" y="2218"/>
                  </a:lnTo>
                  <a:lnTo>
                    <a:pt x="412" y="2927"/>
                  </a:lnTo>
                  <a:lnTo>
                    <a:pt x="984" y="3476"/>
                  </a:lnTo>
                  <a:lnTo>
                    <a:pt x="1670" y="3864"/>
                  </a:lnTo>
                  <a:lnTo>
                    <a:pt x="2401" y="4047"/>
                  </a:lnTo>
                  <a:lnTo>
                    <a:pt x="3087" y="4001"/>
                  </a:lnTo>
                  <a:lnTo>
                    <a:pt x="3659" y="3681"/>
                  </a:lnTo>
                  <a:lnTo>
                    <a:pt x="4024" y="3110"/>
                  </a:lnTo>
                  <a:lnTo>
                    <a:pt x="4093" y="2675"/>
                  </a:lnTo>
                  <a:lnTo>
                    <a:pt x="4116" y="2310"/>
                  </a:lnTo>
                  <a:lnTo>
                    <a:pt x="4070" y="1692"/>
                  </a:lnTo>
                  <a:lnTo>
                    <a:pt x="3933" y="1189"/>
                  </a:lnTo>
                  <a:lnTo>
                    <a:pt x="3727" y="755"/>
                  </a:lnTo>
                  <a:lnTo>
                    <a:pt x="3293" y="298"/>
                  </a:lnTo>
                  <a:lnTo>
                    <a:pt x="25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44"/>
            <p:cNvSpPr/>
            <p:nvPr/>
          </p:nvSpPr>
          <p:spPr>
            <a:xfrm>
              <a:off x="1840334" y="2963031"/>
              <a:ext cx="246635" cy="257723"/>
            </a:xfrm>
            <a:custGeom>
              <a:avLst/>
              <a:gdLst/>
              <a:ahLst/>
              <a:cxnLst/>
              <a:rect l="l" t="t" r="r" b="b"/>
              <a:pathLst>
                <a:path w="4048" h="4230" extrusionOk="0">
                  <a:moveTo>
                    <a:pt x="2058" y="0"/>
                  </a:moveTo>
                  <a:lnTo>
                    <a:pt x="1258" y="92"/>
                  </a:lnTo>
                  <a:lnTo>
                    <a:pt x="572" y="480"/>
                  </a:lnTo>
                  <a:lnTo>
                    <a:pt x="321" y="801"/>
                  </a:lnTo>
                  <a:lnTo>
                    <a:pt x="138" y="1166"/>
                  </a:lnTo>
                  <a:lnTo>
                    <a:pt x="1" y="1921"/>
                  </a:lnTo>
                  <a:lnTo>
                    <a:pt x="138" y="2675"/>
                  </a:lnTo>
                  <a:lnTo>
                    <a:pt x="481" y="3361"/>
                  </a:lnTo>
                  <a:lnTo>
                    <a:pt x="984" y="3887"/>
                  </a:lnTo>
                  <a:lnTo>
                    <a:pt x="1578" y="4207"/>
                  </a:lnTo>
                  <a:lnTo>
                    <a:pt x="2241" y="4230"/>
                  </a:lnTo>
                  <a:lnTo>
                    <a:pt x="2904" y="3933"/>
                  </a:lnTo>
                  <a:lnTo>
                    <a:pt x="3201" y="3635"/>
                  </a:lnTo>
                  <a:lnTo>
                    <a:pt x="3659" y="3064"/>
                  </a:lnTo>
                  <a:lnTo>
                    <a:pt x="3979" y="2309"/>
                  </a:lnTo>
                  <a:lnTo>
                    <a:pt x="4047" y="1829"/>
                  </a:lnTo>
                  <a:lnTo>
                    <a:pt x="3956" y="1235"/>
                  </a:lnTo>
                  <a:lnTo>
                    <a:pt x="3521" y="595"/>
                  </a:lnTo>
                  <a:lnTo>
                    <a:pt x="2859" y="160"/>
                  </a:lnTo>
                  <a:lnTo>
                    <a:pt x="20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44"/>
            <p:cNvSpPr/>
            <p:nvPr/>
          </p:nvSpPr>
          <p:spPr>
            <a:xfrm>
              <a:off x="1648104" y="3119010"/>
              <a:ext cx="209042" cy="210444"/>
            </a:xfrm>
            <a:custGeom>
              <a:avLst/>
              <a:gdLst/>
              <a:ahLst/>
              <a:cxnLst/>
              <a:rect l="l" t="t" r="r" b="b"/>
              <a:pathLst>
                <a:path w="3431" h="3454" extrusionOk="0">
                  <a:moveTo>
                    <a:pt x="1601" y="1"/>
                  </a:moveTo>
                  <a:lnTo>
                    <a:pt x="938" y="161"/>
                  </a:lnTo>
                  <a:lnTo>
                    <a:pt x="367" y="527"/>
                  </a:lnTo>
                  <a:lnTo>
                    <a:pt x="47" y="1075"/>
                  </a:lnTo>
                  <a:lnTo>
                    <a:pt x="1" y="1418"/>
                  </a:lnTo>
                  <a:lnTo>
                    <a:pt x="1" y="1738"/>
                  </a:lnTo>
                  <a:lnTo>
                    <a:pt x="229" y="2356"/>
                  </a:lnTo>
                  <a:lnTo>
                    <a:pt x="641" y="2881"/>
                  </a:lnTo>
                  <a:lnTo>
                    <a:pt x="1190" y="3247"/>
                  </a:lnTo>
                  <a:lnTo>
                    <a:pt x="1784" y="3453"/>
                  </a:lnTo>
                  <a:lnTo>
                    <a:pt x="2378" y="3453"/>
                  </a:lnTo>
                  <a:lnTo>
                    <a:pt x="2881" y="3247"/>
                  </a:lnTo>
                  <a:lnTo>
                    <a:pt x="3247" y="2790"/>
                  </a:lnTo>
                  <a:lnTo>
                    <a:pt x="3339" y="2447"/>
                  </a:lnTo>
                  <a:lnTo>
                    <a:pt x="3430" y="1853"/>
                  </a:lnTo>
                  <a:lnTo>
                    <a:pt x="3293" y="984"/>
                  </a:lnTo>
                  <a:lnTo>
                    <a:pt x="2881" y="390"/>
                  </a:lnTo>
                  <a:lnTo>
                    <a:pt x="2264" y="69"/>
                  </a:lnTo>
                  <a:lnTo>
                    <a:pt x="16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44"/>
            <p:cNvSpPr/>
            <p:nvPr/>
          </p:nvSpPr>
          <p:spPr>
            <a:xfrm>
              <a:off x="2067416" y="3177563"/>
              <a:ext cx="214526" cy="208981"/>
            </a:xfrm>
            <a:custGeom>
              <a:avLst/>
              <a:gdLst/>
              <a:ahLst/>
              <a:cxnLst/>
              <a:rect l="l" t="t" r="r" b="b"/>
              <a:pathLst>
                <a:path w="3521" h="3430" extrusionOk="0">
                  <a:moveTo>
                    <a:pt x="1509" y="0"/>
                  </a:moveTo>
                  <a:lnTo>
                    <a:pt x="1166" y="114"/>
                  </a:lnTo>
                  <a:lnTo>
                    <a:pt x="846" y="297"/>
                  </a:lnTo>
                  <a:lnTo>
                    <a:pt x="389" y="777"/>
                  </a:lnTo>
                  <a:lnTo>
                    <a:pt x="92" y="1349"/>
                  </a:lnTo>
                  <a:lnTo>
                    <a:pt x="0" y="1966"/>
                  </a:lnTo>
                  <a:lnTo>
                    <a:pt x="92" y="2561"/>
                  </a:lnTo>
                  <a:lnTo>
                    <a:pt x="366" y="3041"/>
                  </a:lnTo>
                  <a:lnTo>
                    <a:pt x="800" y="3361"/>
                  </a:lnTo>
                  <a:lnTo>
                    <a:pt x="1418" y="3429"/>
                  </a:lnTo>
                  <a:lnTo>
                    <a:pt x="1783" y="3338"/>
                  </a:lnTo>
                  <a:lnTo>
                    <a:pt x="2378" y="3132"/>
                  </a:lnTo>
                  <a:lnTo>
                    <a:pt x="3155" y="2606"/>
                  </a:lnTo>
                  <a:lnTo>
                    <a:pt x="3521" y="1989"/>
                  </a:lnTo>
                  <a:lnTo>
                    <a:pt x="3521" y="1349"/>
                  </a:lnTo>
                  <a:lnTo>
                    <a:pt x="3269" y="755"/>
                  </a:lnTo>
                  <a:lnTo>
                    <a:pt x="2789" y="297"/>
                  </a:lnTo>
                  <a:lnTo>
                    <a:pt x="2195" y="23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44"/>
            <p:cNvSpPr/>
            <p:nvPr/>
          </p:nvSpPr>
          <p:spPr>
            <a:xfrm>
              <a:off x="2059069" y="3464479"/>
              <a:ext cx="214526" cy="210383"/>
            </a:xfrm>
            <a:custGeom>
              <a:avLst/>
              <a:gdLst/>
              <a:ahLst/>
              <a:cxnLst/>
              <a:rect l="l" t="t" r="r" b="b"/>
              <a:pathLst>
                <a:path w="3521" h="3453" extrusionOk="0">
                  <a:moveTo>
                    <a:pt x="1509" y="1"/>
                  </a:moveTo>
                  <a:lnTo>
                    <a:pt x="1166" y="138"/>
                  </a:lnTo>
                  <a:lnTo>
                    <a:pt x="846" y="298"/>
                  </a:lnTo>
                  <a:lnTo>
                    <a:pt x="389" y="778"/>
                  </a:lnTo>
                  <a:lnTo>
                    <a:pt x="92" y="1372"/>
                  </a:lnTo>
                  <a:lnTo>
                    <a:pt x="0" y="1990"/>
                  </a:lnTo>
                  <a:lnTo>
                    <a:pt x="92" y="2561"/>
                  </a:lnTo>
                  <a:lnTo>
                    <a:pt x="366" y="3064"/>
                  </a:lnTo>
                  <a:lnTo>
                    <a:pt x="800" y="3361"/>
                  </a:lnTo>
                  <a:lnTo>
                    <a:pt x="1418" y="3453"/>
                  </a:lnTo>
                  <a:lnTo>
                    <a:pt x="1783" y="3361"/>
                  </a:lnTo>
                  <a:lnTo>
                    <a:pt x="2378" y="3156"/>
                  </a:lnTo>
                  <a:lnTo>
                    <a:pt x="3155" y="2607"/>
                  </a:lnTo>
                  <a:lnTo>
                    <a:pt x="3521" y="1990"/>
                  </a:lnTo>
                  <a:lnTo>
                    <a:pt x="3521" y="1349"/>
                  </a:lnTo>
                  <a:lnTo>
                    <a:pt x="3269" y="778"/>
                  </a:lnTo>
                  <a:lnTo>
                    <a:pt x="2789" y="298"/>
                  </a:lnTo>
                  <a:lnTo>
                    <a:pt x="2195" y="23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44"/>
            <p:cNvSpPr/>
            <p:nvPr/>
          </p:nvSpPr>
          <p:spPr>
            <a:xfrm>
              <a:off x="1915581" y="2949078"/>
              <a:ext cx="121246" cy="78109"/>
            </a:xfrm>
            <a:custGeom>
              <a:avLst/>
              <a:gdLst/>
              <a:ahLst/>
              <a:cxnLst/>
              <a:rect l="l" t="t" r="r" b="b"/>
              <a:pathLst>
                <a:path w="1990" h="1282" extrusionOk="0">
                  <a:moveTo>
                    <a:pt x="1189" y="1"/>
                  </a:moveTo>
                  <a:lnTo>
                    <a:pt x="663" y="24"/>
                  </a:lnTo>
                  <a:lnTo>
                    <a:pt x="320" y="161"/>
                  </a:lnTo>
                  <a:lnTo>
                    <a:pt x="183" y="298"/>
                  </a:lnTo>
                  <a:lnTo>
                    <a:pt x="46" y="435"/>
                  </a:lnTo>
                  <a:lnTo>
                    <a:pt x="0" y="709"/>
                  </a:lnTo>
                  <a:lnTo>
                    <a:pt x="229" y="1030"/>
                  </a:lnTo>
                  <a:lnTo>
                    <a:pt x="938" y="1281"/>
                  </a:lnTo>
                  <a:lnTo>
                    <a:pt x="1486" y="1235"/>
                  </a:lnTo>
                  <a:lnTo>
                    <a:pt x="1784" y="1121"/>
                  </a:lnTo>
                  <a:lnTo>
                    <a:pt x="1898" y="1007"/>
                  </a:lnTo>
                  <a:lnTo>
                    <a:pt x="1989" y="892"/>
                  </a:lnTo>
                  <a:lnTo>
                    <a:pt x="1989" y="641"/>
                  </a:lnTo>
                  <a:lnTo>
                    <a:pt x="1784" y="298"/>
                  </a:lnTo>
                  <a:lnTo>
                    <a:pt x="1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44"/>
            <p:cNvSpPr/>
            <p:nvPr/>
          </p:nvSpPr>
          <p:spPr>
            <a:xfrm>
              <a:off x="1655111" y="3121813"/>
              <a:ext cx="96144" cy="65558"/>
            </a:xfrm>
            <a:custGeom>
              <a:avLst/>
              <a:gdLst/>
              <a:ahLst/>
              <a:cxnLst/>
              <a:rect l="l" t="t" r="r" b="b"/>
              <a:pathLst>
                <a:path w="1578" h="1076" extrusionOk="0">
                  <a:moveTo>
                    <a:pt x="640" y="1"/>
                  </a:moveTo>
                  <a:lnTo>
                    <a:pt x="274" y="206"/>
                  </a:lnTo>
                  <a:lnTo>
                    <a:pt x="92" y="435"/>
                  </a:lnTo>
                  <a:lnTo>
                    <a:pt x="23" y="572"/>
                  </a:lnTo>
                  <a:lnTo>
                    <a:pt x="0" y="732"/>
                  </a:lnTo>
                  <a:lnTo>
                    <a:pt x="69" y="938"/>
                  </a:lnTo>
                  <a:lnTo>
                    <a:pt x="389" y="1075"/>
                  </a:lnTo>
                  <a:lnTo>
                    <a:pt x="983" y="1007"/>
                  </a:lnTo>
                  <a:lnTo>
                    <a:pt x="1372" y="801"/>
                  </a:lnTo>
                  <a:lnTo>
                    <a:pt x="1532" y="595"/>
                  </a:lnTo>
                  <a:lnTo>
                    <a:pt x="1555" y="481"/>
                  </a:lnTo>
                  <a:lnTo>
                    <a:pt x="1578" y="366"/>
                  </a:lnTo>
                  <a:lnTo>
                    <a:pt x="1486" y="184"/>
                  </a:lnTo>
                  <a:lnTo>
                    <a:pt x="1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44"/>
            <p:cNvSpPr/>
            <p:nvPr/>
          </p:nvSpPr>
          <p:spPr>
            <a:xfrm>
              <a:off x="1493527" y="3308500"/>
              <a:ext cx="96144" cy="65497"/>
            </a:xfrm>
            <a:custGeom>
              <a:avLst/>
              <a:gdLst/>
              <a:ahLst/>
              <a:cxnLst/>
              <a:rect l="l" t="t" r="r" b="b"/>
              <a:pathLst>
                <a:path w="1578" h="1075" extrusionOk="0">
                  <a:moveTo>
                    <a:pt x="640" y="0"/>
                  </a:moveTo>
                  <a:lnTo>
                    <a:pt x="275" y="206"/>
                  </a:lnTo>
                  <a:lnTo>
                    <a:pt x="92" y="434"/>
                  </a:lnTo>
                  <a:lnTo>
                    <a:pt x="23" y="572"/>
                  </a:lnTo>
                  <a:lnTo>
                    <a:pt x="0" y="709"/>
                  </a:lnTo>
                  <a:lnTo>
                    <a:pt x="69" y="915"/>
                  </a:lnTo>
                  <a:lnTo>
                    <a:pt x="366" y="1075"/>
                  </a:lnTo>
                  <a:lnTo>
                    <a:pt x="983" y="1006"/>
                  </a:lnTo>
                  <a:lnTo>
                    <a:pt x="1372" y="800"/>
                  </a:lnTo>
                  <a:lnTo>
                    <a:pt x="1532" y="595"/>
                  </a:lnTo>
                  <a:lnTo>
                    <a:pt x="1555" y="480"/>
                  </a:lnTo>
                  <a:lnTo>
                    <a:pt x="1578" y="366"/>
                  </a:lnTo>
                  <a:lnTo>
                    <a:pt x="1486" y="183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44"/>
            <p:cNvSpPr/>
            <p:nvPr/>
          </p:nvSpPr>
          <p:spPr>
            <a:xfrm>
              <a:off x="2188604" y="3176162"/>
              <a:ext cx="86395" cy="76647"/>
            </a:xfrm>
            <a:custGeom>
              <a:avLst/>
              <a:gdLst/>
              <a:ahLst/>
              <a:cxnLst/>
              <a:rect l="l" t="t" r="r" b="b"/>
              <a:pathLst>
                <a:path w="1418" h="1258" extrusionOk="0">
                  <a:moveTo>
                    <a:pt x="640" y="0"/>
                  </a:moveTo>
                  <a:lnTo>
                    <a:pt x="320" y="46"/>
                  </a:lnTo>
                  <a:lnTo>
                    <a:pt x="160" y="92"/>
                  </a:lnTo>
                  <a:lnTo>
                    <a:pt x="0" y="252"/>
                  </a:lnTo>
                  <a:lnTo>
                    <a:pt x="23" y="572"/>
                  </a:lnTo>
                  <a:lnTo>
                    <a:pt x="389" y="1029"/>
                  </a:lnTo>
                  <a:lnTo>
                    <a:pt x="915" y="1258"/>
                  </a:lnTo>
                  <a:lnTo>
                    <a:pt x="1166" y="1235"/>
                  </a:lnTo>
                  <a:lnTo>
                    <a:pt x="1280" y="1166"/>
                  </a:lnTo>
                  <a:lnTo>
                    <a:pt x="1418" y="1006"/>
                  </a:lnTo>
                  <a:lnTo>
                    <a:pt x="1418" y="686"/>
                  </a:lnTo>
                  <a:lnTo>
                    <a:pt x="1143" y="25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44"/>
            <p:cNvSpPr/>
            <p:nvPr/>
          </p:nvSpPr>
          <p:spPr>
            <a:xfrm>
              <a:off x="2188604" y="3470085"/>
              <a:ext cx="86395" cy="76647"/>
            </a:xfrm>
            <a:custGeom>
              <a:avLst/>
              <a:gdLst/>
              <a:ahLst/>
              <a:cxnLst/>
              <a:rect l="l" t="t" r="r" b="b"/>
              <a:pathLst>
                <a:path w="1418" h="1258" extrusionOk="0">
                  <a:moveTo>
                    <a:pt x="640" y="0"/>
                  </a:moveTo>
                  <a:lnTo>
                    <a:pt x="320" y="23"/>
                  </a:lnTo>
                  <a:lnTo>
                    <a:pt x="160" y="92"/>
                  </a:lnTo>
                  <a:lnTo>
                    <a:pt x="0" y="252"/>
                  </a:lnTo>
                  <a:lnTo>
                    <a:pt x="23" y="572"/>
                  </a:lnTo>
                  <a:lnTo>
                    <a:pt x="389" y="1006"/>
                  </a:lnTo>
                  <a:lnTo>
                    <a:pt x="915" y="1257"/>
                  </a:lnTo>
                  <a:lnTo>
                    <a:pt x="1166" y="1212"/>
                  </a:lnTo>
                  <a:lnTo>
                    <a:pt x="1280" y="1166"/>
                  </a:lnTo>
                  <a:lnTo>
                    <a:pt x="1418" y="1006"/>
                  </a:lnTo>
                  <a:lnTo>
                    <a:pt x="1418" y="686"/>
                  </a:lnTo>
                  <a:lnTo>
                    <a:pt x="1143" y="25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44"/>
            <p:cNvSpPr/>
            <p:nvPr/>
          </p:nvSpPr>
          <p:spPr>
            <a:xfrm rot="-3459810">
              <a:off x="578179" y="3528754"/>
              <a:ext cx="566737" cy="1353139"/>
            </a:xfrm>
            <a:custGeom>
              <a:avLst/>
              <a:gdLst/>
              <a:ahLst/>
              <a:cxnLst/>
              <a:rect l="l" t="t" r="r" b="b"/>
              <a:pathLst>
                <a:path w="3910" h="4573" extrusionOk="0">
                  <a:moveTo>
                    <a:pt x="3910" y="0"/>
                  </a:moveTo>
                  <a:lnTo>
                    <a:pt x="3590" y="69"/>
                  </a:lnTo>
                  <a:lnTo>
                    <a:pt x="2904" y="503"/>
                  </a:lnTo>
                  <a:lnTo>
                    <a:pt x="1921" y="1532"/>
                  </a:lnTo>
                  <a:lnTo>
                    <a:pt x="275" y="4024"/>
                  </a:lnTo>
                  <a:lnTo>
                    <a:pt x="0" y="4572"/>
                  </a:lnTo>
                  <a:lnTo>
                    <a:pt x="412" y="3887"/>
                  </a:lnTo>
                  <a:lnTo>
                    <a:pt x="1624" y="2378"/>
                  </a:lnTo>
                  <a:lnTo>
                    <a:pt x="3521" y="366"/>
                  </a:lnTo>
                  <a:lnTo>
                    <a:pt x="3910" y="0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44"/>
            <p:cNvSpPr/>
            <p:nvPr/>
          </p:nvSpPr>
          <p:spPr>
            <a:xfrm rot="1071240">
              <a:off x="1318805" y="4218494"/>
              <a:ext cx="689304" cy="969172"/>
            </a:xfrm>
            <a:custGeom>
              <a:avLst/>
              <a:gdLst/>
              <a:ahLst/>
              <a:cxnLst/>
              <a:rect l="l" t="t" r="r" b="b"/>
              <a:pathLst>
                <a:path w="3910" h="4573" extrusionOk="0">
                  <a:moveTo>
                    <a:pt x="3910" y="0"/>
                  </a:moveTo>
                  <a:lnTo>
                    <a:pt x="3590" y="69"/>
                  </a:lnTo>
                  <a:lnTo>
                    <a:pt x="2904" y="503"/>
                  </a:lnTo>
                  <a:lnTo>
                    <a:pt x="1921" y="1532"/>
                  </a:lnTo>
                  <a:lnTo>
                    <a:pt x="275" y="4024"/>
                  </a:lnTo>
                  <a:lnTo>
                    <a:pt x="0" y="4572"/>
                  </a:lnTo>
                  <a:lnTo>
                    <a:pt x="412" y="3887"/>
                  </a:lnTo>
                  <a:lnTo>
                    <a:pt x="1624" y="2378"/>
                  </a:lnTo>
                  <a:lnTo>
                    <a:pt x="3521" y="366"/>
                  </a:lnTo>
                  <a:lnTo>
                    <a:pt x="3910" y="0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82" name="Google Shape;682;p44"/>
          <p:cNvSpPr/>
          <p:nvPr/>
        </p:nvSpPr>
        <p:spPr>
          <a:xfrm>
            <a:off x="-935768" y="-778835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3" name="Google Shape;683;p44"/>
          <p:cNvSpPr/>
          <p:nvPr/>
        </p:nvSpPr>
        <p:spPr>
          <a:xfrm>
            <a:off x="5163888" y="-855290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4" name="Google Shape;684;p44"/>
          <p:cNvSpPr/>
          <p:nvPr/>
        </p:nvSpPr>
        <p:spPr>
          <a:xfrm>
            <a:off x="11473670" y="-72862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1816106" y="1154955"/>
            <a:ext cx="8644365" cy="4954740"/>
            <a:chOff x="124177" y="161035"/>
            <a:chExt cx="3772930" cy="1050149"/>
          </a:xfrm>
        </p:grpSpPr>
        <p:sp>
          <p:nvSpPr>
            <p:cNvPr id="99" name="Rounded Rectangle 1"/>
            <p:cNvSpPr/>
            <p:nvPr/>
          </p:nvSpPr>
          <p:spPr>
            <a:xfrm>
              <a:off x="124177" y="161035"/>
              <a:ext cx="3736622" cy="1007278"/>
            </a:xfrm>
            <a:custGeom>
              <a:avLst/>
              <a:gdLst>
                <a:gd name="connsiteX0" fmla="*/ 0 w 3736622"/>
                <a:gd name="connsiteY0" fmla="*/ 150522 h 903111"/>
                <a:gd name="connsiteX1" fmla="*/ 150522 w 3736622"/>
                <a:gd name="connsiteY1" fmla="*/ 0 h 903111"/>
                <a:gd name="connsiteX2" fmla="*/ 3586100 w 3736622"/>
                <a:gd name="connsiteY2" fmla="*/ 0 h 903111"/>
                <a:gd name="connsiteX3" fmla="*/ 3736622 w 3736622"/>
                <a:gd name="connsiteY3" fmla="*/ 150522 h 903111"/>
                <a:gd name="connsiteX4" fmla="*/ 3736622 w 3736622"/>
                <a:gd name="connsiteY4" fmla="*/ 752589 h 903111"/>
                <a:gd name="connsiteX5" fmla="*/ 3586100 w 3736622"/>
                <a:gd name="connsiteY5" fmla="*/ 903111 h 903111"/>
                <a:gd name="connsiteX6" fmla="*/ 150522 w 3736622"/>
                <a:gd name="connsiteY6" fmla="*/ 903111 h 903111"/>
                <a:gd name="connsiteX7" fmla="*/ 0 w 3736622"/>
                <a:gd name="connsiteY7" fmla="*/ 752589 h 903111"/>
                <a:gd name="connsiteX8" fmla="*/ 0 w 3736622"/>
                <a:gd name="connsiteY8" fmla="*/ 150522 h 903111"/>
                <a:gd name="connsiteX0" fmla="*/ 0 w 3736622"/>
                <a:gd name="connsiteY0" fmla="*/ 150522 h 1004711"/>
                <a:gd name="connsiteX1" fmla="*/ 150522 w 3736622"/>
                <a:gd name="connsiteY1" fmla="*/ 0 h 1004711"/>
                <a:gd name="connsiteX2" fmla="*/ 3586100 w 3736622"/>
                <a:gd name="connsiteY2" fmla="*/ 0 h 1004711"/>
                <a:gd name="connsiteX3" fmla="*/ 3736622 w 3736622"/>
                <a:gd name="connsiteY3" fmla="*/ 150522 h 1004711"/>
                <a:gd name="connsiteX4" fmla="*/ 3736622 w 3736622"/>
                <a:gd name="connsiteY4" fmla="*/ 752589 h 1004711"/>
                <a:gd name="connsiteX5" fmla="*/ 3586100 w 3736622"/>
                <a:gd name="connsiteY5" fmla="*/ 903111 h 1004711"/>
                <a:gd name="connsiteX6" fmla="*/ 2065867 w 3736622"/>
                <a:gd name="connsiteY6" fmla="*/ 1004711 h 1004711"/>
                <a:gd name="connsiteX7" fmla="*/ 150522 w 3736622"/>
                <a:gd name="connsiteY7" fmla="*/ 903111 h 1004711"/>
                <a:gd name="connsiteX8" fmla="*/ 0 w 3736622"/>
                <a:gd name="connsiteY8" fmla="*/ 752589 h 1004711"/>
                <a:gd name="connsiteX9" fmla="*/ 0 w 3736622"/>
                <a:gd name="connsiteY9" fmla="*/ 150522 h 1004711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150522 w 3736622"/>
                <a:gd name="connsiteY8" fmla="*/ 903365 h 1004965"/>
                <a:gd name="connsiteX9" fmla="*/ 0 w 3736622"/>
                <a:gd name="connsiteY9" fmla="*/ 752843 h 1004965"/>
                <a:gd name="connsiteX10" fmla="*/ 0 w 3736622"/>
                <a:gd name="connsiteY10" fmla="*/ 150776 h 1004965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598311 w 3736622"/>
                <a:gd name="connsiteY8" fmla="*/ 993676 h 1004965"/>
                <a:gd name="connsiteX9" fmla="*/ 150522 w 3736622"/>
                <a:gd name="connsiteY9" fmla="*/ 903365 h 1004965"/>
                <a:gd name="connsiteX10" fmla="*/ 0 w 3736622"/>
                <a:gd name="connsiteY10" fmla="*/ 752843 h 1004965"/>
                <a:gd name="connsiteX11" fmla="*/ 0 w 3736622"/>
                <a:gd name="connsiteY11" fmla="*/ 150776 h 1004965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291645 w 3736622"/>
                <a:gd name="connsiteY3" fmla="*/ 149323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314223 w 3736622"/>
                <a:gd name="connsiteY3" fmla="*/ 92878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6622" h="1007278">
                  <a:moveTo>
                    <a:pt x="0" y="153089"/>
                  </a:moveTo>
                  <a:cubicBezTo>
                    <a:pt x="0" y="69958"/>
                    <a:pt x="67391" y="2567"/>
                    <a:pt x="150522" y="2567"/>
                  </a:cubicBezTo>
                  <a:cubicBezTo>
                    <a:pt x="282226" y="-16875"/>
                    <a:pt x="523679" y="79708"/>
                    <a:pt x="880533" y="104167"/>
                  </a:cubicBezTo>
                  <a:cubicBezTo>
                    <a:pt x="1237387" y="128626"/>
                    <a:pt x="1848243" y="98522"/>
                    <a:pt x="2314223" y="92878"/>
                  </a:cubicBezTo>
                  <a:lnTo>
                    <a:pt x="3586100" y="2567"/>
                  </a:lnTo>
                  <a:cubicBezTo>
                    <a:pt x="3669231" y="2567"/>
                    <a:pt x="3736622" y="69958"/>
                    <a:pt x="3736622" y="153089"/>
                  </a:cubicBezTo>
                  <a:lnTo>
                    <a:pt x="3736622" y="755156"/>
                  </a:lnTo>
                  <a:cubicBezTo>
                    <a:pt x="3736622" y="838287"/>
                    <a:pt x="3669231" y="905678"/>
                    <a:pt x="3586100" y="905678"/>
                  </a:cubicBezTo>
                  <a:cubicBezTo>
                    <a:pt x="3011622" y="909441"/>
                    <a:pt x="2640345" y="1003515"/>
                    <a:pt x="2065867" y="1007278"/>
                  </a:cubicBezTo>
                  <a:lnTo>
                    <a:pt x="598311" y="995989"/>
                  </a:lnTo>
                  <a:cubicBezTo>
                    <a:pt x="279087" y="979056"/>
                    <a:pt x="235189" y="930765"/>
                    <a:pt x="150522" y="905678"/>
                  </a:cubicBezTo>
                  <a:cubicBezTo>
                    <a:pt x="67391" y="905678"/>
                    <a:pt x="0" y="838287"/>
                    <a:pt x="0" y="755156"/>
                  </a:cubicBezTo>
                  <a:lnTo>
                    <a:pt x="0" y="153089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Rounded Rectangle 1"/>
            <p:cNvSpPr/>
            <p:nvPr/>
          </p:nvSpPr>
          <p:spPr>
            <a:xfrm>
              <a:off x="160485" y="203906"/>
              <a:ext cx="3736622" cy="1007278"/>
            </a:xfrm>
            <a:custGeom>
              <a:avLst/>
              <a:gdLst>
                <a:gd name="connsiteX0" fmla="*/ 0 w 3736622"/>
                <a:gd name="connsiteY0" fmla="*/ 150522 h 903111"/>
                <a:gd name="connsiteX1" fmla="*/ 150522 w 3736622"/>
                <a:gd name="connsiteY1" fmla="*/ 0 h 903111"/>
                <a:gd name="connsiteX2" fmla="*/ 3586100 w 3736622"/>
                <a:gd name="connsiteY2" fmla="*/ 0 h 903111"/>
                <a:gd name="connsiteX3" fmla="*/ 3736622 w 3736622"/>
                <a:gd name="connsiteY3" fmla="*/ 150522 h 903111"/>
                <a:gd name="connsiteX4" fmla="*/ 3736622 w 3736622"/>
                <a:gd name="connsiteY4" fmla="*/ 752589 h 903111"/>
                <a:gd name="connsiteX5" fmla="*/ 3586100 w 3736622"/>
                <a:gd name="connsiteY5" fmla="*/ 903111 h 903111"/>
                <a:gd name="connsiteX6" fmla="*/ 150522 w 3736622"/>
                <a:gd name="connsiteY6" fmla="*/ 903111 h 903111"/>
                <a:gd name="connsiteX7" fmla="*/ 0 w 3736622"/>
                <a:gd name="connsiteY7" fmla="*/ 752589 h 903111"/>
                <a:gd name="connsiteX8" fmla="*/ 0 w 3736622"/>
                <a:gd name="connsiteY8" fmla="*/ 150522 h 903111"/>
                <a:gd name="connsiteX0" fmla="*/ 0 w 3736622"/>
                <a:gd name="connsiteY0" fmla="*/ 150522 h 1004711"/>
                <a:gd name="connsiteX1" fmla="*/ 150522 w 3736622"/>
                <a:gd name="connsiteY1" fmla="*/ 0 h 1004711"/>
                <a:gd name="connsiteX2" fmla="*/ 3586100 w 3736622"/>
                <a:gd name="connsiteY2" fmla="*/ 0 h 1004711"/>
                <a:gd name="connsiteX3" fmla="*/ 3736622 w 3736622"/>
                <a:gd name="connsiteY3" fmla="*/ 150522 h 1004711"/>
                <a:gd name="connsiteX4" fmla="*/ 3736622 w 3736622"/>
                <a:gd name="connsiteY4" fmla="*/ 752589 h 1004711"/>
                <a:gd name="connsiteX5" fmla="*/ 3586100 w 3736622"/>
                <a:gd name="connsiteY5" fmla="*/ 903111 h 1004711"/>
                <a:gd name="connsiteX6" fmla="*/ 2065867 w 3736622"/>
                <a:gd name="connsiteY6" fmla="*/ 1004711 h 1004711"/>
                <a:gd name="connsiteX7" fmla="*/ 150522 w 3736622"/>
                <a:gd name="connsiteY7" fmla="*/ 903111 h 1004711"/>
                <a:gd name="connsiteX8" fmla="*/ 0 w 3736622"/>
                <a:gd name="connsiteY8" fmla="*/ 752589 h 1004711"/>
                <a:gd name="connsiteX9" fmla="*/ 0 w 3736622"/>
                <a:gd name="connsiteY9" fmla="*/ 150522 h 1004711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150522 w 3736622"/>
                <a:gd name="connsiteY8" fmla="*/ 903365 h 1004965"/>
                <a:gd name="connsiteX9" fmla="*/ 0 w 3736622"/>
                <a:gd name="connsiteY9" fmla="*/ 752843 h 1004965"/>
                <a:gd name="connsiteX10" fmla="*/ 0 w 3736622"/>
                <a:gd name="connsiteY10" fmla="*/ 150776 h 1004965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598311 w 3736622"/>
                <a:gd name="connsiteY8" fmla="*/ 993676 h 1004965"/>
                <a:gd name="connsiteX9" fmla="*/ 150522 w 3736622"/>
                <a:gd name="connsiteY9" fmla="*/ 903365 h 1004965"/>
                <a:gd name="connsiteX10" fmla="*/ 0 w 3736622"/>
                <a:gd name="connsiteY10" fmla="*/ 752843 h 1004965"/>
                <a:gd name="connsiteX11" fmla="*/ 0 w 3736622"/>
                <a:gd name="connsiteY11" fmla="*/ 150776 h 1004965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291645 w 3736622"/>
                <a:gd name="connsiteY3" fmla="*/ 149323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314223 w 3736622"/>
                <a:gd name="connsiteY3" fmla="*/ 92878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6622" h="1007278">
                  <a:moveTo>
                    <a:pt x="0" y="153089"/>
                  </a:moveTo>
                  <a:cubicBezTo>
                    <a:pt x="0" y="69958"/>
                    <a:pt x="67391" y="2567"/>
                    <a:pt x="150522" y="2567"/>
                  </a:cubicBezTo>
                  <a:cubicBezTo>
                    <a:pt x="282226" y="-16875"/>
                    <a:pt x="523679" y="79708"/>
                    <a:pt x="880533" y="104167"/>
                  </a:cubicBezTo>
                  <a:cubicBezTo>
                    <a:pt x="1237387" y="128626"/>
                    <a:pt x="1848243" y="98522"/>
                    <a:pt x="2314223" y="92878"/>
                  </a:cubicBezTo>
                  <a:lnTo>
                    <a:pt x="3586100" y="2567"/>
                  </a:lnTo>
                  <a:cubicBezTo>
                    <a:pt x="3669231" y="2567"/>
                    <a:pt x="3736622" y="69958"/>
                    <a:pt x="3736622" y="153089"/>
                  </a:cubicBezTo>
                  <a:lnTo>
                    <a:pt x="3736622" y="755156"/>
                  </a:lnTo>
                  <a:cubicBezTo>
                    <a:pt x="3736622" y="838287"/>
                    <a:pt x="3669231" y="905678"/>
                    <a:pt x="3586100" y="905678"/>
                  </a:cubicBezTo>
                  <a:cubicBezTo>
                    <a:pt x="3011622" y="909441"/>
                    <a:pt x="2640345" y="1003515"/>
                    <a:pt x="2065867" y="1007278"/>
                  </a:cubicBezTo>
                  <a:lnTo>
                    <a:pt x="598311" y="995989"/>
                  </a:lnTo>
                  <a:cubicBezTo>
                    <a:pt x="279087" y="979056"/>
                    <a:pt x="235189" y="930765"/>
                    <a:pt x="150522" y="905678"/>
                  </a:cubicBezTo>
                  <a:cubicBezTo>
                    <a:pt x="67391" y="905678"/>
                    <a:pt x="0" y="838287"/>
                    <a:pt x="0" y="755156"/>
                  </a:cubicBezTo>
                  <a:lnTo>
                    <a:pt x="0" y="153089"/>
                  </a:lnTo>
                  <a:close/>
                </a:path>
              </a:pathLst>
            </a:custGeom>
            <a:solidFill>
              <a:srgbClr val="AFDA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72000" rIns="252000" rtlCol="0" anchor="ctr"/>
            <a:lstStyle/>
            <a:p>
              <a:r>
                <a:rPr lang="nl-NL" sz="4000" b="1" dirty="0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Giới thiệu với bố mẹ hoặc người thân phiếu khảo sát của nhóm mình.</a:t>
              </a:r>
              <a:endParaRPr lang="en-GB" sz="4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nl-NL" sz="4000" b="1" dirty="0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+ Chuẩn bị tư trang những thứ cần thiết cho buổi thực hành khảo sát tiết sau.</a:t>
              </a:r>
              <a:endParaRPr lang="en-GB" sz="72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0" y="71124"/>
            <a:ext cx="3257384" cy="1097189"/>
            <a:chOff x="124177" y="161035"/>
            <a:chExt cx="3815644" cy="1097189"/>
          </a:xfrm>
        </p:grpSpPr>
        <p:sp>
          <p:nvSpPr>
            <p:cNvPr id="102" name="Rounded Rectangle 1"/>
            <p:cNvSpPr/>
            <p:nvPr/>
          </p:nvSpPr>
          <p:spPr>
            <a:xfrm>
              <a:off x="124177" y="161035"/>
              <a:ext cx="3736622" cy="1007278"/>
            </a:xfrm>
            <a:custGeom>
              <a:avLst/>
              <a:gdLst>
                <a:gd name="connsiteX0" fmla="*/ 0 w 3736622"/>
                <a:gd name="connsiteY0" fmla="*/ 150522 h 903111"/>
                <a:gd name="connsiteX1" fmla="*/ 150522 w 3736622"/>
                <a:gd name="connsiteY1" fmla="*/ 0 h 903111"/>
                <a:gd name="connsiteX2" fmla="*/ 3586100 w 3736622"/>
                <a:gd name="connsiteY2" fmla="*/ 0 h 903111"/>
                <a:gd name="connsiteX3" fmla="*/ 3736622 w 3736622"/>
                <a:gd name="connsiteY3" fmla="*/ 150522 h 903111"/>
                <a:gd name="connsiteX4" fmla="*/ 3736622 w 3736622"/>
                <a:gd name="connsiteY4" fmla="*/ 752589 h 903111"/>
                <a:gd name="connsiteX5" fmla="*/ 3586100 w 3736622"/>
                <a:gd name="connsiteY5" fmla="*/ 903111 h 903111"/>
                <a:gd name="connsiteX6" fmla="*/ 150522 w 3736622"/>
                <a:gd name="connsiteY6" fmla="*/ 903111 h 903111"/>
                <a:gd name="connsiteX7" fmla="*/ 0 w 3736622"/>
                <a:gd name="connsiteY7" fmla="*/ 752589 h 903111"/>
                <a:gd name="connsiteX8" fmla="*/ 0 w 3736622"/>
                <a:gd name="connsiteY8" fmla="*/ 150522 h 903111"/>
                <a:gd name="connsiteX0" fmla="*/ 0 w 3736622"/>
                <a:gd name="connsiteY0" fmla="*/ 150522 h 1004711"/>
                <a:gd name="connsiteX1" fmla="*/ 150522 w 3736622"/>
                <a:gd name="connsiteY1" fmla="*/ 0 h 1004711"/>
                <a:gd name="connsiteX2" fmla="*/ 3586100 w 3736622"/>
                <a:gd name="connsiteY2" fmla="*/ 0 h 1004711"/>
                <a:gd name="connsiteX3" fmla="*/ 3736622 w 3736622"/>
                <a:gd name="connsiteY3" fmla="*/ 150522 h 1004711"/>
                <a:gd name="connsiteX4" fmla="*/ 3736622 w 3736622"/>
                <a:gd name="connsiteY4" fmla="*/ 752589 h 1004711"/>
                <a:gd name="connsiteX5" fmla="*/ 3586100 w 3736622"/>
                <a:gd name="connsiteY5" fmla="*/ 903111 h 1004711"/>
                <a:gd name="connsiteX6" fmla="*/ 2065867 w 3736622"/>
                <a:gd name="connsiteY6" fmla="*/ 1004711 h 1004711"/>
                <a:gd name="connsiteX7" fmla="*/ 150522 w 3736622"/>
                <a:gd name="connsiteY7" fmla="*/ 903111 h 1004711"/>
                <a:gd name="connsiteX8" fmla="*/ 0 w 3736622"/>
                <a:gd name="connsiteY8" fmla="*/ 752589 h 1004711"/>
                <a:gd name="connsiteX9" fmla="*/ 0 w 3736622"/>
                <a:gd name="connsiteY9" fmla="*/ 150522 h 1004711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150522 w 3736622"/>
                <a:gd name="connsiteY8" fmla="*/ 903365 h 1004965"/>
                <a:gd name="connsiteX9" fmla="*/ 0 w 3736622"/>
                <a:gd name="connsiteY9" fmla="*/ 752843 h 1004965"/>
                <a:gd name="connsiteX10" fmla="*/ 0 w 3736622"/>
                <a:gd name="connsiteY10" fmla="*/ 150776 h 1004965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598311 w 3736622"/>
                <a:gd name="connsiteY8" fmla="*/ 993676 h 1004965"/>
                <a:gd name="connsiteX9" fmla="*/ 150522 w 3736622"/>
                <a:gd name="connsiteY9" fmla="*/ 903365 h 1004965"/>
                <a:gd name="connsiteX10" fmla="*/ 0 w 3736622"/>
                <a:gd name="connsiteY10" fmla="*/ 752843 h 1004965"/>
                <a:gd name="connsiteX11" fmla="*/ 0 w 3736622"/>
                <a:gd name="connsiteY11" fmla="*/ 150776 h 1004965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291645 w 3736622"/>
                <a:gd name="connsiteY3" fmla="*/ 149323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314223 w 3736622"/>
                <a:gd name="connsiteY3" fmla="*/ 92878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6622" h="1007278">
                  <a:moveTo>
                    <a:pt x="0" y="153089"/>
                  </a:moveTo>
                  <a:cubicBezTo>
                    <a:pt x="0" y="69958"/>
                    <a:pt x="67391" y="2567"/>
                    <a:pt x="150522" y="2567"/>
                  </a:cubicBezTo>
                  <a:cubicBezTo>
                    <a:pt x="282226" y="-16875"/>
                    <a:pt x="523679" y="79708"/>
                    <a:pt x="880533" y="104167"/>
                  </a:cubicBezTo>
                  <a:cubicBezTo>
                    <a:pt x="1237387" y="128626"/>
                    <a:pt x="1848243" y="98522"/>
                    <a:pt x="2314223" y="92878"/>
                  </a:cubicBezTo>
                  <a:lnTo>
                    <a:pt x="3586100" y="2567"/>
                  </a:lnTo>
                  <a:cubicBezTo>
                    <a:pt x="3669231" y="2567"/>
                    <a:pt x="3736622" y="69958"/>
                    <a:pt x="3736622" y="153089"/>
                  </a:cubicBezTo>
                  <a:lnTo>
                    <a:pt x="3736622" y="755156"/>
                  </a:lnTo>
                  <a:cubicBezTo>
                    <a:pt x="3736622" y="838287"/>
                    <a:pt x="3669231" y="905678"/>
                    <a:pt x="3586100" y="905678"/>
                  </a:cubicBezTo>
                  <a:cubicBezTo>
                    <a:pt x="3011622" y="909441"/>
                    <a:pt x="2640345" y="1003515"/>
                    <a:pt x="2065867" y="1007278"/>
                  </a:cubicBezTo>
                  <a:lnTo>
                    <a:pt x="598311" y="995989"/>
                  </a:lnTo>
                  <a:cubicBezTo>
                    <a:pt x="279087" y="979056"/>
                    <a:pt x="235189" y="930765"/>
                    <a:pt x="150522" y="905678"/>
                  </a:cubicBezTo>
                  <a:cubicBezTo>
                    <a:pt x="67391" y="905678"/>
                    <a:pt x="0" y="838287"/>
                    <a:pt x="0" y="755156"/>
                  </a:cubicBezTo>
                  <a:lnTo>
                    <a:pt x="0" y="153089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Rounded Rectangle 1"/>
            <p:cNvSpPr/>
            <p:nvPr/>
          </p:nvSpPr>
          <p:spPr>
            <a:xfrm>
              <a:off x="203199" y="250946"/>
              <a:ext cx="3736622" cy="1007278"/>
            </a:xfrm>
            <a:custGeom>
              <a:avLst/>
              <a:gdLst>
                <a:gd name="connsiteX0" fmla="*/ 0 w 3736622"/>
                <a:gd name="connsiteY0" fmla="*/ 150522 h 903111"/>
                <a:gd name="connsiteX1" fmla="*/ 150522 w 3736622"/>
                <a:gd name="connsiteY1" fmla="*/ 0 h 903111"/>
                <a:gd name="connsiteX2" fmla="*/ 3586100 w 3736622"/>
                <a:gd name="connsiteY2" fmla="*/ 0 h 903111"/>
                <a:gd name="connsiteX3" fmla="*/ 3736622 w 3736622"/>
                <a:gd name="connsiteY3" fmla="*/ 150522 h 903111"/>
                <a:gd name="connsiteX4" fmla="*/ 3736622 w 3736622"/>
                <a:gd name="connsiteY4" fmla="*/ 752589 h 903111"/>
                <a:gd name="connsiteX5" fmla="*/ 3586100 w 3736622"/>
                <a:gd name="connsiteY5" fmla="*/ 903111 h 903111"/>
                <a:gd name="connsiteX6" fmla="*/ 150522 w 3736622"/>
                <a:gd name="connsiteY6" fmla="*/ 903111 h 903111"/>
                <a:gd name="connsiteX7" fmla="*/ 0 w 3736622"/>
                <a:gd name="connsiteY7" fmla="*/ 752589 h 903111"/>
                <a:gd name="connsiteX8" fmla="*/ 0 w 3736622"/>
                <a:gd name="connsiteY8" fmla="*/ 150522 h 903111"/>
                <a:gd name="connsiteX0" fmla="*/ 0 w 3736622"/>
                <a:gd name="connsiteY0" fmla="*/ 150522 h 1004711"/>
                <a:gd name="connsiteX1" fmla="*/ 150522 w 3736622"/>
                <a:gd name="connsiteY1" fmla="*/ 0 h 1004711"/>
                <a:gd name="connsiteX2" fmla="*/ 3586100 w 3736622"/>
                <a:gd name="connsiteY2" fmla="*/ 0 h 1004711"/>
                <a:gd name="connsiteX3" fmla="*/ 3736622 w 3736622"/>
                <a:gd name="connsiteY3" fmla="*/ 150522 h 1004711"/>
                <a:gd name="connsiteX4" fmla="*/ 3736622 w 3736622"/>
                <a:gd name="connsiteY4" fmla="*/ 752589 h 1004711"/>
                <a:gd name="connsiteX5" fmla="*/ 3586100 w 3736622"/>
                <a:gd name="connsiteY5" fmla="*/ 903111 h 1004711"/>
                <a:gd name="connsiteX6" fmla="*/ 2065867 w 3736622"/>
                <a:gd name="connsiteY6" fmla="*/ 1004711 h 1004711"/>
                <a:gd name="connsiteX7" fmla="*/ 150522 w 3736622"/>
                <a:gd name="connsiteY7" fmla="*/ 903111 h 1004711"/>
                <a:gd name="connsiteX8" fmla="*/ 0 w 3736622"/>
                <a:gd name="connsiteY8" fmla="*/ 752589 h 1004711"/>
                <a:gd name="connsiteX9" fmla="*/ 0 w 3736622"/>
                <a:gd name="connsiteY9" fmla="*/ 150522 h 1004711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150522 w 3736622"/>
                <a:gd name="connsiteY8" fmla="*/ 903365 h 1004965"/>
                <a:gd name="connsiteX9" fmla="*/ 0 w 3736622"/>
                <a:gd name="connsiteY9" fmla="*/ 752843 h 1004965"/>
                <a:gd name="connsiteX10" fmla="*/ 0 w 3736622"/>
                <a:gd name="connsiteY10" fmla="*/ 150776 h 1004965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598311 w 3736622"/>
                <a:gd name="connsiteY8" fmla="*/ 993676 h 1004965"/>
                <a:gd name="connsiteX9" fmla="*/ 150522 w 3736622"/>
                <a:gd name="connsiteY9" fmla="*/ 903365 h 1004965"/>
                <a:gd name="connsiteX10" fmla="*/ 0 w 3736622"/>
                <a:gd name="connsiteY10" fmla="*/ 752843 h 1004965"/>
                <a:gd name="connsiteX11" fmla="*/ 0 w 3736622"/>
                <a:gd name="connsiteY11" fmla="*/ 150776 h 1004965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291645 w 3736622"/>
                <a:gd name="connsiteY3" fmla="*/ 149323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314223 w 3736622"/>
                <a:gd name="connsiteY3" fmla="*/ 92878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6622" h="1007278">
                  <a:moveTo>
                    <a:pt x="0" y="153089"/>
                  </a:moveTo>
                  <a:cubicBezTo>
                    <a:pt x="0" y="69958"/>
                    <a:pt x="67391" y="2567"/>
                    <a:pt x="150522" y="2567"/>
                  </a:cubicBezTo>
                  <a:cubicBezTo>
                    <a:pt x="282226" y="-16875"/>
                    <a:pt x="523679" y="79708"/>
                    <a:pt x="880533" y="104167"/>
                  </a:cubicBezTo>
                  <a:cubicBezTo>
                    <a:pt x="1237387" y="128626"/>
                    <a:pt x="1848243" y="98522"/>
                    <a:pt x="2314223" y="92878"/>
                  </a:cubicBezTo>
                  <a:lnTo>
                    <a:pt x="3586100" y="2567"/>
                  </a:lnTo>
                  <a:cubicBezTo>
                    <a:pt x="3669231" y="2567"/>
                    <a:pt x="3736622" y="69958"/>
                    <a:pt x="3736622" y="153089"/>
                  </a:cubicBezTo>
                  <a:lnTo>
                    <a:pt x="3736622" y="755156"/>
                  </a:lnTo>
                  <a:cubicBezTo>
                    <a:pt x="3736622" y="838287"/>
                    <a:pt x="3669231" y="905678"/>
                    <a:pt x="3586100" y="905678"/>
                  </a:cubicBezTo>
                  <a:cubicBezTo>
                    <a:pt x="3011622" y="909441"/>
                    <a:pt x="2640345" y="1003515"/>
                    <a:pt x="2065867" y="1007278"/>
                  </a:cubicBezTo>
                  <a:lnTo>
                    <a:pt x="598311" y="995989"/>
                  </a:lnTo>
                  <a:cubicBezTo>
                    <a:pt x="279087" y="979056"/>
                    <a:pt x="235189" y="930765"/>
                    <a:pt x="150522" y="905678"/>
                  </a:cubicBezTo>
                  <a:cubicBezTo>
                    <a:pt x="67391" y="905678"/>
                    <a:pt x="0" y="838287"/>
                    <a:pt x="0" y="755156"/>
                  </a:cubicBezTo>
                  <a:lnTo>
                    <a:pt x="0" y="153089"/>
                  </a:lnTo>
                  <a:close/>
                </a:path>
              </a:pathLst>
            </a:custGeom>
            <a:solidFill>
              <a:srgbClr val="AFDA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Dặn</a:t>
              </a:r>
              <a:r>
                <a:rPr lang="en-GB" sz="44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dò</a:t>
              </a:r>
              <a:r>
                <a:rPr lang="en-GB" sz="44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433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5891BE"/>
        </a:solidFill>
        <a:effectLst/>
      </p:bgPr>
    </p:bg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2" name="Google Shape;632;p44"/>
          <p:cNvGrpSpPr/>
          <p:nvPr/>
        </p:nvGrpSpPr>
        <p:grpSpPr>
          <a:xfrm>
            <a:off x="9236098" y="4801453"/>
            <a:ext cx="3011725" cy="3426623"/>
            <a:chOff x="3228975" y="3818254"/>
            <a:chExt cx="2607373" cy="3044736"/>
          </a:xfrm>
        </p:grpSpPr>
        <p:sp>
          <p:nvSpPr>
            <p:cNvPr id="633" name="Google Shape;633;p44"/>
            <p:cNvSpPr/>
            <p:nvPr/>
          </p:nvSpPr>
          <p:spPr>
            <a:xfrm>
              <a:off x="4043820" y="4249103"/>
              <a:ext cx="514260" cy="2613887"/>
            </a:xfrm>
            <a:custGeom>
              <a:avLst/>
              <a:gdLst/>
              <a:ahLst/>
              <a:cxnLst/>
              <a:rect l="l" t="t" r="r" b="b"/>
              <a:pathLst>
                <a:path w="9032" h="45908" fill="none" extrusionOk="0">
                  <a:moveTo>
                    <a:pt x="1" y="1"/>
                  </a:moveTo>
                  <a:lnTo>
                    <a:pt x="344" y="732"/>
                  </a:lnTo>
                  <a:lnTo>
                    <a:pt x="2538" y="6059"/>
                  </a:lnTo>
                  <a:lnTo>
                    <a:pt x="4390" y="11363"/>
                  </a:lnTo>
                  <a:lnTo>
                    <a:pt x="5785" y="16187"/>
                  </a:lnTo>
                  <a:lnTo>
                    <a:pt x="6676" y="19662"/>
                  </a:lnTo>
                  <a:lnTo>
                    <a:pt x="7477" y="23388"/>
                  </a:lnTo>
                  <a:lnTo>
                    <a:pt x="8140" y="27252"/>
                  </a:lnTo>
                  <a:lnTo>
                    <a:pt x="8643" y="31276"/>
                  </a:lnTo>
                  <a:lnTo>
                    <a:pt x="8963" y="35391"/>
                  </a:lnTo>
                  <a:lnTo>
                    <a:pt x="9031" y="39574"/>
                  </a:lnTo>
                  <a:lnTo>
                    <a:pt x="8825" y="43804"/>
                  </a:lnTo>
                  <a:lnTo>
                    <a:pt x="8574" y="45907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44"/>
            <p:cNvSpPr/>
            <p:nvPr/>
          </p:nvSpPr>
          <p:spPr>
            <a:xfrm>
              <a:off x="4551482" y="4461310"/>
              <a:ext cx="734209" cy="1895279"/>
            </a:xfrm>
            <a:custGeom>
              <a:avLst/>
              <a:gdLst/>
              <a:ahLst/>
              <a:cxnLst/>
              <a:rect l="l" t="t" r="r" b="b"/>
              <a:pathLst>
                <a:path w="12895" h="33287" fill="none" extrusionOk="0">
                  <a:moveTo>
                    <a:pt x="1" y="33287"/>
                  </a:moveTo>
                  <a:lnTo>
                    <a:pt x="184" y="32555"/>
                  </a:lnTo>
                  <a:lnTo>
                    <a:pt x="1533" y="27572"/>
                  </a:lnTo>
                  <a:lnTo>
                    <a:pt x="2927" y="22931"/>
                  </a:lnTo>
                  <a:lnTo>
                    <a:pt x="4665" y="17604"/>
                  </a:lnTo>
                  <a:lnTo>
                    <a:pt x="6722" y="12026"/>
                  </a:lnTo>
                  <a:lnTo>
                    <a:pt x="8437" y="7979"/>
                  </a:lnTo>
                  <a:lnTo>
                    <a:pt x="9649" y="5418"/>
                  </a:lnTo>
                  <a:lnTo>
                    <a:pt x="10929" y="3064"/>
                  </a:lnTo>
                  <a:lnTo>
                    <a:pt x="12209" y="938"/>
                  </a:lnTo>
                  <a:lnTo>
                    <a:pt x="12895" y="0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44"/>
            <p:cNvSpPr/>
            <p:nvPr/>
          </p:nvSpPr>
          <p:spPr>
            <a:xfrm>
              <a:off x="4706412" y="5066560"/>
              <a:ext cx="873478" cy="739447"/>
            </a:xfrm>
            <a:custGeom>
              <a:avLst/>
              <a:gdLst/>
              <a:ahLst/>
              <a:cxnLst/>
              <a:rect l="l" t="t" r="r" b="b"/>
              <a:pathLst>
                <a:path w="15341" h="12987" fill="none" extrusionOk="0">
                  <a:moveTo>
                    <a:pt x="0" y="12986"/>
                  </a:moveTo>
                  <a:lnTo>
                    <a:pt x="321" y="12872"/>
                  </a:lnTo>
                  <a:lnTo>
                    <a:pt x="2470" y="11843"/>
                  </a:lnTo>
                  <a:lnTo>
                    <a:pt x="4504" y="10700"/>
                  </a:lnTo>
                  <a:lnTo>
                    <a:pt x="6859" y="9123"/>
                  </a:lnTo>
                  <a:lnTo>
                    <a:pt x="9397" y="7111"/>
                  </a:lnTo>
                  <a:lnTo>
                    <a:pt x="11317" y="5282"/>
                  </a:lnTo>
                  <a:lnTo>
                    <a:pt x="12552" y="3933"/>
                  </a:lnTo>
                  <a:lnTo>
                    <a:pt x="13718" y="2447"/>
                  </a:lnTo>
                  <a:lnTo>
                    <a:pt x="14815" y="847"/>
                  </a:lnTo>
                  <a:lnTo>
                    <a:pt x="15341" y="1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44"/>
            <p:cNvSpPr/>
            <p:nvPr/>
          </p:nvSpPr>
          <p:spPr>
            <a:xfrm>
              <a:off x="3484116" y="4836189"/>
              <a:ext cx="1016676" cy="912537"/>
            </a:xfrm>
            <a:custGeom>
              <a:avLst/>
              <a:gdLst/>
              <a:ahLst/>
              <a:cxnLst/>
              <a:rect l="l" t="t" r="r" b="b"/>
              <a:pathLst>
                <a:path w="17856" h="16027" fill="none" extrusionOk="0">
                  <a:moveTo>
                    <a:pt x="0" y="0"/>
                  </a:moveTo>
                  <a:lnTo>
                    <a:pt x="297" y="481"/>
                  </a:lnTo>
                  <a:lnTo>
                    <a:pt x="2378" y="3498"/>
                  </a:lnTo>
                  <a:lnTo>
                    <a:pt x="4435" y="6219"/>
                  </a:lnTo>
                  <a:lnTo>
                    <a:pt x="6973" y="9122"/>
                  </a:lnTo>
                  <a:lnTo>
                    <a:pt x="9122" y="11248"/>
                  </a:lnTo>
                  <a:lnTo>
                    <a:pt x="10631" y="12529"/>
                  </a:lnTo>
                  <a:lnTo>
                    <a:pt x="12208" y="13695"/>
                  </a:lnTo>
                  <a:lnTo>
                    <a:pt x="13786" y="14678"/>
                  </a:lnTo>
                  <a:lnTo>
                    <a:pt x="15409" y="15432"/>
                  </a:lnTo>
                  <a:lnTo>
                    <a:pt x="17055" y="15912"/>
                  </a:lnTo>
                  <a:lnTo>
                    <a:pt x="17855" y="16027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44"/>
            <p:cNvSpPr/>
            <p:nvPr/>
          </p:nvSpPr>
          <p:spPr>
            <a:xfrm>
              <a:off x="4456452" y="4444400"/>
              <a:ext cx="128963" cy="1055678"/>
            </a:xfrm>
            <a:custGeom>
              <a:avLst/>
              <a:gdLst/>
              <a:ahLst/>
              <a:cxnLst/>
              <a:rect l="l" t="t" r="r" b="b"/>
              <a:pathLst>
                <a:path w="2265" h="18541" fill="none" extrusionOk="0">
                  <a:moveTo>
                    <a:pt x="2241" y="0"/>
                  </a:moveTo>
                  <a:lnTo>
                    <a:pt x="2264" y="594"/>
                  </a:lnTo>
                  <a:lnTo>
                    <a:pt x="2013" y="5304"/>
                  </a:lnTo>
                  <a:lnTo>
                    <a:pt x="1441" y="11774"/>
                  </a:lnTo>
                  <a:lnTo>
                    <a:pt x="801" y="16026"/>
                  </a:lnTo>
                  <a:lnTo>
                    <a:pt x="435" y="17558"/>
                  </a:lnTo>
                  <a:lnTo>
                    <a:pt x="161" y="18312"/>
                  </a:lnTo>
                  <a:lnTo>
                    <a:pt x="1" y="18541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44"/>
            <p:cNvSpPr/>
            <p:nvPr/>
          </p:nvSpPr>
          <p:spPr>
            <a:xfrm>
              <a:off x="3976120" y="4151511"/>
              <a:ext cx="140693" cy="153617"/>
            </a:xfrm>
            <a:custGeom>
              <a:avLst/>
              <a:gdLst/>
              <a:ahLst/>
              <a:cxnLst/>
              <a:rect l="l" t="t" r="r" b="b"/>
              <a:pathLst>
                <a:path w="2471" h="2698" extrusionOk="0">
                  <a:moveTo>
                    <a:pt x="2013" y="0"/>
                  </a:moveTo>
                  <a:lnTo>
                    <a:pt x="1" y="595"/>
                  </a:lnTo>
                  <a:lnTo>
                    <a:pt x="24" y="869"/>
                  </a:lnTo>
                  <a:lnTo>
                    <a:pt x="458" y="2081"/>
                  </a:lnTo>
                  <a:lnTo>
                    <a:pt x="893" y="2538"/>
                  </a:lnTo>
                  <a:lnTo>
                    <a:pt x="1304" y="2698"/>
                  </a:lnTo>
                  <a:lnTo>
                    <a:pt x="1533" y="2698"/>
                  </a:lnTo>
                  <a:lnTo>
                    <a:pt x="1761" y="2652"/>
                  </a:lnTo>
                  <a:lnTo>
                    <a:pt x="2127" y="2492"/>
                  </a:lnTo>
                  <a:lnTo>
                    <a:pt x="2356" y="2241"/>
                  </a:lnTo>
                  <a:lnTo>
                    <a:pt x="2470" y="1921"/>
                  </a:lnTo>
                  <a:lnTo>
                    <a:pt x="2470" y="1326"/>
                  </a:lnTo>
                  <a:lnTo>
                    <a:pt x="2219" y="435"/>
                  </a:lnTo>
                  <a:lnTo>
                    <a:pt x="20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44"/>
            <p:cNvSpPr/>
            <p:nvPr/>
          </p:nvSpPr>
          <p:spPr>
            <a:xfrm>
              <a:off x="3803028" y="3818254"/>
              <a:ext cx="348913" cy="390591"/>
            </a:xfrm>
            <a:custGeom>
              <a:avLst/>
              <a:gdLst/>
              <a:ahLst/>
              <a:cxnLst/>
              <a:rect l="l" t="t" r="r" b="b"/>
              <a:pathLst>
                <a:path w="6128" h="6860" extrusionOk="0">
                  <a:moveTo>
                    <a:pt x="3018" y="1"/>
                  </a:moveTo>
                  <a:lnTo>
                    <a:pt x="2195" y="138"/>
                  </a:lnTo>
                  <a:lnTo>
                    <a:pt x="1738" y="298"/>
                  </a:lnTo>
                  <a:lnTo>
                    <a:pt x="1395" y="435"/>
                  </a:lnTo>
                  <a:lnTo>
                    <a:pt x="846" y="801"/>
                  </a:lnTo>
                  <a:lnTo>
                    <a:pt x="458" y="1235"/>
                  </a:lnTo>
                  <a:lnTo>
                    <a:pt x="183" y="1761"/>
                  </a:lnTo>
                  <a:lnTo>
                    <a:pt x="23" y="2310"/>
                  </a:lnTo>
                  <a:lnTo>
                    <a:pt x="0" y="2904"/>
                  </a:lnTo>
                  <a:lnTo>
                    <a:pt x="138" y="3818"/>
                  </a:lnTo>
                  <a:lnTo>
                    <a:pt x="640" y="4984"/>
                  </a:lnTo>
                  <a:lnTo>
                    <a:pt x="1441" y="5967"/>
                  </a:lnTo>
                  <a:lnTo>
                    <a:pt x="2172" y="6516"/>
                  </a:lnTo>
                  <a:lnTo>
                    <a:pt x="2721" y="6745"/>
                  </a:lnTo>
                  <a:lnTo>
                    <a:pt x="3292" y="6859"/>
                  </a:lnTo>
                  <a:lnTo>
                    <a:pt x="3887" y="6836"/>
                  </a:lnTo>
                  <a:lnTo>
                    <a:pt x="4184" y="6745"/>
                  </a:lnTo>
                  <a:lnTo>
                    <a:pt x="4481" y="6653"/>
                  </a:lnTo>
                  <a:lnTo>
                    <a:pt x="4984" y="6333"/>
                  </a:lnTo>
                  <a:lnTo>
                    <a:pt x="5396" y="5899"/>
                  </a:lnTo>
                  <a:lnTo>
                    <a:pt x="5716" y="5373"/>
                  </a:lnTo>
                  <a:lnTo>
                    <a:pt x="6036" y="4481"/>
                  </a:lnTo>
                  <a:lnTo>
                    <a:pt x="6127" y="3133"/>
                  </a:lnTo>
                  <a:lnTo>
                    <a:pt x="5922" y="2172"/>
                  </a:lnTo>
                  <a:lnTo>
                    <a:pt x="5670" y="1555"/>
                  </a:lnTo>
                  <a:lnTo>
                    <a:pt x="5350" y="1029"/>
                  </a:lnTo>
                  <a:lnTo>
                    <a:pt x="4916" y="572"/>
                  </a:lnTo>
                  <a:lnTo>
                    <a:pt x="4367" y="252"/>
                  </a:lnTo>
                  <a:lnTo>
                    <a:pt x="3750" y="46"/>
                  </a:lnTo>
                  <a:lnTo>
                    <a:pt x="30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44"/>
            <p:cNvSpPr/>
            <p:nvPr/>
          </p:nvSpPr>
          <p:spPr>
            <a:xfrm>
              <a:off x="3905858" y="3869042"/>
              <a:ext cx="115925" cy="72937"/>
            </a:xfrm>
            <a:custGeom>
              <a:avLst/>
              <a:gdLst/>
              <a:ahLst/>
              <a:cxnLst/>
              <a:rect l="l" t="t" r="r" b="b"/>
              <a:pathLst>
                <a:path w="2036" h="1281" extrusionOk="0">
                  <a:moveTo>
                    <a:pt x="1052" y="0"/>
                  </a:moveTo>
                  <a:lnTo>
                    <a:pt x="549" y="137"/>
                  </a:lnTo>
                  <a:lnTo>
                    <a:pt x="298" y="229"/>
                  </a:lnTo>
                  <a:lnTo>
                    <a:pt x="46" y="457"/>
                  </a:lnTo>
                  <a:lnTo>
                    <a:pt x="0" y="709"/>
                  </a:lnTo>
                  <a:lnTo>
                    <a:pt x="138" y="960"/>
                  </a:lnTo>
                  <a:lnTo>
                    <a:pt x="572" y="1235"/>
                  </a:lnTo>
                  <a:lnTo>
                    <a:pt x="1144" y="1280"/>
                  </a:lnTo>
                  <a:lnTo>
                    <a:pt x="1509" y="1166"/>
                  </a:lnTo>
                  <a:lnTo>
                    <a:pt x="1646" y="1052"/>
                  </a:lnTo>
                  <a:lnTo>
                    <a:pt x="1921" y="777"/>
                  </a:lnTo>
                  <a:lnTo>
                    <a:pt x="2035" y="412"/>
                  </a:lnTo>
                  <a:lnTo>
                    <a:pt x="1989" y="206"/>
                  </a:lnTo>
                  <a:lnTo>
                    <a:pt x="17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>
              <a:off x="5182815" y="4419632"/>
              <a:ext cx="152365" cy="162784"/>
            </a:xfrm>
            <a:custGeom>
              <a:avLst/>
              <a:gdLst/>
              <a:ahLst/>
              <a:cxnLst/>
              <a:rect l="l" t="t" r="r" b="b"/>
              <a:pathLst>
                <a:path w="2676" h="2859" extrusionOk="0">
                  <a:moveTo>
                    <a:pt x="938" y="1"/>
                  </a:moveTo>
                  <a:lnTo>
                    <a:pt x="755" y="206"/>
                  </a:lnTo>
                  <a:lnTo>
                    <a:pt x="69" y="1327"/>
                  </a:lnTo>
                  <a:lnTo>
                    <a:pt x="1" y="1944"/>
                  </a:lnTo>
                  <a:lnTo>
                    <a:pt x="161" y="2355"/>
                  </a:lnTo>
                  <a:lnTo>
                    <a:pt x="298" y="2538"/>
                  </a:lnTo>
                  <a:lnTo>
                    <a:pt x="481" y="2675"/>
                  </a:lnTo>
                  <a:lnTo>
                    <a:pt x="824" y="2858"/>
                  </a:lnTo>
                  <a:lnTo>
                    <a:pt x="1167" y="2858"/>
                  </a:lnTo>
                  <a:lnTo>
                    <a:pt x="1487" y="2744"/>
                  </a:lnTo>
                  <a:lnTo>
                    <a:pt x="1944" y="2378"/>
                  </a:lnTo>
                  <a:lnTo>
                    <a:pt x="2470" y="1601"/>
                  </a:lnTo>
                  <a:lnTo>
                    <a:pt x="2676" y="1167"/>
                  </a:lnTo>
                  <a:lnTo>
                    <a:pt x="9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>
              <a:off x="5198473" y="4116324"/>
              <a:ext cx="361895" cy="386663"/>
            </a:xfrm>
            <a:custGeom>
              <a:avLst/>
              <a:gdLst/>
              <a:ahLst/>
              <a:cxnLst/>
              <a:rect l="l" t="t" r="r" b="b"/>
              <a:pathLst>
                <a:path w="6356" h="6791" extrusionOk="0">
                  <a:moveTo>
                    <a:pt x="2995" y="1"/>
                  </a:moveTo>
                  <a:lnTo>
                    <a:pt x="2424" y="115"/>
                  </a:lnTo>
                  <a:lnTo>
                    <a:pt x="1898" y="367"/>
                  </a:lnTo>
                  <a:lnTo>
                    <a:pt x="1418" y="732"/>
                  </a:lnTo>
                  <a:lnTo>
                    <a:pt x="823" y="1418"/>
                  </a:lnTo>
                  <a:lnTo>
                    <a:pt x="252" y="2561"/>
                  </a:lnTo>
                  <a:lnTo>
                    <a:pt x="0" y="3796"/>
                  </a:lnTo>
                  <a:lnTo>
                    <a:pt x="69" y="4710"/>
                  </a:lnTo>
                  <a:lnTo>
                    <a:pt x="229" y="5282"/>
                  </a:lnTo>
                  <a:lnTo>
                    <a:pt x="503" y="5785"/>
                  </a:lnTo>
                  <a:lnTo>
                    <a:pt x="892" y="6219"/>
                  </a:lnTo>
                  <a:lnTo>
                    <a:pt x="1143" y="6402"/>
                  </a:lnTo>
                  <a:lnTo>
                    <a:pt x="1418" y="6562"/>
                  </a:lnTo>
                  <a:lnTo>
                    <a:pt x="1989" y="6745"/>
                  </a:lnTo>
                  <a:lnTo>
                    <a:pt x="2584" y="6791"/>
                  </a:lnTo>
                  <a:lnTo>
                    <a:pt x="3201" y="6699"/>
                  </a:lnTo>
                  <a:lnTo>
                    <a:pt x="4092" y="6356"/>
                  </a:lnTo>
                  <a:lnTo>
                    <a:pt x="5167" y="5579"/>
                  </a:lnTo>
                  <a:lnTo>
                    <a:pt x="5784" y="4802"/>
                  </a:lnTo>
                  <a:lnTo>
                    <a:pt x="6104" y="4230"/>
                  </a:lnTo>
                  <a:lnTo>
                    <a:pt x="6287" y="3613"/>
                  </a:lnTo>
                  <a:lnTo>
                    <a:pt x="6356" y="2996"/>
                  </a:lnTo>
                  <a:lnTo>
                    <a:pt x="6264" y="2379"/>
                  </a:lnTo>
                  <a:lnTo>
                    <a:pt x="6013" y="1761"/>
                  </a:lnTo>
                  <a:lnTo>
                    <a:pt x="5579" y="1190"/>
                  </a:lnTo>
                  <a:lnTo>
                    <a:pt x="4961" y="641"/>
                  </a:lnTo>
                  <a:lnTo>
                    <a:pt x="4550" y="390"/>
                  </a:lnTo>
                  <a:lnTo>
                    <a:pt x="4230" y="230"/>
                  </a:lnTo>
                  <a:lnTo>
                    <a:pt x="3590" y="24"/>
                  </a:lnTo>
                  <a:lnTo>
                    <a:pt x="29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44"/>
            <p:cNvSpPr/>
            <p:nvPr/>
          </p:nvSpPr>
          <p:spPr>
            <a:xfrm>
              <a:off x="5397643" y="4181404"/>
              <a:ext cx="100267" cy="93833"/>
            </a:xfrm>
            <a:custGeom>
              <a:avLst/>
              <a:gdLst/>
              <a:ahLst/>
              <a:cxnLst/>
              <a:rect l="l" t="t" r="r" b="b"/>
              <a:pathLst>
                <a:path w="1761" h="1648" extrusionOk="0">
                  <a:moveTo>
                    <a:pt x="297" y="1"/>
                  </a:moveTo>
                  <a:lnTo>
                    <a:pt x="92" y="138"/>
                  </a:lnTo>
                  <a:lnTo>
                    <a:pt x="0" y="412"/>
                  </a:lnTo>
                  <a:lnTo>
                    <a:pt x="46" y="915"/>
                  </a:lnTo>
                  <a:lnTo>
                    <a:pt x="366" y="1373"/>
                  </a:lnTo>
                  <a:lnTo>
                    <a:pt x="686" y="1578"/>
                  </a:lnTo>
                  <a:lnTo>
                    <a:pt x="892" y="1624"/>
                  </a:lnTo>
                  <a:lnTo>
                    <a:pt x="1257" y="1647"/>
                  </a:lnTo>
                  <a:lnTo>
                    <a:pt x="1623" y="1510"/>
                  </a:lnTo>
                  <a:lnTo>
                    <a:pt x="1760" y="1350"/>
                  </a:lnTo>
                  <a:lnTo>
                    <a:pt x="1760" y="1030"/>
                  </a:lnTo>
                  <a:lnTo>
                    <a:pt x="1303" y="481"/>
                  </a:lnTo>
                  <a:lnTo>
                    <a:pt x="869" y="184"/>
                  </a:lnTo>
                  <a:lnTo>
                    <a:pt x="640" y="70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44"/>
            <p:cNvSpPr/>
            <p:nvPr/>
          </p:nvSpPr>
          <p:spPr>
            <a:xfrm>
              <a:off x="3419035" y="4782838"/>
              <a:ext cx="145817" cy="156236"/>
            </a:xfrm>
            <a:custGeom>
              <a:avLst/>
              <a:gdLst/>
              <a:ahLst/>
              <a:cxnLst/>
              <a:rect l="l" t="t" r="r" b="b"/>
              <a:pathLst>
                <a:path w="2561" h="2744" extrusionOk="0">
                  <a:moveTo>
                    <a:pt x="1966" y="0"/>
                  </a:moveTo>
                  <a:lnTo>
                    <a:pt x="0" y="732"/>
                  </a:lnTo>
                  <a:lnTo>
                    <a:pt x="46" y="1006"/>
                  </a:lnTo>
                  <a:lnTo>
                    <a:pt x="572" y="2195"/>
                  </a:lnTo>
                  <a:lnTo>
                    <a:pt x="1052" y="2629"/>
                  </a:lnTo>
                  <a:lnTo>
                    <a:pt x="1463" y="2744"/>
                  </a:lnTo>
                  <a:lnTo>
                    <a:pt x="1692" y="2721"/>
                  </a:lnTo>
                  <a:lnTo>
                    <a:pt x="1943" y="2652"/>
                  </a:lnTo>
                  <a:lnTo>
                    <a:pt x="2263" y="2469"/>
                  </a:lnTo>
                  <a:lnTo>
                    <a:pt x="2469" y="2195"/>
                  </a:lnTo>
                  <a:lnTo>
                    <a:pt x="2561" y="1852"/>
                  </a:lnTo>
                  <a:lnTo>
                    <a:pt x="2515" y="1280"/>
                  </a:lnTo>
                  <a:lnTo>
                    <a:pt x="2195" y="412"/>
                  </a:lnTo>
                  <a:lnTo>
                    <a:pt x="19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44"/>
            <p:cNvSpPr/>
            <p:nvPr/>
          </p:nvSpPr>
          <p:spPr>
            <a:xfrm>
              <a:off x="3228975" y="4458691"/>
              <a:ext cx="350223" cy="389282"/>
            </a:xfrm>
            <a:custGeom>
              <a:avLst/>
              <a:gdLst/>
              <a:ahLst/>
              <a:cxnLst/>
              <a:rect l="l" t="t" r="r" b="b"/>
              <a:pathLst>
                <a:path w="6151" h="6837" extrusionOk="0">
                  <a:moveTo>
                    <a:pt x="3498" y="1"/>
                  </a:moveTo>
                  <a:lnTo>
                    <a:pt x="2789" y="23"/>
                  </a:lnTo>
                  <a:lnTo>
                    <a:pt x="1966" y="229"/>
                  </a:lnTo>
                  <a:lnTo>
                    <a:pt x="1532" y="412"/>
                  </a:lnTo>
                  <a:lnTo>
                    <a:pt x="1212" y="595"/>
                  </a:lnTo>
                  <a:lnTo>
                    <a:pt x="686" y="984"/>
                  </a:lnTo>
                  <a:lnTo>
                    <a:pt x="320" y="1464"/>
                  </a:lnTo>
                  <a:lnTo>
                    <a:pt x="92" y="2012"/>
                  </a:lnTo>
                  <a:lnTo>
                    <a:pt x="0" y="2561"/>
                  </a:lnTo>
                  <a:lnTo>
                    <a:pt x="0" y="3155"/>
                  </a:lnTo>
                  <a:lnTo>
                    <a:pt x="229" y="4047"/>
                  </a:lnTo>
                  <a:lnTo>
                    <a:pt x="823" y="5190"/>
                  </a:lnTo>
                  <a:lnTo>
                    <a:pt x="1692" y="6105"/>
                  </a:lnTo>
                  <a:lnTo>
                    <a:pt x="2492" y="6562"/>
                  </a:lnTo>
                  <a:lnTo>
                    <a:pt x="3041" y="6768"/>
                  </a:lnTo>
                  <a:lnTo>
                    <a:pt x="3612" y="6836"/>
                  </a:lnTo>
                  <a:lnTo>
                    <a:pt x="4207" y="6745"/>
                  </a:lnTo>
                  <a:lnTo>
                    <a:pt x="4504" y="6653"/>
                  </a:lnTo>
                  <a:lnTo>
                    <a:pt x="4778" y="6539"/>
                  </a:lnTo>
                  <a:lnTo>
                    <a:pt x="5259" y="6173"/>
                  </a:lnTo>
                  <a:lnTo>
                    <a:pt x="5624" y="5716"/>
                  </a:lnTo>
                  <a:lnTo>
                    <a:pt x="5921" y="5144"/>
                  </a:lnTo>
                  <a:lnTo>
                    <a:pt x="6150" y="4230"/>
                  </a:lnTo>
                  <a:lnTo>
                    <a:pt x="6127" y="2881"/>
                  </a:lnTo>
                  <a:lnTo>
                    <a:pt x="5853" y="1944"/>
                  </a:lnTo>
                  <a:lnTo>
                    <a:pt x="5556" y="1349"/>
                  </a:lnTo>
                  <a:lnTo>
                    <a:pt x="5167" y="846"/>
                  </a:lnTo>
                  <a:lnTo>
                    <a:pt x="4710" y="435"/>
                  </a:lnTo>
                  <a:lnTo>
                    <a:pt x="4161" y="161"/>
                  </a:lnTo>
                  <a:lnTo>
                    <a:pt x="34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44"/>
            <p:cNvSpPr/>
            <p:nvPr/>
          </p:nvSpPr>
          <p:spPr>
            <a:xfrm>
              <a:off x="3326568" y="4508170"/>
              <a:ext cx="113306" cy="75556"/>
            </a:xfrm>
            <a:custGeom>
              <a:avLst/>
              <a:gdLst/>
              <a:ahLst/>
              <a:cxnLst/>
              <a:rect l="l" t="t" r="r" b="b"/>
              <a:pathLst>
                <a:path w="1990" h="1327" extrusionOk="0">
                  <a:moveTo>
                    <a:pt x="1670" y="0"/>
                  </a:moveTo>
                  <a:lnTo>
                    <a:pt x="984" y="46"/>
                  </a:lnTo>
                  <a:lnTo>
                    <a:pt x="481" y="229"/>
                  </a:lnTo>
                  <a:lnTo>
                    <a:pt x="252" y="343"/>
                  </a:lnTo>
                  <a:lnTo>
                    <a:pt x="1" y="595"/>
                  </a:lnTo>
                  <a:lnTo>
                    <a:pt x="1" y="846"/>
                  </a:lnTo>
                  <a:lnTo>
                    <a:pt x="161" y="1075"/>
                  </a:lnTo>
                  <a:lnTo>
                    <a:pt x="618" y="1326"/>
                  </a:lnTo>
                  <a:lnTo>
                    <a:pt x="1167" y="1326"/>
                  </a:lnTo>
                  <a:lnTo>
                    <a:pt x="1533" y="1189"/>
                  </a:lnTo>
                  <a:lnTo>
                    <a:pt x="1670" y="1052"/>
                  </a:lnTo>
                  <a:lnTo>
                    <a:pt x="1898" y="755"/>
                  </a:lnTo>
                  <a:lnTo>
                    <a:pt x="1990" y="366"/>
                  </a:lnTo>
                  <a:lnTo>
                    <a:pt x="1944" y="183"/>
                  </a:lnTo>
                  <a:lnTo>
                    <a:pt x="16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44"/>
            <p:cNvSpPr/>
            <p:nvPr/>
          </p:nvSpPr>
          <p:spPr>
            <a:xfrm>
              <a:off x="5504346" y="5043158"/>
              <a:ext cx="144564" cy="160165"/>
            </a:xfrm>
            <a:custGeom>
              <a:avLst/>
              <a:gdLst/>
              <a:ahLst/>
              <a:cxnLst/>
              <a:rect l="l" t="t" r="r" b="b"/>
              <a:pathLst>
                <a:path w="2539" h="2813" extrusionOk="0">
                  <a:moveTo>
                    <a:pt x="618" y="0"/>
                  </a:moveTo>
                  <a:lnTo>
                    <a:pt x="458" y="229"/>
                  </a:lnTo>
                  <a:lnTo>
                    <a:pt x="1" y="1441"/>
                  </a:lnTo>
                  <a:lnTo>
                    <a:pt x="46" y="2081"/>
                  </a:lnTo>
                  <a:lnTo>
                    <a:pt x="252" y="2447"/>
                  </a:lnTo>
                  <a:lnTo>
                    <a:pt x="458" y="2607"/>
                  </a:lnTo>
                  <a:lnTo>
                    <a:pt x="641" y="2721"/>
                  </a:lnTo>
                  <a:lnTo>
                    <a:pt x="1030" y="2812"/>
                  </a:lnTo>
                  <a:lnTo>
                    <a:pt x="1350" y="2767"/>
                  </a:lnTo>
                  <a:lnTo>
                    <a:pt x="1647" y="2584"/>
                  </a:lnTo>
                  <a:lnTo>
                    <a:pt x="2035" y="2149"/>
                  </a:lnTo>
                  <a:lnTo>
                    <a:pt x="2401" y="1304"/>
                  </a:lnTo>
                  <a:lnTo>
                    <a:pt x="2538" y="823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44"/>
            <p:cNvSpPr/>
            <p:nvPr/>
          </p:nvSpPr>
          <p:spPr>
            <a:xfrm>
              <a:off x="5484816" y="4716449"/>
              <a:ext cx="351532" cy="391844"/>
            </a:xfrm>
            <a:custGeom>
              <a:avLst/>
              <a:gdLst/>
              <a:ahLst/>
              <a:cxnLst/>
              <a:rect l="l" t="t" r="r" b="b"/>
              <a:pathLst>
                <a:path w="6174" h="6882" extrusionOk="0">
                  <a:moveTo>
                    <a:pt x="2859" y="0"/>
                  </a:moveTo>
                  <a:lnTo>
                    <a:pt x="2264" y="69"/>
                  </a:lnTo>
                  <a:lnTo>
                    <a:pt x="1715" y="297"/>
                  </a:lnTo>
                  <a:lnTo>
                    <a:pt x="1258" y="640"/>
                  </a:lnTo>
                  <a:lnTo>
                    <a:pt x="847" y="1075"/>
                  </a:lnTo>
                  <a:lnTo>
                    <a:pt x="389" y="1852"/>
                  </a:lnTo>
                  <a:lnTo>
                    <a:pt x="24" y="3086"/>
                  </a:lnTo>
                  <a:lnTo>
                    <a:pt x="1" y="4367"/>
                  </a:lnTo>
                  <a:lnTo>
                    <a:pt x="252" y="5235"/>
                  </a:lnTo>
                  <a:lnTo>
                    <a:pt x="504" y="5761"/>
                  </a:lnTo>
                  <a:lnTo>
                    <a:pt x="870" y="6219"/>
                  </a:lnTo>
                  <a:lnTo>
                    <a:pt x="1350" y="6584"/>
                  </a:lnTo>
                  <a:lnTo>
                    <a:pt x="1624" y="6699"/>
                  </a:lnTo>
                  <a:lnTo>
                    <a:pt x="1921" y="6813"/>
                  </a:lnTo>
                  <a:lnTo>
                    <a:pt x="2516" y="6882"/>
                  </a:lnTo>
                  <a:lnTo>
                    <a:pt x="3110" y="6813"/>
                  </a:lnTo>
                  <a:lnTo>
                    <a:pt x="3682" y="6630"/>
                  </a:lnTo>
                  <a:lnTo>
                    <a:pt x="4505" y="6127"/>
                  </a:lnTo>
                  <a:lnTo>
                    <a:pt x="5419" y="5144"/>
                  </a:lnTo>
                  <a:lnTo>
                    <a:pt x="5899" y="4275"/>
                  </a:lnTo>
                  <a:lnTo>
                    <a:pt x="6082" y="3658"/>
                  </a:lnTo>
                  <a:lnTo>
                    <a:pt x="6174" y="3018"/>
                  </a:lnTo>
                  <a:lnTo>
                    <a:pt x="6128" y="2401"/>
                  </a:lnTo>
                  <a:lnTo>
                    <a:pt x="5922" y="1806"/>
                  </a:lnTo>
                  <a:lnTo>
                    <a:pt x="5556" y="1258"/>
                  </a:lnTo>
                  <a:lnTo>
                    <a:pt x="5030" y="755"/>
                  </a:lnTo>
                  <a:lnTo>
                    <a:pt x="4299" y="343"/>
                  </a:lnTo>
                  <a:lnTo>
                    <a:pt x="3864" y="183"/>
                  </a:lnTo>
                  <a:lnTo>
                    <a:pt x="3522" y="69"/>
                  </a:lnTo>
                  <a:lnTo>
                    <a:pt x="28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44"/>
            <p:cNvSpPr/>
            <p:nvPr/>
          </p:nvSpPr>
          <p:spPr>
            <a:xfrm>
              <a:off x="5657966" y="4776290"/>
              <a:ext cx="108067" cy="84666"/>
            </a:xfrm>
            <a:custGeom>
              <a:avLst/>
              <a:gdLst/>
              <a:ahLst/>
              <a:cxnLst/>
              <a:rect l="l" t="t" r="r" b="b"/>
              <a:pathLst>
                <a:path w="1898" h="1487" extrusionOk="0">
                  <a:moveTo>
                    <a:pt x="229" y="1"/>
                  </a:moveTo>
                  <a:lnTo>
                    <a:pt x="46" y="184"/>
                  </a:lnTo>
                  <a:lnTo>
                    <a:pt x="0" y="458"/>
                  </a:lnTo>
                  <a:lnTo>
                    <a:pt x="160" y="938"/>
                  </a:lnTo>
                  <a:lnTo>
                    <a:pt x="549" y="1350"/>
                  </a:lnTo>
                  <a:lnTo>
                    <a:pt x="892" y="1487"/>
                  </a:lnTo>
                  <a:lnTo>
                    <a:pt x="1098" y="1487"/>
                  </a:lnTo>
                  <a:lnTo>
                    <a:pt x="1464" y="1441"/>
                  </a:lnTo>
                  <a:lnTo>
                    <a:pt x="1807" y="1235"/>
                  </a:lnTo>
                  <a:lnTo>
                    <a:pt x="1898" y="1052"/>
                  </a:lnTo>
                  <a:lnTo>
                    <a:pt x="1829" y="732"/>
                  </a:lnTo>
                  <a:lnTo>
                    <a:pt x="1304" y="275"/>
                  </a:lnTo>
                  <a:lnTo>
                    <a:pt x="823" y="6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44"/>
            <p:cNvSpPr/>
            <p:nvPr/>
          </p:nvSpPr>
          <p:spPr>
            <a:xfrm>
              <a:off x="4543682" y="4341513"/>
              <a:ext cx="119853" cy="157603"/>
            </a:xfrm>
            <a:custGeom>
              <a:avLst/>
              <a:gdLst/>
              <a:ahLst/>
              <a:cxnLst/>
              <a:rect l="l" t="t" r="r" b="b"/>
              <a:pathLst>
                <a:path w="2105" h="2768" extrusionOk="0">
                  <a:moveTo>
                    <a:pt x="69" y="1"/>
                  </a:moveTo>
                  <a:lnTo>
                    <a:pt x="1" y="321"/>
                  </a:lnTo>
                  <a:lnTo>
                    <a:pt x="24" y="1876"/>
                  </a:lnTo>
                  <a:lnTo>
                    <a:pt x="275" y="2516"/>
                  </a:lnTo>
                  <a:lnTo>
                    <a:pt x="572" y="2744"/>
                  </a:lnTo>
                  <a:lnTo>
                    <a:pt x="778" y="2767"/>
                  </a:lnTo>
                  <a:lnTo>
                    <a:pt x="1007" y="2767"/>
                  </a:lnTo>
                  <a:lnTo>
                    <a:pt x="1350" y="2584"/>
                  </a:lnTo>
                  <a:lnTo>
                    <a:pt x="1738" y="2104"/>
                  </a:lnTo>
                  <a:lnTo>
                    <a:pt x="2081" y="870"/>
                  </a:lnTo>
                  <a:lnTo>
                    <a:pt x="2104" y="595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44"/>
            <p:cNvSpPr/>
            <p:nvPr/>
          </p:nvSpPr>
          <p:spPr>
            <a:xfrm>
              <a:off x="4508551" y="4077321"/>
              <a:ext cx="276033" cy="334565"/>
            </a:xfrm>
            <a:custGeom>
              <a:avLst/>
              <a:gdLst/>
              <a:ahLst/>
              <a:cxnLst/>
              <a:rect l="l" t="t" r="r" b="b"/>
              <a:pathLst>
                <a:path w="4848" h="5876" extrusionOk="0">
                  <a:moveTo>
                    <a:pt x="2470" y="0"/>
                  </a:moveTo>
                  <a:lnTo>
                    <a:pt x="2149" y="23"/>
                  </a:lnTo>
                  <a:lnTo>
                    <a:pt x="1578" y="160"/>
                  </a:lnTo>
                  <a:lnTo>
                    <a:pt x="1098" y="434"/>
                  </a:lnTo>
                  <a:lnTo>
                    <a:pt x="709" y="800"/>
                  </a:lnTo>
                  <a:lnTo>
                    <a:pt x="275" y="1486"/>
                  </a:lnTo>
                  <a:lnTo>
                    <a:pt x="0" y="2561"/>
                  </a:lnTo>
                  <a:lnTo>
                    <a:pt x="46" y="3704"/>
                  </a:lnTo>
                  <a:lnTo>
                    <a:pt x="389" y="4755"/>
                  </a:lnTo>
                  <a:lnTo>
                    <a:pt x="823" y="5350"/>
                  </a:lnTo>
                  <a:lnTo>
                    <a:pt x="1189" y="5647"/>
                  </a:lnTo>
                  <a:lnTo>
                    <a:pt x="1624" y="5830"/>
                  </a:lnTo>
                  <a:lnTo>
                    <a:pt x="2104" y="5876"/>
                  </a:lnTo>
                  <a:lnTo>
                    <a:pt x="2355" y="5830"/>
                  </a:lnTo>
                  <a:lnTo>
                    <a:pt x="2630" y="5784"/>
                  </a:lnTo>
                  <a:lnTo>
                    <a:pt x="3133" y="5578"/>
                  </a:lnTo>
                  <a:lnTo>
                    <a:pt x="3750" y="5098"/>
                  </a:lnTo>
                  <a:lnTo>
                    <a:pt x="4390" y="4229"/>
                  </a:lnTo>
                  <a:lnTo>
                    <a:pt x="4756" y="3224"/>
                  </a:lnTo>
                  <a:lnTo>
                    <a:pt x="4847" y="2172"/>
                  </a:lnTo>
                  <a:lnTo>
                    <a:pt x="4619" y="1212"/>
                  </a:lnTo>
                  <a:lnTo>
                    <a:pt x="4207" y="617"/>
                  </a:lnTo>
                  <a:lnTo>
                    <a:pt x="3841" y="320"/>
                  </a:lnTo>
                  <a:lnTo>
                    <a:pt x="3361" y="114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44"/>
            <p:cNvSpPr/>
            <p:nvPr/>
          </p:nvSpPr>
          <p:spPr>
            <a:xfrm>
              <a:off x="4643950" y="4113761"/>
              <a:ext cx="69008" cy="75556"/>
            </a:xfrm>
            <a:custGeom>
              <a:avLst/>
              <a:gdLst/>
              <a:ahLst/>
              <a:cxnLst/>
              <a:rect l="l" t="t" r="r" b="b"/>
              <a:pathLst>
                <a:path w="1212" h="1327" extrusionOk="0">
                  <a:moveTo>
                    <a:pt x="503" y="0"/>
                  </a:moveTo>
                  <a:lnTo>
                    <a:pt x="229" y="114"/>
                  </a:lnTo>
                  <a:lnTo>
                    <a:pt x="114" y="206"/>
                  </a:lnTo>
                  <a:lnTo>
                    <a:pt x="0" y="412"/>
                  </a:lnTo>
                  <a:lnTo>
                    <a:pt x="69" y="777"/>
                  </a:lnTo>
                  <a:lnTo>
                    <a:pt x="434" y="1212"/>
                  </a:lnTo>
                  <a:lnTo>
                    <a:pt x="800" y="1326"/>
                  </a:lnTo>
                  <a:lnTo>
                    <a:pt x="1006" y="1258"/>
                  </a:lnTo>
                  <a:lnTo>
                    <a:pt x="1097" y="1143"/>
                  </a:lnTo>
                  <a:lnTo>
                    <a:pt x="1212" y="915"/>
                  </a:lnTo>
                  <a:lnTo>
                    <a:pt x="1189" y="457"/>
                  </a:lnTo>
                  <a:lnTo>
                    <a:pt x="937" y="92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44"/>
            <p:cNvSpPr/>
            <p:nvPr/>
          </p:nvSpPr>
          <p:spPr>
            <a:xfrm>
              <a:off x="3795227" y="4633092"/>
              <a:ext cx="544152" cy="450489"/>
            </a:xfrm>
            <a:custGeom>
              <a:avLst/>
              <a:gdLst/>
              <a:ahLst/>
              <a:cxnLst/>
              <a:rect l="l" t="t" r="r" b="b"/>
              <a:pathLst>
                <a:path w="9557" h="7912" fill="none" extrusionOk="0">
                  <a:moveTo>
                    <a:pt x="0" y="1"/>
                  </a:moveTo>
                  <a:lnTo>
                    <a:pt x="92" y="230"/>
                  </a:lnTo>
                  <a:lnTo>
                    <a:pt x="938" y="1693"/>
                  </a:lnTo>
                  <a:lnTo>
                    <a:pt x="1852" y="2996"/>
                  </a:lnTo>
                  <a:lnTo>
                    <a:pt x="3064" y="4413"/>
                  </a:lnTo>
                  <a:lnTo>
                    <a:pt x="4573" y="5785"/>
                  </a:lnTo>
                  <a:lnTo>
                    <a:pt x="5899" y="6677"/>
                  </a:lnTo>
                  <a:lnTo>
                    <a:pt x="6859" y="7180"/>
                  </a:lnTo>
                  <a:lnTo>
                    <a:pt x="7888" y="7568"/>
                  </a:lnTo>
                  <a:lnTo>
                    <a:pt x="8985" y="7843"/>
                  </a:lnTo>
                  <a:lnTo>
                    <a:pt x="9556" y="7911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44"/>
            <p:cNvSpPr/>
            <p:nvPr/>
          </p:nvSpPr>
          <p:spPr>
            <a:xfrm>
              <a:off x="3707998" y="4538119"/>
              <a:ext cx="156236" cy="161418"/>
            </a:xfrm>
            <a:custGeom>
              <a:avLst/>
              <a:gdLst/>
              <a:ahLst/>
              <a:cxnLst/>
              <a:rect l="l" t="t" r="r" b="b"/>
              <a:pathLst>
                <a:path w="2744" h="2835" extrusionOk="0">
                  <a:moveTo>
                    <a:pt x="2241" y="0"/>
                  </a:moveTo>
                  <a:lnTo>
                    <a:pt x="0" y="572"/>
                  </a:lnTo>
                  <a:lnTo>
                    <a:pt x="138" y="915"/>
                  </a:lnTo>
                  <a:lnTo>
                    <a:pt x="1029" y="2355"/>
                  </a:lnTo>
                  <a:lnTo>
                    <a:pt x="1601" y="2789"/>
                  </a:lnTo>
                  <a:lnTo>
                    <a:pt x="2012" y="2835"/>
                  </a:lnTo>
                  <a:lnTo>
                    <a:pt x="2241" y="2743"/>
                  </a:lnTo>
                  <a:lnTo>
                    <a:pt x="2424" y="2629"/>
                  </a:lnTo>
                  <a:lnTo>
                    <a:pt x="2652" y="2263"/>
                  </a:lnTo>
                  <a:lnTo>
                    <a:pt x="2744" y="1600"/>
                  </a:lnTo>
                  <a:lnTo>
                    <a:pt x="2378" y="252"/>
                  </a:lnTo>
                  <a:lnTo>
                    <a:pt x="22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44"/>
            <p:cNvSpPr/>
            <p:nvPr/>
          </p:nvSpPr>
          <p:spPr>
            <a:xfrm>
              <a:off x="3585637" y="4241302"/>
              <a:ext cx="305925" cy="367133"/>
            </a:xfrm>
            <a:custGeom>
              <a:avLst/>
              <a:gdLst/>
              <a:ahLst/>
              <a:cxnLst/>
              <a:rect l="l" t="t" r="r" b="b"/>
              <a:pathLst>
                <a:path w="5373" h="6448" extrusionOk="0">
                  <a:moveTo>
                    <a:pt x="2652" y="1"/>
                  </a:moveTo>
                  <a:lnTo>
                    <a:pt x="2081" y="69"/>
                  </a:lnTo>
                  <a:lnTo>
                    <a:pt x="1509" y="298"/>
                  </a:lnTo>
                  <a:lnTo>
                    <a:pt x="1189" y="458"/>
                  </a:lnTo>
                  <a:lnTo>
                    <a:pt x="892" y="664"/>
                  </a:lnTo>
                  <a:lnTo>
                    <a:pt x="458" y="1121"/>
                  </a:lnTo>
                  <a:lnTo>
                    <a:pt x="160" y="1647"/>
                  </a:lnTo>
                  <a:lnTo>
                    <a:pt x="0" y="2218"/>
                  </a:lnTo>
                  <a:lnTo>
                    <a:pt x="0" y="3087"/>
                  </a:lnTo>
                  <a:lnTo>
                    <a:pt x="366" y="4253"/>
                  </a:lnTo>
                  <a:lnTo>
                    <a:pt x="1052" y="5282"/>
                  </a:lnTo>
                  <a:lnTo>
                    <a:pt x="1944" y="6059"/>
                  </a:lnTo>
                  <a:lnTo>
                    <a:pt x="2675" y="6379"/>
                  </a:lnTo>
                  <a:lnTo>
                    <a:pt x="3201" y="6448"/>
                  </a:lnTo>
                  <a:lnTo>
                    <a:pt x="3681" y="6379"/>
                  </a:lnTo>
                  <a:lnTo>
                    <a:pt x="4161" y="6150"/>
                  </a:lnTo>
                  <a:lnTo>
                    <a:pt x="4390" y="5968"/>
                  </a:lnTo>
                  <a:lnTo>
                    <a:pt x="4619" y="5762"/>
                  </a:lnTo>
                  <a:lnTo>
                    <a:pt x="4939" y="5282"/>
                  </a:lnTo>
                  <a:lnTo>
                    <a:pt x="5282" y="4482"/>
                  </a:lnTo>
                  <a:lnTo>
                    <a:pt x="5373" y="3338"/>
                  </a:lnTo>
                  <a:lnTo>
                    <a:pt x="5144" y="2172"/>
                  </a:lnTo>
                  <a:lnTo>
                    <a:pt x="4641" y="1144"/>
                  </a:lnTo>
                  <a:lnTo>
                    <a:pt x="4070" y="549"/>
                  </a:lnTo>
                  <a:lnTo>
                    <a:pt x="3635" y="252"/>
                  </a:lnTo>
                  <a:lnTo>
                    <a:pt x="3155" y="69"/>
                  </a:lnTo>
                  <a:lnTo>
                    <a:pt x="26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44"/>
            <p:cNvSpPr/>
            <p:nvPr/>
          </p:nvSpPr>
          <p:spPr>
            <a:xfrm>
              <a:off x="3681977" y="4280362"/>
              <a:ext cx="82047" cy="74246"/>
            </a:xfrm>
            <a:custGeom>
              <a:avLst/>
              <a:gdLst/>
              <a:ahLst/>
              <a:cxnLst/>
              <a:rect l="l" t="t" r="r" b="b"/>
              <a:pathLst>
                <a:path w="1441" h="1304" extrusionOk="0">
                  <a:moveTo>
                    <a:pt x="709" y="0"/>
                  </a:moveTo>
                  <a:lnTo>
                    <a:pt x="252" y="160"/>
                  </a:lnTo>
                  <a:lnTo>
                    <a:pt x="69" y="412"/>
                  </a:lnTo>
                  <a:lnTo>
                    <a:pt x="0" y="549"/>
                  </a:lnTo>
                  <a:lnTo>
                    <a:pt x="23" y="823"/>
                  </a:lnTo>
                  <a:lnTo>
                    <a:pt x="275" y="1121"/>
                  </a:lnTo>
                  <a:lnTo>
                    <a:pt x="869" y="1304"/>
                  </a:lnTo>
                  <a:lnTo>
                    <a:pt x="1258" y="1212"/>
                  </a:lnTo>
                  <a:lnTo>
                    <a:pt x="1418" y="1029"/>
                  </a:lnTo>
                  <a:lnTo>
                    <a:pt x="1440" y="892"/>
                  </a:lnTo>
                  <a:lnTo>
                    <a:pt x="1440" y="595"/>
                  </a:lnTo>
                  <a:lnTo>
                    <a:pt x="1143" y="183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44"/>
          <p:cNvGrpSpPr/>
          <p:nvPr/>
        </p:nvGrpSpPr>
        <p:grpSpPr>
          <a:xfrm rot="-754990">
            <a:off x="209105" y="2496615"/>
            <a:ext cx="2888217" cy="4547467"/>
            <a:chOff x="133424" y="1677300"/>
            <a:chExt cx="2283082" cy="3594687"/>
          </a:xfrm>
        </p:grpSpPr>
        <p:sp>
          <p:nvSpPr>
            <p:cNvPr id="658" name="Google Shape;658;p44"/>
            <p:cNvSpPr/>
            <p:nvPr/>
          </p:nvSpPr>
          <p:spPr>
            <a:xfrm>
              <a:off x="1284046" y="4190575"/>
              <a:ext cx="1132459" cy="827456"/>
            </a:xfrm>
            <a:custGeom>
              <a:avLst/>
              <a:gdLst/>
              <a:ahLst/>
              <a:cxnLst/>
              <a:rect l="l" t="t" r="r" b="b"/>
              <a:pathLst>
                <a:path w="18587" h="13581" extrusionOk="0">
                  <a:moveTo>
                    <a:pt x="15935" y="1"/>
                  </a:moveTo>
                  <a:lnTo>
                    <a:pt x="14129" y="23"/>
                  </a:lnTo>
                  <a:lnTo>
                    <a:pt x="12323" y="252"/>
                  </a:lnTo>
                  <a:lnTo>
                    <a:pt x="10562" y="732"/>
                  </a:lnTo>
                  <a:lnTo>
                    <a:pt x="8825" y="1349"/>
                  </a:lnTo>
                  <a:lnTo>
                    <a:pt x="7156" y="2150"/>
                  </a:lnTo>
                  <a:lnTo>
                    <a:pt x="5601" y="3064"/>
                  </a:lnTo>
                  <a:lnTo>
                    <a:pt x="4161" y="4047"/>
                  </a:lnTo>
                  <a:lnTo>
                    <a:pt x="3498" y="4573"/>
                  </a:lnTo>
                  <a:lnTo>
                    <a:pt x="2812" y="5190"/>
                  </a:lnTo>
                  <a:lnTo>
                    <a:pt x="1738" y="6585"/>
                  </a:lnTo>
                  <a:lnTo>
                    <a:pt x="960" y="8048"/>
                  </a:lnTo>
                  <a:lnTo>
                    <a:pt x="480" y="9534"/>
                  </a:lnTo>
                  <a:lnTo>
                    <a:pt x="69" y="11591"/>
                  </a:lnTo>
                  <a:lnTo>
                    <a:pt x="0" y="13352"/>
                  </a:lnTo>
                  <a:lnTo>
                    <a:pt x="23" y="13535"/>
                  </a:lnTo>
                  <a:lnTo>
                    <a:pt x="686" y="13580"/>
                  </a:lnTo>
                  <a:lnTo>
                    <a:pt x="2218" y="13420"/>
                  </a:lnTo>
                  <a:lnTo>
                    <a:pt x="3887" y="13009"/>
                  </a:lnTo>
                  <a:lnTo>
                    <a:pt x="5670" y="12346"/>
                  </a:lnTo>
                  <a:lnTo>
                    <a:pt x="7522" y="11477"/>
                  </a:lnTo>
                  <a:lnTo>
                    <a:pt x="9396" y="10471"/>
                  </a:lnTo>
                  <a:lnTo>
                    <a:pt x="11202" y="9351"/>
                  </a:lnTo>
                  <a:lnTo>
                    <a:pt x="12940" y="8139"/>
                  </a:lnTo>
                  <a:lnTo>
                    <a:pt x="14540" y="6882"/>
                  </a:lnTo>
                  <a:lnTo>
                    <a:pt x="15935" y="5647"/>
                  </a:lnTo>
                  <a:lnTo>
                    <a:pt x="17078" y="4436"/>
                  </a:lnTo>
                  <a:lnTo>
                    <a:pt x="17947" y="3293"/>
                  </a:lnTo>
                  <a:lnTo>
                    <a:pt x="18450" y="2264"/>
                  </a:lnTo>
                  <a:lnTo>
                    <a:pt x="18587" y="1578"/>
                  </a:lnTo>
                  <a:lnTo>
                    <a:pt x="18541" y="1189"/>
                  </a:lnTo>
                  <a:lnTo>
                    <a:pt x="18381" y="846"/>
                  </a:lnTo>
                  <a:lnTo>
                    <a:pt x="18084" y="549"/>
                  </a:lnTo>
                  <a:lnTo>
                    <a:pt x="17444" y="229"/>
                  </a:lnTo>
                  <a:lnTo>
                    <a:pt x="16826" y="115"/>
                  </a:lnTo>
                  <a:lnTo>
                    <a:pt x="159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44"/>
            <p:cNvSpPr/>
            <p:nvPr/>
          </p:nvSpPr>
          <p:spPr>
            <a:xfrm>
              <a:off x="235650" y="3315446"/>
              <a:ext cx="1004390" cy="1388781"/>
            </a:xfrm>
            <a:custGeom>
              <a:avLst/>
              <a:gdLst/>
              <a:ahLst/>
              <a:cxnLst/>
              <a:rect l="l" t="t" r="r" b="b"/>
              <a:pathLst>
                <a:path w="16485" h="22794" extrusionOk="0">
                  <a:moveTo>
                    <a:pt x="1075" y="0"/>
                  </a:moveTo>
                  <a:lnTo>
                    <a:pt x="595" y="275"/>
                  </a:lnTo>
                  <a:lnTo>
                    <a:pt x="252" y="846"/>
                  </a:lnTo>
                  <a:lnTo>
                    <a:pt x="70" y="1669"/>
                  </a:lnTo>
                  <a:lnTo>
                    <a:pt x="1" y="2744"/>
                  </a:lnTo>
                  <a:lnTo>
                    <a:pt x="70" y="3978"/>
                  </a:lnTo>
                  <a:lnTo>
                    <a:pt x="390" y="6127"/>
                  </a:lnTo>
                  <a:lnTo>
                    <a:pt x="1235" y="9305"/>
                  </a:lnTo>
                  <a:lnTo>
                    <a:pt x="2470" y="12551"/>
                  </a:lnTo>
                  <a:lnTo>
                    <a:pt x="3636" y="14838"/>
                  </a:lnTo>
                  <a:lnTo>
                    <a:pt x="4505" y="16232"/>
                  </a:lnTo>
                  <a:lnTo>
                    <a:pt x="5419" y="17490"/>
                  </a:lnTo>
                  <a:lnTo>
                    <a:pt x="6425" y="18518"/>
                  </a:lnTo>
                  <a:lnTo>
                    <a:pt x="6928" y="18953"/>
                  </a:lnTo>
                  <a:lnTo>
                    <a:pt x="7957" y="19730"/>
                  </a:lnTo>
                  <a:lnTo>
                    <a:pt x="9832" y="20942"/>
                  </a:lnTo>
                  <a:lnTo>
                    <a:pt x="11478" y="21811"/>
                  </a:lnTo>
                  <a:lnTo>
                    <a:pt x="12895" y="22382"/>
                  </a:lnTo>
                  <a:lnTo>
                    <a:pt x="14084" y="22679"/>
                  </a:lnTo>
                  <a:lnTo>
                    <a:pt x="14998" y="22794"/>
                  </a:lnTo>
                  <a:lnTo>
                    <a:pt x="15616" y="22771"/>
                  </a:lnTo>
                  <a:lnTo>
                    <a:pt x="15981" y="22656"/>
                  </a:lnTo>
                  <a:lnTo>
                    <a:pt x="16027" y="22588"/>
                  </a:lnTo>
                  <a:lnTo>
                    <a:pt x="16279" y="21628"/>
                  </a:lnTo>
                  <a:lnTo>
                    <a:pt x="16484" y="19707"/>
                  </a:lnTo>
                  <a:lnTo>
                    <a:pt x="16324" y="17741"/>
                  </a:lnTo>
                  <a:lnTo>
                    <a:pt x="15890" y="15798"/>
                  </a:lnTo>
                  <a:lnTo>
                    <a:pt x="15158" y="13877"/>
                  </a:lnTo>
                  <a:lnTo>
                    <a:pt x="14221" y="12026"/>
                  </a:lnTo>
                  <a:lnTo>
                    <a:pt x="13101" y="10197"/>
                  </a:lnTo>
                  <a:lnTo>
                    <a:pt x="11843" y="8482"/>
                  </a:lnTo>
                  <a:lnTo>
                    <a:pt x="10495" y="6859"/>
                  </a:lnTo>
                  <a:lnTo>
                    <a:pt x="9077" y="5373"/>
                  </a:lnTo>
                  <a:lnTo>
                    <a:pt x="6928" y="3384"/>
                  </a:lnTo>
                  <a:lnTo>
                    <a:pt x="4253" y="1349"/>
                  </a:lnTo>
                  <a:lnTo>
                    <a:pt x="2607" y="435"/>
                  </a:lnTo>
                  <a:lnTo>
                    <a:pt x="1738" y="92"/>
                  </a:lnTo>
                  <a:lnTo>
                    <a:pt x="1396" y="23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44"/>
            <p:cNvSpPr/>
            <p:nvPr/>
          </p:nvSpPr>
          <p:spPr>
            <a:xfrm>
              <a:off x="656364" y="1677300"/>
              <a:ext cx="937491" cy="1170113"/>
            </a:xfrm>
            <a:custGeom>
              <a:avLst/>
              <a:gdLst/>
              <a:ahLst/>
              <a:cxnLst/>
              <a:rect l="l" t="t" r="r" b="b"/>
              <a:pathLst>
                <a:path w="15387" h="19205" extrusionOk="0">
                  <a:moveTo>
                    <a:pt x="6744" y="1"/>
                  </a:moveTo>
                  <a:lnTo>
                    <a:pt x="5899" y="184"/>
                  </a:lnTo>
                  <a:lnTo>
                    <a:pt x="5350" y="321"/>
                  </a:lnTo>
                  <a:lnTo>
                    <a:pt x="4367" y="664"/>
                  </a:lnTo>
                  <a:lnTo>
                    <a:pt x="3475" y="1121"/>
                  </a:lnTo>
                  <a:lnTo>
                    <a:pt x="2698" y="1647"/>
                  </a:lnTo>
                  <a:lnTo>
                    <a:pt x="2035" y="2264"/>
                  </a:lnTo>
                  <a:lnTo>
                    <a:pt x="1463" y="2950"/>
                  </a:lnTo>
                  <a:lnTo>
                    <a:pt x="778" y="4070"/>
                  </a:lnTo>
                  <a:lnTo>
                    <a:pt x="206" y="5739"/>
                  </a:lnTo>
                  <a:lnTo>
                    <a:pt x="0" y="7523"/>
                  </a:lnTo>
                  <a:lnTo>
                    <a:pt x="92" y="9397"/>
                  </a:lnTo>
                  <a:lnTo>
                    <a:pt x="457" y="11272"/>
                  </a:lnTo>
                  <a:lnTo>
                    <a:pt x="1075" y="13078"/>
                  </a:lnTo>
                  <a:lnTo>
                    <a:pt x="1943" y="14770"/>
                  </a:lnTo>
                  <a:lnTo>
                    <a:pt x="2972" y="16279"/>
                  </a:lnTo>
                  <a:lnTo>
                    <a:pt x="4184" y="17536"/>
                  </a:lnTo>
                  <a:lnTo>
                    <a:pt x="5533" y="18473"/>
                  </a:lnTo>
                  <a:lnTo>
                    <a:pt x="6607" y="18931"/>
                  </a:lnTo>
                  <a:lnTo>
                    <a:pt x="7362" y="19136"/>
                  </a:lnTo>
                  <a:lnTo>
                    <a:pt x="8116" y="19205"/>
                  </a:lnTo>
                  <a:lnTo>
                    <a:pt x="8893" y="19159"/>
                  </a:lnTo>
                  <a:lnTo>
                    <a:pt x="9671" y="18976"/>
                  </a:lnTo>
                  <a:lnTo>
                    <a:pt x="10471" y="18656"/>
                  </a:lnTo>
                  <a:lnTo>
                    <a:pt x="10860" y="18450"/>
                  </a:lnTo>
                  <a:lnTo>
                    <a:pt x="11637" y="17970"/>
                  </a:lnTo>
                  <a:lnTo>
                    <a:pt x="12917" y="16827"/>
                  </a:lnTo>
                  <a:lnTo>
                    <a:pt x="13946" y="15501"/>
                  </a:lnTo>
                  <a:lnTo>
                    <a:pt x="14678" y="14038"/>
                  </a:lnTo>
                  <a:lnTo>
                    <a:pt x="15158" y="12438"/>
                  </a:lnTo>
                  <a:lnTo>
                    <a:pt x="15386" y="10815"/>
                  </a:lnTo>
                  <a:lnTo>
                    <a:pt x="15386" y="9146"/>
                  </a:lnTo>
                  <a:lnTo>
                    <a:pt x="15180" y="7500"/>
                  </a:lnTo>
                  <a:lnTo>
                    <a:pt x="14723" y="5899"/>
                  </a:lnTo>
                  <a:lnTo>
                    <a:pt x="14106" y="4436"/>
                  </a:lnTo>
                  <a:lnTo>
                    <a:pt x="13283" y="3087"/>
                  </a:lnTo>
                  <a:lnTo>
                    <a:pt x="12277" y="1944"/>
                  </a:lnTo>
                  <a:lnTo>
                    <a:pt x="11111" y="1007"/>
                  </a:lnTo>
                  <a:lnTo>
                    <a:pt x="9785" y="344"/>
                  </a:lnTo>
                  <a:lnTo>
                    <a:pt x="83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44"/>
            <p:cNvSpPr/>
            <p:nvPr/>
          </p:nvSpPr>
          <p:spPr>
            <a:xfrm>
              <a:off x="278849" y="1953127"/>
              <a:ext cx="1696648" cy="1202161"/>
            </a:xfrm>
            <a:custGeom>
              <a:avLst/>
              <a:gdLst/>
              <a:ahLst/>
              <a:cxnLst/>
              <a:rect l="l" t="t" r="r" b="b"/>
              <a:pathLst>
                <a:path w="27847" h="19731" extrusionOk="0">
                  <a:moveTo>
                    <a:pt x="21537" y="1"/>
                  </a:moveTo>
                  <a:lnTo>
                    <a:pt x="20462" y="298"/>
                  </a:lnTo>
                  <a:lnTo>
                    <a:pt x="19479" y="824"/>
                  </a:lnTo>
                  <a:lnTo>
                    <a:pt x="18587" y="1555"/>
                  </a:lnTo>
                  <a:lnTo>
                    <a:pt x="17787" y="2470"/>
                  </a:lnTo>
                  <a:lnTo>
                    <a:pt x="17101" y="3476"/>
                  </a:lnTo>
                  <a:lnTo>
                    <a:pt x="16210" y="5122"/>
                  </a:lnTo>
                  <a:lnTo>
                    <a:pt x="15318" y="7316"/>
                  </a:lnTo>
                  <a:lnTo>
                    <a:pt x="14541" y="9900"/>
                  </a:lnTo>
                  <a:lnTo>
                    <a:pt x="14449" y="10334"/>
                  </a:lnTo>
                  <a:lnTo>
                    <a:pt x="14381" y="10037"/>
                  </a:lnTo>
                  <a:lnTo>
                    <a:pt x="14061" y="9282"/>
                  </a:lnTo>
                  <a:lnTo>
                    <a:pt x="13283" y="7957"/>
                  </a:lnTo>
                  <a:lnTo>
                    <a:pt x="11706" y="5968"/>
                  </a:lnTo>
                  <a:lnTo>
                    <a:pt x="10243" y="4527"/>
                  </a:lnTo>
                  <a:lnTo>
                    <a:pt x="9168" y="3659"/>
                  </a:lnTo>
                  <a:lnTo>
                    <a:pt x="8048" y="2904"/>
                  </a:lnTo>
                  <a:lnTo>
                    <a:pt x="6928" y="2355"/>
                  </a:lnTo>
                  <a:lnTo>
                    <a:pt x="5785" y="2012"/>
                  </a:lnTo>
                  <a:lnTo>
                    <a:pt x="4664" y="1921"/>
                  </a:lnTo>
                  <a:lnTo>
                    <a:pt x="3590" y="2127"/>
                  </a:lnTo>
                  <a:lnTo>
                    <a:pt x="2584" y="2698"/>
                  </a:lnTo>
                  <a:lnTo>
                    <a:pt x="1647" y="3659"/>
                  </a:lnTo>
                  <a:lnTo>
                    <a:pt x="847" y="5030"/>
                  </a:lnTo>
                  <a:lnTo>
                    <a:pt x="481" y="5922"/>
                  </a:lnTo>
                  <a:lnTo>
                    <a:pt x="321" y="6379"/>
                  </a:lnTo>
                  <a:lnTo>
                    <a:pt x="115" y="7271"/>
                  </a:lnTo>
                  <a:lnTo>
                    <a:pt x="1" y="8551"/>
                  </a:lnTo>
                  <a:lnTo>
                    <a:pt x="229" y="10128"/>
                  </a:lnTo>
                  <a:lnTo>
                    <a:pt x="801" y="11569"/>
                  </a:lnTo>
                  <a:lnTo>
                    <a:pt x="1715" y="12872"/>
                  </a:lnTo>
                  <a:lnTo>
                    <a:pt x="2836" y="14061"/>
                  </a:lnTo>
                  <a:lnTo>
                    <a:pt x="4184" y="15135"/>
                  </a:lnTo>
                  <a:lnTo>
                    <a:pt x="5625" y="16095"/>
                  </a:lnTo>
                  <a:lnTo>
                    <a:pt x="7934" y="17307"/>
                  </a:lnTo>
                  <a:lnTo>
                    <a:pt x="10929" y="18519"/>
                  </a:lnTo>
                  <a:lnTo>
                    <a:pt x="14426" y="19616"/>
                  </a:lnTo>
                  <a:lnTo>
                    <a:pt x="14998" y="19730"/>
                  </a:lnTo>
                  <a:lnTo>
                    <a:pt x="15935" y="19616"/>
                  </a:lnTo>
                  <a:lnTo>
                    <a:pt x="17764" y="19113"/>
                  </a:lnTo>
                  <a:lnTo>
                    <a:pt x="19502" y="18381"/>
                  </a:lnTo>
                  <a:lnTo>
                    <a:pt x="21125" y="17421"/>
                  </a:lnTo>
                  <a:lnTo>
                    <a:pt x="22588" y="16301"/>
                  </a:lnTo>
                  <a:lnTo>
                    <a:pt x="23937" y="14998"/>
                  </a:lnTo>
                  <a:lnTo>
                    <a:pt x="25103" y="13603"/>
                  </a:lnTo>
                  <a:lnTo>
                    <a:pt x="26086" y="12117"/>
                  </a:lnTo>
                  <a:lnTo>
                    <a:pt x="26863" y="10563"/>
                  </a:lnTo>
                  <a:lnTo>
                    <a:pt x="27435" y="9008"/>
                  </a:lnTo>
                  <a:lnTo>
                    <a:pt x="27778" y="7476"/>
                  </a:lnTo>
                  <a:lnTo>
                    <a:pt x="27846" y="5968"/>
                  </a:lnTo>
                  <a:lnTo>
                    <a:pt x="27686" y="4550"/>
                  </a:lnTo>
                  <a:lnTo>
                    <a:pt x="27229" y="3270"/>
                  </a:lnTo>
                  <a:lnTo>
                    <a:pt x="26475" y="2104"/>
                  </a:lnTo>
                  <a:lnTo>
                    <a:pt x="25400" y="1144"/>
                  </a:lnTo>
                  <a:lnTo>
                    <a:pt x="24714" y="732"/>
                  </a:lnTo>
                  <a:lnTo>
                    <a:pt x="24028" y="389"/>
                  </a:lnTo>
                  <a:lnTo>
                    <a:pt x="22725" y="23"/>
                  </a:lnTo>
                  <a:lnTo>
                    <a:pt x="215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44"/>
            <p:cNvSpPr/>
            <p:nvPr/>
          </p:nvSpPr>
          <p:spPr>
            <a:xfrm>
              <a:off x="836044" y="1969822"/>
              <a:ext cx="160239" cy="183940"/>
            </a:xfrm>
            <a:custGeom>
              <a:avLst/>
              <a:gdLst/>
              <a:ahLst/>
              <a:cxnLst/>
              <a:rect l="l" t="t" r="r" b="b"/>
              <a:pathLst>
                <a:path w="2630" h="3019" extrusionOk="0">
                  <a:moveTo>
                    <a:pt x="618" y="1"/>
                  </a:moveTo>
                  <a:lnTo>
                    <a:pt x="366" y="24"/>
                  </a:lnTo>
                  <a:lnTo>
                    <a:pt x="69" y="275"/>
                  </a:lnTo>
                  <a:lnTo>
                    <a:pt x="0" y="733"/>
                  </a:lnTo>
                  <a:lnTo>
                    <a:pt x="92" y="1304"/>
                  </a:lnTo>
                  <a:lnTo>
                    <a:pt x="366" y="1898"/>
                  </a:lnTo>
                  <a:lnTo>
                    <a:pt x="732" y="2447"/>
                  </a:lnTo>
                  <a:lnTo>
                    <a:pt x="1189" y="2836"/>
                  </a:lnTo>
                  <a:lnTo>
                    <a:pt x="1715" y="3019"/>
                  </a:lnTo>
                  <a:lnTo>
                    <a:pt x="1989" y="2996"/>
                  </a:lnTo>
                  <a:lnTo>
                    <a:pt x="2241" y="2904"/>
                  </a:lnTo>
                  <a:lnTo>
                    <a:pt x="2538" y="2607"/>
                  </a:lnTo>
                  <a:lnTo>
                    <a:pt x="2630" y="2173"/>
                  </a:lnTo>
                  <a:lnTo>
                    <a:pt x="2515" y="1647"/>
                  </a:lnTo>
                  <a:lnTo>
                    <a:pt x="2241" y="1121"/>
                  </a:lnTo>
                  <a:lnTo>
                    <a:pt x="1875" y="641"/>
                  </a:lnTo>
                  <a:lnTo>
                    <a:pt x="1395" y="252"/>
                  </a:lnTo>
                  <a:lnTo>
                    <a:pt x="892" y="24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44"/>
            <p:cNvSpPr/>
            <p:nvPr/>
          </p:nvSpPr>
          <p:spPr>
            <a:xfrm>
              <a:off x="1004573" y="1877940"/>
              <a:ext cx="150491" cy="254921"/>
            </a:xfrm>
            <a:custGeom>
              <a:avLst/>
              <a:gdLst/>
              <a:ahLst/>
              <a:cxnLst/>
              <a:rect l="l" t="t" r="r" b="b"/>
              <a:pathLst>
                <a:path w="2470" h="4184" extrusionOk="0">
                  <a:moveTo>
                    <a:pt x="824" y="0"/>
                  </a:moveTo>
                  <a:lnTo>
                    <a:pt x="572" y="46"/>
                  </a:lnTo>
                  <a:lnTo>
                    <a:pt x="275" y="274"/>
                  </a:lnTo>
                  <a:lnTo>
                    <a:pt x="46" y="869"/>
                  </a:lnTo>
                  <a:lnTo>
                    <a:pt x="1" y="1646"/>
                  </a:lnTo>
                  <a:lnTo>
                    <a:pt x="138" y="2469"/>
                  </a:lnTo>
                  <a:lnTo>
                    <a:pt x="389" y="3246"/>
                  </a:lnTo>
                  <a:lnTo>
                    <a:pt x="755" y="3864"/>
                  </a:lnTo>
                  <a:lnTo>
                    <a:pt x="1235" y="4184"/>
                  </a:lnTo>
                  <a:lnTo>
                    <a:pt x="1510" y="4184"/>
                  </a:lnTo>
                  <a:lnTo>
                    <a:pt x="1784" y="4115"/>
                  </a:lnTo>
                  <a:lnTo>
                    <a:pt x="2173" y="3749"/>
                  </a:lnTo>
                  <a:lnTo>
                    <a:pt x="2401" y="3178"/>
                  </a:lnTo>
                  <a:lnTo>
                    <a:pt x="2470" y="2492"/>
                  </a:lnTo>
                  <a:lnTo>
                    <a:pt x="2378" y="1760"/>
                  </a:lnTo>
                  <a:lnTo>
                    <a:pt x="2150" y="1075"/>
                  </a:lnTo>
                  <a:lnTo>
                    <a:pt x="1784" y="503"/>
                  </a:lnTo>
                  <a:lnTo>
                    <a:pt x="1281" y="92"/>
                  </a:lnTo>
                  <a:lnTo>
                    <a:pt x="984" y="23"/>
                  </a:lnTo>
                  <a:lnTo>
                    <a:pt x="8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44"/>
            <p:cNvSpPr/>
            <p:nvPr/>
          </p:nvSpPr>
          <p:spPr>
            <a:xfrm>
              <a:off x="1202409" y="1908588"/>
              <a:ext cx="150491" cy="210383"/>
            </a:xfrm>
            <a:custGeom>
              <a:avLst/>
              <a:gdLst/>
              <a:ahLst/>
              <a:cxnLst/>
              <a:rect l="l" t="t" r="r" b="b"/>
              <a:pathLst>
                <a:path w="2470" h="3453" extrusionOk="0">
                  <a:moveTo>
                    <a:pt x="1486" y="0"/>
                  </a:moveTo>
                  <a:lnTo>
                    <a:pt x="1006" y="206"/>
                  </a:lnTo>
                  <a:lnTo>
                    <a:pt x="572" y="640"/>
                  </a:lnTo>
                  <a:lnTo>
                    <a:pt x="252" y="1235"/>
                  </a:lnTo>
                  <a:lnTo>
                    <a:pt x="46" y="1920"/>
                  </a:lnTo>
                  <a:lnTo>
                    <a:pt x="0" y="2561"/>
                  </a:lnTo>
                  <a:lnTo>
                    <a:pt x="160" y="3086"/>
                  </a:lnTo>
                  <a:lnTo>
                    <a:pt x="572" y="3406"/>
                  </a:lnTo>
                  <a:lnTo>
                    <a:pt x="869" y="3452"/>
                  </a:lnTo>
                  <a:lnTo>
                    <a:pt x="1143" y="3429"/>
                  </a:lnTo>
                  <a:lnTo>
                    <a:pt x="1623" y="3178"/>
                  </a:lnTo>
                  <a:lnTo>
                    <a:pt x="2012" y="2766"/>
                  </a:lnTo>
                  <a:lnTo>
                    <a:pt x="2309" y="2195"/>
                  </a:lnTo>
                  <a:lnTo>
                    <a:pt x="2469" y="1600"/>
                  </a:lnTo>
                  <a:lnTo>
                    <a:pt x="2469" y="1006"/>
                  </a:lnTo>
                  <a:lnTo>
                    <a:pt x="2332" y="503"/>
                  </a:lnTo>
                  <a:lnTo>
                    <a:pt x="2012" y="137"/>
                  </a:lnTo>
                  <a:lnTo>
                    <a:pt x="1760" y="46"/>
                  </a:lnTo>
                  <a:lnTo>
                    <a:pt x="14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65" name="Google Shape;665;p44"/>
            <p:cNvGrpSpPr/>
            <p:nvPr/>
          </p:nvGrpSpPr>
          <p:grpSpPr>
            <a:xfrm>
              <a:off x="1166156" y="3113465"/>
              <a:ext cx="994591" cy="2075495"/>
              <a:chOff x="1166156" y="3113465"/>
              <a:chExt cx="994591" cy="2075495"/>
            </a:xfrm>
          </p:grpSpPr>
          <p:sp>
            <p:nvSpPr>
              <p:cNvPr id="666" name="Google Shape;666;p44"/>
              <p:cNvSpPr/>
              <p:nvPr/>
            </p:nvSpPr>
            <p:spPr>
              <a:xfrm>
                <a:off x="1166156" y="3113465"/>
                <a:ext cx="172790" cy="2075495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34065" fill="none" extrusionOk="0">
                    <a:moveTo>
                      <a:pt x="869" y="0"/>
                    </a:moveTo>
                    <a:lnTo>
                      <a:pt x="1029" y="572"/>
                    </a:lnTo>
                    <a:lnTo>
                      <a:pt x="1852" y="4596"/>
                    </a:lnTo>
                    <a:lnTo>
                      <a:pt x="2401" y="8574"/>
                    </a:lnTo>
                    <a:lnTo>
                      <a:pt x="2790" y="13443"/>
                    </a:lnTo>
                    <a:lnTo>
                      <a:pt x="2836" y="17535"/>
                    </a:lnTo>
                    <a:lnTo>
                      <a:pt x="2721" y="20416"/>
                    </a:lnTo>
                    <a:lnTo>
                      <a:pt x="2447" y="23388"/>
                    </a:lnTo>
                    <a:lnTo>
                      <a:pt x="2012" y="26406"/>
                    </a:lnTo>
                    <a:lnTo>
                      <a:pt x="1372" y="29469"/>
                    </a:lnTo>
                    <a:lnTo>
                      <a:pt x="526" y="32533"/>
                    </a:lnTo>
                    <a:lnTo>
                      <a:pt x="1" y="34064"/>
                    </a:lnTo>
                  </a:path>
                </a:pathLst>
              </a:custGeom>
              <a:noFill/>
              <a:ln w="25150" cap="flat" cmpd="sng">
                <a:solidFill>
                  <a:schemeClr val="accent1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44"/>
              <p:cNvSpPr/>
              <p:nvPr/>
            </p:nvSpPr>
            <p:spPr>
              <a:xfrm>
                <a:off x="1334686" y="3134364"/>
                <a:ext cx="625482" cy="1242555"/>
              </a:xfrm>
              <a:custGeom>
                <a:avLst/>
                <a:gdLst/>
                <a:ahLst/>
                <a:cxnLst/>
                <a:rect l="l" t="t" r="r" b="b"/>
                <a:pathLst>
                  <a:path w="10266" h="20394" fill="none" extrusionOk="0">
                    <a:moveTo>
                      <a:pt x="1" y="20393"/>
                    </a:moveTo>
                    <a:lnTo>
                      <a:pt x="298" y="20119"/>
                    </a:lnTo>
                    <a:lnTo>
                      <a:pt x="2219" y="18084"/>
                    </a:lnTo>
                    <a:lnTo>
                      <a:pt x="3956" y="15958"/>
                    </a:lnTo>
                    <a:lnTo>
                      <a:pt x="5808" y="13260"/>
                    </a:lnTo>
                    <a:lnTo>
                      <a:pt x="7157" y="10860"/>
                    </a:lnTo>
                    <a:lnTo>
                      <a:pt x="7980" y="9122"/>
                    </a:lnTo>
                    <a:lnTo>
                      <a:pt x="8734" y="7270"/>
                    </a:lnTo>
                    <a:lnTo>
                      <a:pt x="9374" y="5327"/>
                    </a:lnTo>
                    <a:lnTo>
                      <a:pt x="9854" y="3270"/>
                    </a:lnTo>
                    <a:lnTo>
                      <a:pt x="10197" y="1121"/>
                    </a:lnTo>
                    <a:lnTo>
                      <a:pt x="10266" y="0"/>
                    </a:lnTo>
                  </a:path>
                </a:pathLst>
              </a:custGeom>
              <a:noFill/>
              <a:ln w="25150" cap="flat" cmpd="sng">
                <a:solidFill>
                  <a:schemeClr val="accent1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44"/>
              <p:cNvSpPr/>
              <p:nvPr/>
            </p:nvSpPr>
            <p:spPr>
              <a:xfrm>
                <a:off x="1802741" y="3255552"/>
                <a:ext cx="332969" cy="246574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4047" fill="none" extrusionOk="0">
                    <a:moveTo>
                      <a:pt x="23" y="0"/>
                    </a:moveTo>
                    <a:lnTo>
                      <a:pt x="1" y="435"/>
                    </a:lnTo>
                    <a:lnTo>
                      <a:pt x="321" y="2515"/>
                    </a:lnTo>
                    <a:lnTo>
                      <a:pt x="732" y="3452"/>
                    </a:lnTo>
                    <a:lnTo>
                      <a:pt x="1121" y="3910"/>
                    </a:lnTo>
                    <a:lnTo>
                      <a:pt x="1372" y="4047"/>
                    </a:lnTo>
                    <a:lnTo>
                      <a:pt x="1784" y="3933"/>
                    </a:lnTo>
                    <a:lnTo>
                      <a:pt x="3864" y="3041"/>
                    </a:lnTo>
                    <a:lnTo>
                      <a:pt x="4824" y="2287"/>
                    </a:lnTo>
                    <a:lnTo>
                      <a:pt x="5304" y="1692"/>
                    </a:lnTo>
                    <a:lnTo>
                      <a:pt x="5464" y="1349"/>
                    </a:lnTo>
                  </a:path>
                </a:pathLst>
              </a:custGeom>
              <a:noFill/>
              <a:ln w="18850" cap="flat" cmpd="sng">
                <a:solidFill>
                  <a:schemeClr val="accent1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9" name="Google Shape;669;p44"/>
              <p:cNvSpPr/>
              <p:nvPr/>
            </p:nvSpPr>
            <p:spPr>
              <a:xfrm>
                <a:off x="1643961" y="3463078"/>
                <a:ext cx="516787" cy="342717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5625" fill="none" extrusionOk="0">
                    <a:moveTo>
                      <a:pt x="0" y="1"/>
                    </a:moveTo>
                    <a:lnTo>
                      <a:pt x="46" y="527"/>
                    </a:lnTo>
                    <a:lnTo>
                      <a:pt x="503" y="2767"/>
                    </a:lnTo>
                    <a:lnTo>
                      <a:pt x="846" y="3727"/>
                    </a:lnTo>
                    <a:lnTo>
                      <a:pt x="1303" y="4596"/>
                    </a:lnTo>
                    <a:lnTo>
                      <a:pt x="1898" y="5350"/>
                    </a:lnTo>
                    <a:lnTo>
                      <a:pt x="2264" y="5625"/>
                    </a:lnTo>
                    <a:lnTo>
                      <a:pt x="2927" y="5442"/>
                    </a:lnTo>
                    <a:lnTo>
                      <a:pt x="5647" y="4344"/>
                    </a:lnTo>
                    <a:lnTo>
                      <a:pt x="6699" y="3727"/>
                    </a:lnTo>
                    <a:lnTo>
                      <a:pt x="7636" y="2996"/>
                    </a:lnTo>
                    <a:lnTo>
                      <a:pt x="8299" y="2150"/>
                    </a:lnTo>
                    <a:lnTo>
                      <a:pt x="8482" y="1670"/>
                    </a:lnTo>
                  </a:path>
                </a:pathLst>
              </a:custGeom>
              <a:noFill/>
              <a:ln w="18850" cap="flat" cmpd="sng">
                <a:solidFill>
                  <a:schemeClr val="accent1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0" name="Google Shape;670;p44"/>
            <p:cNvSpPr/>
            <p:nvPr/>
          </p:nvSpPr>
          <p:spPr>
            <a:xfrm>
              <a:off x="1468424" y="3314045"/>
              <a:ext cx="250778" cy="246635"/>
            </a:xfrm>
            <a:custGeom>
              <a:avLst/>
              <a:gdLst/>
              <a:ahLst/>
              <a:cxnLst/>
              <a:rect l="l" t="t" r="r" b="b"/>
              <a:pathLst>
                <a:path w="4116" h="4048" extrusionOk="0">
                  <a:moveTo>
                    <a:pt x="1715" y="1"/>
                  </a:moveTo>
                  <a:lnTo>
                    <a:pt x="961" y="252"/>
                  </a:lnTo>
                  <a:lnTo>
                    <a:pt x="344" y="755"/>
                  </a:lnTo>
                  <a:lnTo>
                    <a:pt x="24" y="1418"/>
                  </a:lnTo>
                  <a:lnTo>
                    <a:pt x="1" y="1829"/>
                  </a:lnTo>
                  <a:lnTo>
                    <a:pt x="69" y="2218"/>
                  </a:lnTo>
                  <a:lnTo>
                    <a:pt x="412" y="2927"/>
                  </a:lnTo>
                  <a:lnTo>
                    <a:pt x="984" y="3476"/>
                  </a:lnTo>
                  <a:lnTo>
                    <a:pt x="1670" y="3864"/>
                  </a:lnTo>
                  <a:lnTo>
                    <a:pt x="2401" y="4047"/>
                  </a:lnTo>
                  <a:lnTo>
                    <a:pt x="3087" y="4001"/>
                  </a:lnTo>
                  <a:lnTo>
                    <a:pt x="3659" y="3681"/>
                  </a:lnTo>
                  <a:lnTo>
                    <a:pt x="4024" y="3110"/>
                  </a:lnTo>
                  <a:lnTo>
                    <a:pt x="4093" y="2675"/>
                  </a:lnTo>
                  <a:lnTo>
                    <a:pt x="4116" y="2310"/>
                  </a:lnTo>
                  <a:lnTo>
                    <a:pt x="4070" y="1692"/>
                  </a:lnTo>
                  <a:lnTo>
                    <a:pt x="3933" y="1189"/>
                  </a:lnTo>
                  <a:lnTo>
                    <a:pt x="3727" y="755"/>
                  </a:lnTo>
                  <a:lnTo>
                    <a:pt x="3293" y="298"/>
                  </a:lnTo>
                  <a:lnTo>
                    <a:pt x="25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44"/>
            <p:cNvSpPr/>
            <p:nvPr/>
          </p:nvSpPr>
          <p:spPr>
            <a:xfrm>
              <a:off x="1840334" y="2963031"/>
              <a:ext cx="246635" cy="257723"/>
            </a:xfrm>
            <a:custGeom>
              <a:avLst/>
              <a:gdLst/>
              <a:ahLst/>
              <a:cxnLst/>
              <a:rect l="l" t="t" r="r" b="b"/>
              <a:pathLst>
                <a:path w="4048" h="4230" extrusionOk="0">
                  <a:moveTo>
                    <a:pt x="2058" y="0"/>
                  </a:moveTo>
                  <a:lnTo>
                    <a:pt x="1258" y="92"/>
                  </a:lnTo>
                  <a:lnTo>
                    <a:pt x="572" y="480"/>
                  </a:lnTo>
                  <a:lnTo>
                    <a:pt x="321" y="801"/>
                  </a:lnTo>
                  <a:lnTo>
                    <a:pt x="138" y="1166"/>
                  </a:lnTo>
                  <a:lnTo>
                    <a:pt x="1" y="1921"/>
                  </a:lnTo>
                  <a:lnTo>
                    <a:pt x="138" y="2675"/>
                  </a:lnTo>
                  <a:lnTo>
                    <a:pt x="481" y="3361"/>
                  </a:lnTo>
                  <a:lnTo>
                    <a:pt x="984" y="3887"/>
                  </a:lnTo>
                  <a:lnTo>
                    <a:pt x="1578" y="4207"/>
                  </a:lnTo>
                  <a:lnTo>
                    <a:pt x="2241" y="4230"/>
                  </a:lnTo>
                  <a:lnTo>
                    <a:pt x="2904" y="3933"/>
                  </a:lnTo>
                  <a:lnTo>
                    <a:pt x="3201" y="3635"/>
                  </a:lnTo>
                  <a:lnTo>
                    <a:pt x="3659" y="3064"/>
                  </a:lnTo>
                  <a:lnTo>
                    <a:pt x="3979" y="2309"/>
                  </a:lnTo>
                  <a:lnTo>
                    <a:pt x="4047" y="1829"/>
                  </a:lnTo>
                  <a:lnTo>
                    <a:pt x="3956" y="1235"/>
                  </a:lnTo>
                  <a:lnTo>
                    <a:pt x="3521" y="595"/>
                  </a:lnTo>
                  <a:lnTo>
                    <a:pt x="2859" y="160"/>
                  </a:lnTo>
                  <a:lnTo>
                    <a:pt x="20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44"/>
            <p:cNvSpPr/>
            <p:nvPr/>
          </p:nvSpPr>
          <p:spPr>
            <a:xfrm>
              <a:off x="1648104" y="3119010"/>
              <a:ext cx="209042" cy="210444"/>
            </a:xfrm>
            <a:custGeom>
              <a:avLst/>
              <a:gdLst/>
              <a:ahLst/>
              <a:cxnLst/>
              <a:rect l="l" t="t" r="r" b="b"/>
              <a:pathLst>
                <a:path w="3431" h="3454" extrusionOk="0">
                  <a:moveTo>
                    <a:pt x="1601" y="1"/>
                  </a:moveTo>
                  <a:lnTo>
                    <a:pt x="938" y="161"/>
                  </a:lnTo>
                  <a:lnTo>
                    <a:pt x="367" y="527"/>
                  </a:lnTo>
                  <a:lnTo>
                    <a:pt x="47" y="1075"/>
                  </a:lnTo>
                  <a:lnTo>
                    <a:pt x="1" y="1418"/>
                  </a:lnTo>
                  <a:lnTo>
                    <a:pt x="1" y="1738"/>
                  </a:lnTo>
                  <a:lnTo>
                    <a:pt x="229" y="2356"/>
                  </a:lnTo>
                  <a:lnTo>
                    <a:pt x="641" y="2881"/>
                  </a:lnTo>
                  <a:lnTo>
                    <a:pt x="1190" y="3247"/>
                  </a:lnTo>
                  <a:lnTo>
                    <a:pt x="1784" y="3453"/>
                  </a:lnTo>
                  <a:lnTo>
                    <a:pt x="2378" y="3453"/>
                  </a:lnTo>
                  <a:lnTo>
                    <a:pt x="2881" y="3247"/>
                  </a:lnTo>
                  <a:lnTo>
                    <a:pt x="3247" y="2790"/>
                  </a:lnTo>
                  <a:lnTo>
                    <a:pt x="3339" y="2447"/>
                  </a:lnTo>
                  <a:lnTo>
                    <a:pt x="3430" y="1853"/>
                  </a:lnTo>
                  <a:lnTo>
                    <a:pt x="3293" y="984"/>
                  </a:lnTo>
                  <a:lnTo>
                    <a:pt x="2881" y="390"/>
                  </a:lnTo>
                  <a:lnTo>
                    <a:pt x="2264" y="69"/>
                  </a:lnTo>
                  <a:lnTo>
                    <a:pt x="16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44"/>
            <p:cNvSpPr/>
            <p:nvPr/>
          </p:nvSpPr>
          <p:spPr>
            <a:xfrm>
              <a:off x="2067416" y="3177563"/>
              <a:ext cx="214526" cy="208981"/>
            </a:xfrm>
            <a:custGeom>
              <a:avLst/>
              <a:gdLst/>
              <a:ahLst/>
              <a:cxnLst/>
              <a:rect l="l" t="t" r="r" b="b"/>
              <a:pathLst>
                <a:path w="3521" h="3430" extrusionOk="0">
                  <a:moveTo>
                    <a:pt x="1509" y="0"/>
                  </a:moveTo>
                  <a:lnTo>
                    <a:pt x="1166" y="114"/>
                  </a:lnTo>
                  <a:lnTo>
                    <a:pt x="846" y="297"/>
                  </a:lnTo>
                  <a:lnTo>
                    <a:pt x="389" y="777"/>
                  </a:lnTo>
                  <a:lnTo>
                    <a:pt x="92" y="1349"/>
                  </a:lnTo>
                  <a:lnTo>
                    <a:pt x="0" y="1966"/>
                  </a:lnTo>
                  <a:lnTo>
                    <a:pt x="92" y="2561"/>
                  </a:lnTo>
                  <a:lnTo>
                    <a:pt x="366" y="3041"/>
                  </a:lnTo>
                  <a:lnTo>
                    <a:pt x="800" y="3361"/>
                  </a:lnTo>
                  <a:lnTo>
                    <a:pt x="1418" y="3429"/>
                  </a:lnTo>
                  <a:lnTo>
                    <a:pt x="1783" y="3338"/>
                  </a:lnTo>
                  <a:lnTo>
                    <a:pt x="2378" y="3132"/>
                  </a:lnTo>
                  <a:lnTo>
                    <a:pt x="3155" y="2606"/>
                  </a:lnTo>
                  <a:lnTo>
                    <a:pt x="3521" y="1989"/>
                  </a:lnTo>
                  <a:lnTo>
                    <a:pt x="3521" y="1349"/>
                  </a:lnTo>
                  <a:lnTo>
                    <a:pt x="3269" y="755"/>
                  </a:lnTo>
                  <a:lnTo>
                    <a:pt x="2789" y="297"/>
                  </a:lnTo>
                  <a:lnTo>
                    <a:pt x="2195" y="23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44"/>
            <p:cNvSpPr/>
            <p:nvPr/>
          </p:nvSpPr>
          <p:spPr>
            <a:xfrm>
              <a:off x="2059069" y="3464479"/>
              <a:ext cx="214526" cy="210383"/>
            </a:xfrm>
            <a:custGeom>
              <a:avLst/>
              <a:gdLst/>
              <a:ahLst/>
              <a:cxnLst/>
              <a:rect l="l" t="t" r="r" b="b"/>
              <a:pathLst>
                <a:path w="3521" h="3453" extrusionOk="0">
                  <a:moveTo>
                    <a:pt x="1509" y="1"/>
                  </a:moveTo>
                  <a:lnTo>
                    <a:pt x="1166" y="138"/>
                  </a:lnTo>
                  <a:lnTo>
                    <a:pt x="846" y="298"/>
                  </a:lnTo>
                  <a:lnTo>
                    <a:pt x="389" y="778"/>
                  </a:lnTo>
                  <a:lnTo>
                    <a:pt x="92" y="1372"/>
                  </a:lnTo>
                  <a:lnTo>
                    <a:pt x="0" y="1990"/>
                  </a:lnTo>
                  <a:lnTo>
                    <a:pt x="92" y="2561"/>
                  </a:lnTo>
                  <a:lnTo>
                    <a:pt x="366" y="3064"/>
                  </a:lnTo>
                  <a:lnTo>
                    <a:pt x="800" y="3361"/>
                  </a:lnTo>
                  <a:lnTo>
                    <a:pt x="1418" y="3453"/>
                  </a:lnTo>
                  <a:lnTo>
                    <a:pt x="1783" y="3361"/>
                  </a:lnTo>
                  <a:lnTo>
                    <a:pt x="2378" y="3156"/>
                  </a:lnTo>
                  <a:lnTo>
                    <a:pt x="3155" y="2607"/>
                  </a:lnTo>
                  <a:lnTo>
                    <a:pt x="3521" y="1990"/>
                  </a:lnTo>
                  <a:lnTo>
                    <a:pt x="3521" y="1349"/>
                  </a:lnTo>
                  <a:lnTo>
                    <a:pt x="3269" y="778"/>
                  </a:lnTo>
                  <a:lnTo>
                    <a:pt x="2789" y="298"/>
                  </a:lnTo>
                  <a:lnTo>
                    <a:pt x="2195" y="23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44"/>
            <p:cNvSpPr/>
            <p:nvPr/>
          </p:nvSpPr>
          <p:spPr>
            <a:xfrm>
              <a:off x="1915581" y="2949078"/>
              <a:ext cx="121246" cy="78109"/>
            </a:xfrm>
            <a:custGeom>
              <a:avLst/>
              <a:gdLst/>
              <a:ahLst/>
              <a:cxnLst/>
              <a:rect l="l" t="t" r="r" b="b"/>
              <a:pathLst>
                <a:path w="1990" h="1282" extrusionOk="0">
                  <a:moveTo>
                    <a:pt x="1189" y="1"/>
                  </a:moveTo>
                  <a:lnTo>
                    <a:pt x="663" y="24"/>
                  </a:lnTo>
                  <a:lnTo>
                    <a:pt x="320" y="161"/>
                  </a:lnTo>
                  <a:lnTo>
                    <a:pt x="183" y="298"/>
                  </a:lnTo>
                  <a:lnTo>
                    <a:pt x="46" y="435"/>
                  </a:lnTo>
                  <a:lnTo>
                    <a:pt x="0" y="709"/>
                  </a:lnTo>
                  <a:lnTo>
                    <a:pt x="229" y="1030"/>
                  </a:lnTo>
                  <a:lnTo>
                    <a:pt x="938" y="1281"/>
                  </a:lnTo>
                  <a:lnTo>
                    <a:pt x="1486" y="1235"/>
                  </a:lnTo>
                  <a:lnTo>
                    <a:pt x="1784" y="1121"/>
                  </a:lnTo>
                  <a:lnTo>
                    <a:pt x="1898" y="1007"/>
                  </a:lnTo>
                  <a:lnTo>
                    <a:pt x="1989" y="892"/>
                  </a:lnTo>
                  <a:lnTo>
                    <a:pt x="1989" y="641"/>
                  </a:lnTo>
                  <a:lnTo>
                    <a:pt x="1784" y="298"/>
                  </a:lnTo>
                  <a:lnTo>
                    <a:pt x="1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44"/>
            <p:cNvSpPr/>
            <p:nvPr/>
          </p:nvSpPr>
          <p:spPr>
            <a:xfrm>
              <a:off x="1655111" y="3121813"/>
              <a:ext cx="96144" cy="65558"/>
            </a:xfrm>
            <a:custGeom>
              <a:avLst/>
              <a:gdLst/>
              <a:ahLst/>
              <a:cxnLst/>
              <a:rect l="l" t="t" r="r" b="b"/>
              <a:pathLst>
                <a:path w="1578" h="1076" extrusionOk="0">
                  <a:moveTo>
                    <a:pt x="640" y="1"/>
                  </a:moveTo>
                  <a:lnTo>
                    <a:pt x="274" y="206"/>
                  </a:lnTo>
                  <a:lnTo>
                    <a:pt x="92" y="435"/>
                  </a:lnTo>
                  <a:lnTo>
                    <a:pt x="23" y="572"/>
                  </a:lnTo>
                  <a:lnTo>
                    <a:pt x="0" y="732"/>
                  </a:lnTo>
                  <a:lnTo>
                    <a:pt x="69" y="938"/>
                  </a:lnTo>
                  <a:lnTo>
                    <a:pt x="389" y="1075"/>
                  </a:lnTo>
                  <a:lnTo>
                    <a:pt x="983" y="1007"/>
                  </a:lnTo>
                  <a:lnTo>
                    <a:pt x="1372" y="801"/>
                  </a:lnTo>
                  <a:lnTo>
                    <a:pt x="1532" y="595"/>
                  </a:lnTo>
                  <a:lnTo>
                    <a:pt x="1555" y="481"/>
                  </a:lnTo>
                  <a:lnTo>
                    <a:pt x="1578" y="366"/>
                  </a:lnTo>
                  <a:lnTo>
                    <a:pt x="1486" y="184"/>
                  </a:lnTo>
                  <a:lnTo>
                    <a:pt x="1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44"/>
            <p:cNvSpPr/>
            <p:nvPr/>
          </p:nvSpPr>
          <p:spPr>
            <a:xfrm>
              <a:off x="1493527" y="3308500"/>
              <a:ext cx="96144" cy="65497"/>
            </a:xfrm>
            <a:custGeom>
              <a:avLst/>
              <a:gdLst/>
              <a:ahLst/>
              <a:cxnLst/>
              <a:rect l="l" t="t" r="r" b="b"/>
              <a:pathLst>
                <a:path w="1578" h="1075" extrusionOk="0">
                  <a:moveTo>
                    <a:pt x="640" y="0"/>
                  </a:moveTo>
                  <a:lnTo>
                    <a:pt x="275" y="206"/>
                  </a:lnTo>
                  <a:lnTo>
                    <a:pt x="92" y="434"/>
                  </a:lnTo>
                  <a:lnTo>
                    <a:pt x="23" y="572"/>
                  </a:lnTo>
                  <a:lnTo>
                    <a:pt x="0" y="709"/>
                  </a:lnTo>
                  <a:lnTo>
                    <a:pt x="69" y="915"/>
                  </a:lnTo>
                  <a:lnTo>
                    <a:pt x="366" y="1075"/>
                  </a:lnTo>
                  <a:lnTo>
                    <a:pt x="983" y="1006"/>
                  </a:lnTo>
                  <a:lnTo>
                    <a:pt x="1372" y="800"/>
                  </a:lnTo>
                  <a:lnTo>
                    <a:pt x="1532" y="595"/>
                  </a:lnTo>
                  <a:lnTo>
                    <a:pt x="1555" y="480"/>
                  </a:lnTo>
                  <a:lnTo>
                    <a:pt x="1578" y="366"/>
                  </a:lnTo>
                  <a:lnTo>
                    <a:pt x="1486" y="183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44"/>
            <p:cNvSpPr/>
            <p:nvPr/>
          </p:nvSpPr>
          <p:spPr>
            <a:xfrm>
              <a:off x="2188604" y="3176162"/>
              <a:ext cx="86395" cy="76647"/>
            </a:xfrm>
            <a:custGeom>
              <a:avLst/>
              <a:gdLst/>
              <a:ahLst/>
              <a:cxnLst/>
              <a:rect l="l" t="t" r="r" b="b"/>
              <a:pathLst>
                <a:path w="1418" h="1258" extrusionOk="0">
                  <a:moveTo>
                    <a:pt x="640" y="0"/>
                  </a:moveTo>
                  <a:lnTo>
                    <a:pt x="320" y="46"/>
                  </a:lnTo>
                  <a:lnTo>
                    <a:pt x="160" y="92"/>
                  </a:lnTo>
                  <a:lnTo>
                    <a:pt x="0" y="252"/>
                  </a:lnTo>
                  <a:lnTo>
                    <a:pt x="23" y="572"/>
                  </a:lnTo>
                  <a:lnTo>
                    <a:pt x="389" y="1029"/>
                  </a:lnTo>
                  <a:lnTo>
                    <a:pt x="915" y="1258"/>
                  </a:lnTo>
                  <a:lnTo>
                    <a:pt x="1166" y="1235"/>
                  </a:lnTo>
                  <a:lnTo>
                    <a:pt x="1280" y="1166"/>
                  </a:lnTo>
                  <a:lnTo>
                    <a:pt x="1418" y="1006"/>
                  </a:lnTo>
                  <a:lnTo>
                    <a:pt x="1418" y="686"/>
                  </a:lnTo>
                  <a:lnTo>
                    <a:pt x="1143" y="25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44"/>
            <p:cNvSpPr/>
            <p:nvPr/>
          </p:nvSpPr>
          <p:spPr>
            <a:xfrm>
              <a:off x="2188604" y="3470085"/>
              <a:ext cx="86395" cy="76647"/>
            </a:xfrm>
            <a:custGeom>
              <a:avLst/>
              <a:gdLst/>
              <a:ahLst/>
              <a:cxnLst/>
              <a:rect l="l" t="t" r="r" b="b"/>
              <a:pathLst>
                <a:path w="1418" h="1258" extrusionOk="0">
                  <a:moveTo>
                    <a:pt x="640" y="0"/>
                  </a:moveTo>
                  <a:lnTo>
                    <a:pt x="320" y="23"/>
                  </a:lnTo>
                  <a:lnTo>
                    <a:pt x="160" y="92"/>
                  </a:lnTo>
                  <a:lnTo>
                    <a:pt x="0" y="252"/>
                  </a:lnTo>
                  <a:lnTo>
                    <a:pt x="23" y="572"/>
                  </a:lnTo>
                  <a:lnTo>
                    <a:pt x="389" y="1006"/>
                  </a:lnTo>
                  <a:lnTo>
                    <a:pt x="915" y="1257"/>
                  </a:lnTo>
                  <a:lnTo>
                    <a:pt x="1166" y="1212"/>
                  </a:lnTo>
                  <a:lnTo>
                    <a:pt x="1280" y="1166"/>
                  </a:lnTo>
                  <a:lnTo>
                    <a:pt x="1418" y="1006"/>
                  </a:lnTo>
                  <a:lnTo>
                    <a:pt x="1418" y="686"/>
                  </a:lnTo>
                  <a:lnTo>
                    <a:pt x="1143" y="25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44"/>
            <p:cNvSpPr/>
            <p:nvPr/>
          </p:nvSpPr>
          <p:spPr>
            <a:xfrm rot="-3459810">
              <a:off x="578179" y="3528754"/>
              <a:ext cx="566737" cy="1353139"/>
            </a:xfrm>
            <a:custGeom>
              <a:avLst/>
              <a:gdLst/>
              <a:ahLst/>
              <a:cxnLst/>
              <a:rect l="l" t="t" r="r" b="b"/>
              <a:pathLst>
                <a:path w="3910" h="4573" extrusionOk="0">
                  <a:moveTo>
                    <a:pt x="3910" y="0"/>
                  </a:moveTo>
                  <a:lnTo>
                    <a:pt x="3590" y="69"/>
                  </a:lnTo>
                  <a:lnTo>
                    <a:pt x="2904" y="503"/>
                  </a:lnTo>
                  <a:lnTo>
                    <a:pt x="1921" y="1532"/>
                  </a:lnTo>
                  <a:lnTo>
                    <a:pt x="275" y="4024"/>
                  </a:lnTo>
                  <a:lnTo>
                    <a:pt x="0" y="4572"/>
                  </a:lnTo>
                  <a:lnTo>
                    <a:pt x="412" y="3887"/>
                  </a:lnTo>
                  <a:lnTo>
                    <a:pt x="1624" y="2378"/>
                  </a:lnTo>
                  <a:lnTo>
                    <a:pt x="3521" y="366"/>
                  </a:lnTo>
                  <a:lnTo>
                    <a:pt x="3910" y="0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44"/>
            <p:cNvSpPr/>
            <p:nvPr/>
          </p:nvSpPr>
          <p:spPr>
            <a:xfrm rot="1071240">
              <a:off x="1318805" y="4218494"/>
              <a:ext cx="689304" cy="969172"/>
            </a:xfrm>
            <a:custGeom>
              <a:avLst/>
              <a:gdLst/>
              <a:ahLst/>
              <a:cxnLst/>
              <a:rect l="l" t="t" r="r" b="b"/>
              <a:pathLst>
                <a:path w="3910" h="4573" extrusionOk="0">
                  <a:moveTo>
                    <a:pt x="3910" y="0"/>
                  </a:moveTo>
                  <a:lnTo>
                    <a:pt x="3590" y="69"/>
                  </a:lnTo>
                  <a:lnTo>
                    <a:pt x="2904" y="503"/>
                  </a:lnTo>
                  <a:lnTo>
                    <a:pt x="1921" y="1532"/>
                  </a:lnTo>
                  <a:lnTo>
                    <a:pt x="275" y="4024"/>
                  </a:lnTo>
                  <a:lnTo>
                    <a:pt x="0" y="4572"/>
                  </a:lnTo>
                  <a:lnTo>
                    <a:pt x="412" y="3887"/>
                  </a:lnTo>
                  <a:lnTo>
                    <a:pt x="1624" y="2378"/>
                  </a:lnTo>
                  <a:lnTo>
                    <a:pt x="3521" y="366"/>
                  </a:lnTo>
                  <a:lnTo>
                    <a:pt x="3910" y="0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82" name="Google Shape;682;p44"/>
          <p:cNvSpPr/>
          <p:nvPr/>
        </p:nvSpPr>
        <p:spPr>
          <a:xfrm>
            <a:off x="-935768" y="-778835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3" name="Google Shape;683;p44"/>
          <p:cNvSpPr/>
          <p:nvPr/>
        </p:nvSpPr>
        <p:spPr>
          <a:xfrm>
            <a:off x="5163888" y="-855290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4" name="Google Shape;684;p44"/>
          <p:cNvSpPr/>
          <p:nvPr/>
        </p:nvSpPr>
        <p:spPr>
          <a:xfrm>
            <a:off x="11473670" y="-72862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884" y="189625"/>
            <a:ext cx="8413209" cy="519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3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470;p39"/>
          <p:cNvSpPr/>
          <p:nvPr/>
        </p:nvSpPr>
        <p:spPr>
          <a:xfrm>
            <a:off x="543668" y="180691"/>
            <a:ext cx="2141360" cy="1115061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70" name="Google Shape;470;p39"/>
          <p:cNvSpPr/>
          <p:nvPr/>
        </p:nvSpPr>
        <p:spPr>
          <a:xfrm>
            <a:off x="10746519" y="100755"/>
            <a:ext cx="2141360" cy="1115061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71" name="Google Shape;471;p39"/>
          <p:cNvSpPr/>
          <p:nvPr/>
        </p:nvSpPr>
        <p:spPr>
          <a:xfrm>
            <a:off x="8510602" y="87668"/>
            <a:ext cx="1466501" cy="76361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72" name="Google Shape;472;p39"/>
          <p:cNvGrpSpPr/>
          <p:nvPr/>
        </p:nvGrpSpPr>
        <p:grpSpPr>
          <a:xfrm>
            <a:off x="10253142" y="4907953"/>
            <a:ext cx="1858057" cy="2034240"/>
            <a:chOff x="7482826" y="3761219"/>
            <a:chExt cx="1656023" cy="1812832"/>
          </a:xfrm>
          <a:solidFill>
            <a:srgbClr val="5891BE"/>
          </a:solidFill>
        </p:grpSpPr>
        <p:sp>
          <p:nvSpPr>
            <p:cNvPr id="473" name="Google Shape;473;p39"/>
            <p:cNvSpPr/>
            <p:nvPr/>
          </p:nvSpPr>
          <p:spPr>
            <a:xfrm>
              <a:off x="7482826" y="3761219"/>
              <a:ext cx="1656023" cy="1812832"/>
            </a:xfrm>
            <a:custGeom>
              <a:avLst/>
              <a:gdLst/>
              <a:ahLst/>
              <a:cxnLst/>
              <a:rect l="l" t="t" r="r" b="b"/>
              <a:pathLst>
                <a:path w="40078" h="43873" extrusionOk="0">
                  <a:moveTo>
                    <a:pt x="15730" y="0"/>
                  </a:moveTo>
                  <a:lnTo>
                    <a:pt x="15615" y="115"/>
                  </a:lnTo>
                  <a:lnTo>
                    <a:pt x="14587" y="1441"/>
                  </a:lnTo>
                  <a:lnTo>
                    <a:pt x="13535" y="3155"/>
                  </a:lnTo>
                  <a:lnTo>
                    <a:pt x="12872" y="4527"/>
                  </a:lnTo>
                  <a:lnTo>
                    <a:pt x="12346" y="6036"/>
                  </a:lnTo>
                  <a:lnTo>
                    <a:pt x="12003" y="7682"/>
                  </a:lnTo>
                  <a:lnTo>
                    <a:pt x="11935" y="8528"/>
                  </a:lnTo>
                  <a:lnTo>
                    <a:pt x="11957" y="9419"/>
                  </a:lnTo>
                  <a:lnTo>
                    <a:pt x="12346" y="11271"/>
                  </a:lnTo>
                  <a:lnTo>
                    <a:pt x="13032" y="13169"/>
                  </a:lnTo>
                  <a:lnTo>
                    <a:pt x="13924" y="15021"/>
                  </a:lnTo>
                  <a:lnTo>
                    <a:pt x="15364" y="17490"/>
                  </a:lnTo>
                  <a:lnTo>
                    <a:pt x="16827" y="19570"/>
                  </a:lnTo>
                  <a:lnTo>
                    <a:pt x="16987" y="19799"/>
                  </a:lnTo>
                  <a:lnTo>
                    <a:pt x="16987" y="19799"/>
                  </a:lnTo>
                  <a:lnTo>
                    <a:pt x="16484" y="19250"/>
                  </a:lnTo>
                  <a:lnTo>
                    <a:pt x="13832" y="17078"/>
                  </a:lnTo>
                  <a:lnTo>
                    <a:pt x="12529" y="16209"/>
                  </a:lnTo>
                  <a:lnTo>
                    <a:pt x="11089" y="15478"/>
                  </a:lnTo>
                  <a:lnTo>
                    <a:pt x="9580" y="14929"/>
                  </a:lnTo>
                  <a:lnTo>
                    <a:pt x="8802" y="14792"/>
                  </a:lnTo>
                  <a:lnTo>
                    <a:pt x="7248" y="14586"/>
                  </a:lnTo>
                  <a:lnTo>
                    <a:pt x="4207" y="14472"/>
                  </a:lnTo>
                  <a:lnTo>
                    <a:pt x="595" y="14609"/>
                  </a:lnTo>
                  <a:lnTo>
                    <a:pt x="1" y="14655"/>
                  </a:lnTo>
                  <a:lnTo>
                    <a:pt x="115" y="14861"/>
                  </a:lnTo>
                  <a:lnTo>
                    <a:pt x="1350" y="16735"/>
                  </a:lnTo>
                  <a:lnTo>
                    <a:pt x="2973" y="18816"/>
                  </a:lnTo>
                  <a:lnTo>
                    <a:pt x="4322" y="20256"/>
                  </a:lnTo>
                  <a:lnTo>
                    <a:pt x="5853" y="21628"/>
                  </a:lnTo>
                  <a:lnTo>
                    <a:pt x="7568" y="22794"/>
                  </a:lnTo>
                  <a:lnTo>
                    <a:pt x="8505" y="23274"/>
                  </a:lnTo>
                  <a:lnTo>
                    <a:pt x="9626" y="23754"/>
                  </a:lnTo>
                  <a:lnTo>
                    <a:pt x="11683" y="24302"/>
                  </a:lnTo>
                  <a:lnTo>
                    <a:pt x="13421" y="24463"/>
                  </a:lnTo>
                  <a:lnTo>
                    <a:pt x="14838" y="24371"/>
                  </a:lnTo>
                  <a:lnTo>
                    <a:pt x="15387" y="24280"/>
                  </a:lnTo>
                  <a:lnTo>
                    <a:pt x="14701" y="24531"/>
                  </a:lnTo>
                  <a:lnTo>
                    <a:pt x="13032" y="25217"/>
                  </a:lnTo>
                  <a:lnTo>
                    <a:pt x="11249" y="26154"/>
                  </a:lnTo>
                  <a:lnTo>
                    <a:pt x="9557" y="27320"/>
                  </a:lnTo>
                  <a:lnTo>
                    <a:pt x="8848" y="27983"/>
                  </a:lnTo>
                  <a:lnTo>
                    <a:pt x="8345" y="28509"/>
                  </a:lnTo>
                  <a:lnTo>
                    <a:pt x="7385" y="29744"/>
                  </a:lnTo>
                  <a:lnTo>
                    <a:pt x="6013" y="31755"/>
                  </a:lnTo>
                  <a:lnTo>
                    <a:pt x="3933" y="35459"/>
                  </a:lnTo>
                  <a:lnTo>
                    <a:pt x="3590" y="36145"/>
                  </a:lnTo>
                  <a:lnTo>
                    <a:pt x="3590" y="36145"/>
                  </a:lnTo>
                  <a:lnTo>
                    <a:pt x="4733" y="36031"/>
                  </a:lnTo>
                  <a:lnTo>
                    <a:pt x="9465" y="35139"/>
                  </a:lnTo>
                  <a:lnTo>
                    <a:pt x="11477" y="34613"/>
                  </a:lnTo>
                  <a:lnTo>
                    <a:pt x="13375" y="33973"/>
                  </a:lnTo>
                  <a:lnTo>
                    <a:pt x="14952" y="33219"/>
                  </a:lnTo>
                  <a:lnTo>
                    <a:pt x="15547" y="32761"/>
                  </a:lnTo>
                  <a:lnTo>
                    <a:pt x="16095" y="32304"/>
                  </a:lnTo>
                  <a:lnTo>
                    <a:pt x="17010" y="31344"/>
                  </a:lnTo>
                  <a:lnTo>
                    <a:pt x="18062" y="29881"/>
                  </a:lnTo>
                  <a:lnTo>
                    <a:pt x="19182" y="27389"/>
                  </a:lnTo>
                  <a:lnTo>
                    <a:pt x="19273" y="26977"/>
                  </a:lnTo>
                  <a:lnTo>
                    <a:pt x="19090" y="27823"/>
                  </a:lnTo>
                  <a:lnTo>
                    <a:pt x="18610" y="31710"/>
                  </a:lnTo>
                  <a:lnTo>
                    <a:pt x="18587" y="33516"/>
                  </a:lnTo>
                  <a:lnTo>
                    <a:pt x="18702" y="35368"/>
                  </a:lnTo>
                  <a:lnTo>
                    <a:pt x="19045" y="37128"/>
                  </a:lnTo>
                  <a:lnTo>
                    <a:pt x="19342" y="37951"/>
                  </a:lnTo>
                  <a:lnTo>
                    <a:pt x="19639" y="38705"/>
                  </a:lnTo>
                  <a:lnTo>
                    <a:pt x="20325" y="40077"/>
                  </a:lnTo>
                  <a:lnTo>
                    <a:pt x="21354" y="41723"/>
                  </a:lnTo>
                  <a:lnTo>
                    <a:pt x="23114" y="43666"/>
                  </a:lnTo>
                  <a:lnTo>
                    <a:pt x="23411" y="43872"/>
                  </a:lnTo>
                  <a:lnTo>
                    <a:pt x="23823" y="43026"/>
                  </a:lnTo>
                  <a:lnTo>
                    <a:pt x="25697" y="38431"/>
                  </a:lnTo>
                  <a:lnTo>
                    <a:pt x="26429" y="35939"/>
                  </a:lnTo>
                  <a:lnTo>
                    <a:pt x="26680" y="34453"/>
                  </a:lnTo>
                  <a:lnTo>
                    <a:pt x="26680" y="33813"/>
                  </a:lnTo>
                  <a:lnTo>
                    <a:pt x="26658" y="33219"/>
                  </a:lnTo>
                  <a:lnTo>
                    <a:pt x="26383" y="31984"/>
                  </a:lnTo>
                  <a:lnTo>
                    <a:pt x="25720" y="30132"/>
                  </a:lnTo>
                  <a:lnTo>
                    <a:pt x="24006" y="27000"/>
                  </a:lnTo>
                  <a:lnTo>
                    <a:pt x="23548" y="26337"/>
                  </a:lnTo>
                  <a:lnTo>
                    <a:pt x="23708" y="26543"/>
                  </a:lnTo>
                  <a:lnTo>
                    <a:pt x="24806" y="27892"/>
                  </a:lnTo>
                  <a:lnTo>
                    <a:pt x="26109" y="29218"/>
                  </a:lnTo>
                  <a:lnTo>
                    <a:pt x="27138" y="30087"/>
                  </a:lnTo>
                  <a:lnTo>
                    <a:pt x="28258" y="30841"/>
                  </a:lnTo>
                  <a:lnTo>
                    <a:pt x="29447" y="31390"/>
                  </a:lnTo>
                  <a:lnTo>
                    <a:pt x="30041" y="31550"/>
                  </a:lnTo>
                  <a:lnTo>
                    <a:pt x="30704" y="31664"/>
                  </a:lnTo>
                  <a:lnTo>
                    <a:pt x="32213" y="31847"/>
                  </a:lnTo>
                  <a:lnTo>
                    <a:pt x="34705" y="31984"/>
                  </a:lnTo>
                  <a:lnTo>
                    <a:pt x="39232" y="31915"/>
                  </a:lnTo>
                  <a:lnTo>
                    <a:pt x="40077" y="31847"/>
                  </a:lnTo>
                  <a:lnTo>
                    <a:pt x="39506" y="31092"/>
                  </a:lnTo>
                  <a:lnTo>
                    <a:pt x="36077" y="27206"/>
                  </a:lnTo>
                  <a:lnTo>
                    <a:pt x="33996" y="25263"/>
                  </a:lnTo>
                  <a:lnTo>
                    <a:pt x="32579" y="24188"/>
                  </a:lnTo>
                  <a:lnTo>
                    <a:pt x="31916" y="23777"/>
                  </a:lnTo>
                  <a:lnTo>
                    <a:pt x="31253" y="23434"/>
                  </a:lnTo>
                  <a:lnTo>
                    <a:pt x="29904" y="22954"/>
                  </a:lnTo>
                  <a:lnTo>
                    <a:pt x="28555" y="22679"/>
                  </a:lnTo>
                  <a:lnTo>
                    <a:pt x="27275" y="22565"/>
                  </a:lnTo>
                  <a:lnTo>
                    <a:pt x="25560" y="22588"/>
                  </a:lnTo>
                  <a:lnTo>
                    <a:pt x="24006" y="22794"/>
                  </a:lnTo>
                  <a:lnTo>
                    <a:pt x="23754" y="22839"/>
                  </a:lnTo>
                  <a:lnTo>
                    <a:pt x="23754" y="22839"/>
                  </a:lnTo>
                  <a:lnTo>
                    <a:pt x="24577" y="22656"/>
                  </a:lnTo>
                  <a:lnTo>
                    <a:pt x="28166" y="21353"/>
                  </a:lnTo>
                  <a:lnTo>
                    <a:pt x="30247" y="20256"/>
                  </a:lnTo>
                  <a:lnTo>
                    <a:pt x="31619" y="19364"/>
                  </a:lnTo>
                  <a:lnTo>
                    <a:pt x="32259" y="18861"/>
                  </a:lnTo>
                  <a:lnTo>
                    <a:pt x="32922" y="18290"/>
                  </a:lnTo>
                  <a:lnTo>
                    <a:pt x="34225" y="16895"/>
                  </a:lnTo>
                  <a:lnTo>
                    <a:pt x="35414" y="15318"/>
                  </a:lnTo>
                  <a:lnTo>
                    <a:pt x="36488" y="13695"/>
                  </a:lnTo>
                  <a:lnTo>
                    <a:pt x="38591" y="9945"/>
                  </a:lnTo>
                  <a:lnTo>
                    <a:pt x="39003" y="9077"/>
                  </a:lnTo>
                  <a:lnTo>
                    <a:pt x="38751" y="9031"/>
                  </a:lnTo>
                  <a:lnTo>
                    <a:pt x="37060" y="8894"/>
                  </a:lnTo>
                  <a:lnTo>
                    <a:pt x="35391" y="8917"/>
                  </a:lnTo>
                  <a:lnTo>
                    <a:pt x="33356" y="9122"/>
                  </a:lnTo>
                  <a:lnTo>
                    <a:pt x="31093" y="9648"/>
                  </a:lnTo>
                  <a:lnTo>
                    <a:pt x="28647" y="10563"/>
                  </a:lnTo>
                  <a:lnTo>
                    <a:pt x="26772" y="11568"/>
                  </a:lnTo>
                  <a:lnTo>
                    <a:pt x="25537" y="12414"/>
                  </a:lnTo>
                  <a:lnTo>
                    <a:pt x="24920" y="12894"/>
                  </a:lnTo>
                  <a:lnTo>
                    <a:pt x="24074" y="13649"/>
                  </a:lnTo>
                  <a:lnTo>
                    <a:pt x="22542" y="15432"/>
                  </a:lnTo>
                  <a:lnTo>
                    <a:pt x="20714" y="18038"/>
                  </a:lnTo>
                  <a:lnTo>
                    <a:pt x="20096" y="18953"/>
                  </a:lnTo>
                  <a:lnTo>
                    <a:pt x="20439" y="18038"/>
                  </a:lnTo>
                  <a:lnTo>
                    <a:pt x="20919" y="16255"/>
                  </a:lnTo>
                  <a:lnTo>
                    <a:pt x="21171" y="14495"/>
                  </a:lnTo>
                  <a:lnTo>
                    <a:pt x="21194" y="12780"/>
                  </a:lnTo>
                  <a:lnTo>
                    <a:pt x="21034" y="11111"/>
                  </a:lnTo>
                  <a:lnTo>
                    <a:pt x="20714" y="9511"/>
                  </a:lnTo>
                  <a:lnTo>
                    <a:pt x="20256" y="7979"/>
                  </a:lnTo>
                  <a:lnTo>
                    <a:pt x="19730" y="6562"/>
                  </a:lnTo>
                  <a:lnTo>
                    <a:pt x="18816" y="4596"/>
                  </a:lnTo>
                  <a:lnTo>
                    <a:pt x="17559" y="2447"/>
                  </a:lnTo>
                  <a:lnTo>
                    <a:pt x="16004" y="298"/>
                  </a:lnTo>
                  <a:lnTo>
                    <a:pt x="157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4" name="Google Shape;474;p39"/>
            <p:cNvSpPr/>
            <p:nvPr/>
          </p:nvSpPr>
          <p:spPr>
            <a:xfrm>
              <a:off x="8127104" y="4547188"/>
              <a:ext cx="341055" cy="328783"/>
            </a:xfrm>
            <a:custGeom>
              <a:avLst/>
              <a:gdLst/>
              <a:ahLst/>
              <a:cxnLst/>
              <a:rect l="l" t="t" r="r" b="b"/>
              <a:pathLst>
                <a:path w="8254" h="7957" extrusionOk="0">
                  <a:moveTo>
                    <a:pt x="3750" y="0"/>
                  </a:moveTo>
                  <a:lnTo>
                    <a:pt x="2972" y="138"/>
                  </a:lnTo>
                  <a:lnTo>
                    <a:pt x="2264" y="435"/>
                  </a:lnTo>
                  <a:lnTo>
                    <a:pt x="1624" y="869"/>
                  </a:lnTo>
                  <a:lnTo>
                    <a:pt x="1075" y="1418"/>
                  </a:lnTo>
                  <a:lnTo>
                    <a:pt x="618" y="2035"/>
                  </a:lnTo>
                  <a:lnTo>
                    <a:pt x="275" y="2744"/>
                  </a:lnTo>
                  <a:lnTo>
                    <a:pt x="69" y="3475"/>
                  </a:lnTo>
                  <a:lnTo>
                    <a:pt x="0" y="4253"/>
                  </a:lnTo>
                  <a:lnTo>
                    <a:pt x="92" y="5007"/>
                  </a:lnTo>
                  <a:lnTo>
                    <a:pt x="366" y="5739"/>
                  </a:lnTo>
                  <a:lnTo>
                    <a:pt x="823" y="6447"/>
                  </a:lnTo>
                  <a:lnTo>
                    <a:pt x="1486" y="7088"/>
                  </a:lnTo>
                  <a:lnTo>
                    <a:pt x="1898" y="7362"/>
                  </a:lnTo>
                  <a:lnTo>
                    <a:pt x="2264" y="7568"/>
                  </a:lnTo>
                  <a:lnTo>
                    <a:pt x="3018" y="7842"/>
                  </a:lnTo>
                  <a:lnTo>
                    <a:pt x="3750" y="7956"/>
                  </a:lnTo>
                  <a:lnTo>
                    <a:pt x="4504" y="7933"/>
                  </a:lnTo>
                  <a:lnTo>
                    <a:pt x="5236" y="7796"/>
                  </a:lnTo>
                  <a:lnTo>
                    <a:pt x="5899" y="7545"/>
                  </a:lnTo>
                  <a:lnTo>
                    <a:pt x="6539" y="7179"/>
                  </a:lnTo>
                  <a:lnTo>
                    <a:pt x="7088" y="6722"/>
                  </a:lnTo>
                  <a:lnTo>
                    <a:pt x="7545" y="6196"/>
                  </a:lnTo>
                  <a:lnTo>
                    <a:pt x="7911" y="5602"/>
                  </a:lnTo>
                  <a:lnTo>
                    <a:pt x="8162" y="4939"/>
                  </a:lnTo>
                  <a:lnTo>
                    <a:pt x="8254" y="4253"/>
                  </a:lnTo>
                  <a:lnTo>
                    <a:pt x="8208" y="3544"/>
                  </a:lnTo>
                  <a:lnTo>
                    <a:pt x="8002" y="2835"/>
                  </a:lnTo>
                  <a:lnTo>
                    <a:pt x="7591" y="2104"/>
                  </a:lnTo>
                  <a:lnTo>
                    <a:pt x="6996" y="1372"/>
                  </a:lnTo>
                  <a:lnTo>
                    <a:pt x="6608" y="1029"/>
                  </a:lnTo>
                  <a:lnTo>
                    <a:pt x="6196" y="709"/>
                  </a:lnTo>
                  <a:lnTo>
                    <a:pt x="5350" y="252"/>
                  </a:lnTo>
                  <a:lnTo>
                    <a:pt x="4527" y="23"/>
                  </a:lnTo>
                  <a:lnTo>
                    <a:pt x="37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5" name="Google Shape;475;p39"/>
            <p:cNvSpPr/>
            <p:nvPr/>
          </p:nvSpPr>
          <p:spPr>
            <a:xfrm>
              <a:off x="8210241" y="4616153"/>
              <a:ext cx="159660" cy="177635"/>
            </a:xfrm>
            <a:custGeom>
              <a:avLst/>
              <a:gdLst/>
              <a:ahLst/>
              <a:cxnLst/>
              <a:rect l="l" t="t" r="r" b="b"/>
              <a:pathLst>
                <a:path w="3864" h="4299" extrusionOk="0">
                  <a:moveTo>
                    <a:pt x="1761" y="0"/>
                  </a:moveTo>
                  <a:lnTo>
                    <a:pt x="1235" y="115"/>
                  </a:lnTo>
                  <a:lnTo>
                    <a:pt x="823" y="298"/>
                  </a:lnTo>
                  <a:lnTo>
                    <a:pt x="480" y="595"/>
                  </a:lnTo>
                  <a:lnTo>
                    <a:pt x="160" y="1098"/>
                  </a:lnTo>
                  <a:lnTo>
                    <a:pt x="0" y="1944"/>
                  </a:lnTo>
                  <a:lnTo>
                    <a:pt x="160" y="2812"/>
                  </a:lnTo>
                  <a:lnTo>
                    <a:pt x="526" y="3567"/>
                  </a:lnTo>
                  <a:lnTo>
                    <a:pt x="1098" y="4115"/>
                  </a:lnTo>
                  <a:lnTo>
                    <a:pt x="1623" y="4298"/>
                  </a:lnTo>
                  <a:lnTo>
                    <a:pt x="2012" y="4298"/>
                  </a:lnTo>
                  <a:lnTo>
                    <a:pt x="2218" y="4253"/>
                  </a:lnTo>
                  <a:lnTo>
                    <a:pt x="2629" y="4093"/>
                  </a:lnTo>
                  <a:lnTo>
                    <a:pt x="3247" y="3590"/>
                  </a:lnTo>
                  <a:lnTo>
                    <a:pt x="3658" y="2949"/>
                  </a:lnTo>
                  <a:lnTo>
                    <a:pt x="3864" y="2218"/>
                  </a:lnTo>
                  <a:lnTo>
                    <a:pt x="3841" y="1486"/>
                  </a:lnTo>
                  <a:lnTo>
                    <a:pt x="3612" y="823"/>
                  </a:lnTo>
                  <a:lnTo>
                    <a:pt x="3155" y="320"/>
                  </a:lnTo>
                  <a:lnTo>
                    <a:pt x="2492" y="23"/>
                  </a:lnTo>
                  <a:lnTo>
                    <a:pt x="205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9" name="Google Shape;482;p40"/>
          <p:cNvGrpSpPr/>
          <p:nvPr/>
        </p:nvGrpSpPr>
        <p:grpSpPr>
          <a:xfrm rot="20813627">
            <a:off x="7277063" y="4715976"/>
            <a:ext cx="6525794" cy="2302654"/>
            <a:chOff x="-914439" y="4559904"/>
            <a:chExt cx="6525794" cy="2302654"/>
          </a:xfrm>
          <a:solidFill>
            <a:srgbClr val="AFDA90"/>
          </a:solidFill>
        </p:grpSpPr>
        <p:sp>
          <p:nvSpPr>
            <p:cNvPr id="10" name="Google Shape;483;p40"/>
            <p:cNvSpPr/>
            <p:nvPr/>
          </p:nvSpPr>
          <p:spPr>
            <a:xfrm rot="356234">
              <a:off x="-914439" y="4717273"/>
              <a:ext cx="6525794" cy="2145285"/>
            </a:xfrm>
            <a:custGeom>
              <a:avLst/>
              <a:gdLst/>
              <a:ahLst/>
              <a:cxnLst/>
              <a:rect l="l" t="t" r="r" b="b"/>
              <a:pathLst>
                <a:path w="56796" h="58532" extrusionOk="0">
                  <a:moveTo>
                    <a:pt x="24985" y="0"/>
                  </a:moveTo>
                  <a:lnTo>
                    <a:pt x="22627" y="33"/>
                  </a:lnTo>
                  <a:lnTo>
                    <a:pt x="20875" y="262"/>
                  </a:lnTo>
                  <a:lnTo>
                    <a:pt x="19696" y="508"/>
                  </a:lnTo>
                  <a:lnTo>
                    <a:pt x="18550" y="835"/>
                  </a:lnTo>
                  <a:lnTo>
                    <a:pt x="17404" y="1244"/>
                  </a:lnTo>
                  <a:lnTo>
                    <a:pt x="16274" y="1736"/>
                  </a:lnTo>
                  <a:lnTo>
                    <a:pt x="15161" y="2309"/>
                  </a:lnTo>
                  <a:lnTo>
                    <a:pt x="14048" y="2980"/>
                  </a:lnTo>
                  <a:lnTo>
                    <a:pt x="12967" y="3733"/>
                  </a:lnTo>
                  <a:lnTo>
                    <a:pt x="11887" y="4584"/>
                  </a:lnTo>
                  <a:lnTo>
                    <a:pt x="10822" y="5518"/>
                  </a:lnTo>
                  <a:lnTo>
                    <a:pt x="10315" y="6025"/>
                  </a:lnTo>
                  <a:lnTo>
                    <a:pt x="9791" y="6549"/>
                  </a:lnTo>
                  <a:lnTo>
                    <a:pt x="8809" y="7662"/>
                  </a:lnTo>
                  <a:lnTo>
                    <a:pt x="7384" y="9447"/>
                  </a:lnTo>
                  <a:lnTo>
                    <a:pt x="5682" y="12017"/>
                  </a:lnTo>
                  <a:lnTo>
                    <a:pt x="4192" y="14801"/>
                  </a:lnTo>
                  <a:lnTo>
                    <a:pt x="2898" y="17748"/>
                  </a:lnTo>
                  <a:lnTo>
                    <a:pt x="1834" y="20826"/>
                  </a:lnTo>
                  <a:lnTo>
                    <a:pt x="999" y="23986"/>
                  </a:lnTo>
                  <a:lnTo>
                    <a:pt x="410" y="27211"/>
                  </a:lnTo>
                  <a:lnTo>
                    <a:pt x="66" y="30453"/>
                  </a:lnTo>
                  <a:lnTo>
                    <a:pt x="0" y="33662"/>
                  </a:lnTo>
                  <a:lnTo>
                    <a:pt x="197" y="36822"/>
                  </a:lnTo>
                  <a:lnTo>
                    <a:pt x="557" y="39146"/>
                  </a:lnTo>
                  <a:lnTo>
                    <a:pt x="868" y="40653"/>
                  </a:lnTo>
                  <a:lnTo>
                    <a:pt x="1261" y="42126"/>
                  </a:lnTo>
                  <a:lnTo>
                    <a:pt x="1736" y="43551"/>
                  </a:lnTo>
                  <a:lnTo>
                    <a:pt x="2276" y="44942"/>
                  </a:lnTo>
                  <a:lnTo>
                    <a:pt x="2898" y="46285"/>
                  </a:lnTo>
                  <a:lnTo>
                    <a:pt x="3602" y="47578"/>
                  </a:lnTo>
                  <a:lnTo>
                    <a:pt x="4388" y="48823"/>
                  </a:lnTo>
                  <a:lnTo>
                    <a:pt x="5256" y="49985"/>
                  </a:lnTo>
                  <a:lnTo>
                    <a:pt x="6222" y="51098"/>
                  </a:lnTo>
                  <a:lnTo>
                    <a:pt x="6729" y="51622"/>
                  </a:lnTo>
                  <a:lnTo>
                    <a:pt x="7253" y="52130"/>
                  </a:lnTo>
                  <a:lnTo>
                    <a:pt x="8350" y="53096"/>
                  </a:lnTo>
                  <a:lnTo>
                    <a:pt x="9496" y="53963"/>
                  </a:lnTo>
                  <a:lnTo>
                    <a:pt x="10691" y="54766"/>
                  </a:lnTo>
                  <a:lnTo>
                    <a:pt x="11936" y="55470"/>
                  </a:lnTo>
                  <a:lnTo>
                    <a:pt x="13213" y="56108"/>
                  </a:lnTo>
                  <a:lnTo>
                    <a:pt x="14539" y="56665"/>
                  </a:lnTo>
                  <a:lnTo>
                    <a:pt x="15898" y="57156"/>
                  </a:lnTo>
                  <a:lnTo>
                    <a:pt x="17977" y="57762"/>
                  </a:lnTo>
                  <a:lnTo>
                    <a:pt x="20859" y="58286"/>
                  </a:lnTo>
                  <a:lnTo>
                    <a:pt x="23806" y="58531"/>
                  </a:lnTo>
                  <a:lnTo>
                    <a:pt x="26802" y="58515"/>
                  </a:lnTo>
                  <a:lnTo>
                    <a:pt x="29814" y="58220"/>
                  </a:lnTo>
                  <a:lnTo>
                    <a:pt x="32810" y="57680"/>
                  </a:lnTo>
                  <a:lnTo>
                    <a:pt x="35757" y="56894"/>
                  </a:lnTo>
                  <a:lnTo>
                    <a:pt x="38639" y="55863"/>
                  </a:lnTo>
                  <a:lnTo>
                    <a:pt x="41406" y="54618"/>
                  </a:lnTo>
                  <a:lnTo>
                    <a:pt x="44058" y="53145"/>
                  </a:lnTo>
                  <a:lnTo>
                    <a:pt x="46530" y="51459"/>
                  </a:lnTo>
                  <a:lnTo>
                    <a:pt x="48823" y="49576"/>
                  </a:lnTo>
                  <a:lnTo>
                    <a:pt x="49887" y="48544"/>
                  </a:lnTo>
                  <a:lnTo>
                    <a:pt x="50902" y="47496"/>
                  </a:lnTo>
                  <a:lnTo>
                    <a:pt x="52654" y="45352"/>
                  </a:lnTo>
                  <a:lnTo>
                    <a:pt x="54078" y="43109"/>
                  </a:lnTo>
                  <a:lnTo>
                    <a:pt x="55191" y="40816"/>
                  </a:lnTo>
                  <a:lnTo>
                    <a:pt x="56026" y="38475"/>
                  </a:lnTo>
                  <a:lnTo>
                    <a:pt x="56550" y="36101"/>
                  </a:lnTo>
                  <a:lnTo>
                    <a:pt x="56796" y="33678"/>
                  </a:lnTo>
                  <a:lnTo>
                    <a:pt x="56780" y="31255"/>
                  </a:lnTo>
                  <a:lnTo>
                    <a:pt x="56485" y="28832"/>
                  </a:lnTo>
                  <a:lnTo>
                    <a:pt x="55945" y="26392"/>
                  </a:lnTo>
                  <a:lnTo>
                    <a:pt x="55159" y="23986"/>
                  </a:lnTo>
                  <a:lnTo>
                    <a:pt x="54127" y="21612"/>
                  </a:lnTo>
                  <a:lnTo>
                    <a:pt x="52883" y="19270"/>
                  </a:lnTo>
                  <a:lnTo>
                    <a:pt x="51409" y="16978"/>
                  </a:lnTo>
                  <a:lnTo>
                    <a:pt x="49723" y="14735"/>
                  </a:lnTo>
                  <a:lnTo>
                    <a:pt x="47840" y="12574"/>
                  </a:lnTo>
                  <a:lnTo>
                    <a:pt x="46809" y="11526"/>
                  </a:lnTo>
                  <a:lnTo>
                    <a:pt x="45777" y="10511"/>
                  </a:lnTo>
                  <a:lnTo>
                    <a:pt x="43616" y="8563"/>
                  </a:lnTo>
                  <a:lnTo>
                    <a:pt x="41406" y="6795"/>
                  </a:lnTo>
                  <a:lnTo>
                    <a:pt x="39147" y="5174"/>
                  </a:lnTo>
                  <a:lnTo>
                    <a:pt x="36838" y="3749"/>
                  </a:lnTo>
                  <a:lnTo>
                    <a:pt x="34497" y="2521"/>
                  </a:lnTo>
                  <a:lnTo>
                    <a:pt x="32139" y="1523"/>
                  </a:lnTo>
                  <a:lnTo>
                    <a:pt x="29749" y="753"/>
                  </a:lnTo>
                  <a:lnTo>
                    <a:pt x="27375" y="246"/>
                  </a:lnTo>
                  <a:lnTo>
                    <a:pt x="2498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84;p40"/>
            <p:cNvSpPr/>
            <p:nvPr/>
          </p:nvSpPr>
          <p:spPr>
            <a:xfrm>
              <a:off x="317266" y="4559904"/>
              <a:ext cx="428092" cy="368249"/>
            </a:xfrm>
            <a:custGeom>
              <a:avLst/>
              <a:gdLst/>
              <a:ahLst/>
              <a:cxnLst/>
              <a:rect l="l" t="t" r="r" b="b"/>
              <a:pathLst>
                <a:path w="8427" h="7249" extrusionOk="0">
                  <a:moveTo>
                    <a:pt x="4235" y="1"/>
                  </a:moveTo>
                  <a:lnTo>
                    <a:pt x="3951" y="88"/>
                  </a:lnTo>
                  <a:lnTo>
                    <a:pt x="3842" y="219"/>
                  </a:lnTo>
                  <a:lnTo>
                    <a:pt x="3580" y="568"/>
                  </a:lnTo>
                  <a:lnTo>
                    <a:pt x="3209" y="1289"/>
                  </a:lnTo>
                  <a:lnTo>
                    <a:pt x="2969" y="2380"/>
                  </a:lnTo>
                  <a:lnTo>
                    <a:pt x="2969" y="3144"/>
                  </a:lnTo>
                  <a:lnTo>
                    <a:pt x="2773" y="2904"/>
                  </a:lnTo>
                  <a:lnTo>
                    <a:pt x="2314" y="2489"/>
                  </a:lnTo>
                  <a:lnTo>
                    <a:pt x="1768" y="2184"/>
                  </a:lnTo>
                  <a:lnTo>
                    <a:pt x="1157" y="2031"/>
                  </a:lnTo>
                  <a:lnTo>
                    <a:pt x="808" y="2009"/>
                  </a:lnTo>
                  <a:lnTo>
                    <a:pt x="633" y="2031"/>
                  </a:lnTo>
                  <a:lnTo>
                    <a:pt x="306" y="2184"/>
                  </a:lnTo>
                  <a:lnTo>
                    <a:pt x="87" y="2446"/>
                  </a:lnTo>
                  <a:lnTo>
                    <a:pt x="0" y="2795"/>
                  </a:lnTo>
                  <a:lnTo>
                    <a:pt x="44" y="2991"/>
                  </a:lnTo>
                  <a:lnTo>
                    <a:pt x="262" y="3646"/>
                  </a:lnTo>
                  <a:lnTo>
                    <a:pt x="917" y="4847"/>
                  </a:lnTo>
                  <a:lnTo>
                    <a:pt x="1812" y="5917"/>
                  </a:lnTo>
                  <a:lnTo>
                    <a:pt x="2882" y="6790"/>
                  </a:lnTo>
                  <a:lnTo>
                    <a:pt x="3449" y="7139"/>
                  </a:lnTo>
                  <a:lnTo>
                    <a:pt x="3646" y="7226"/>
                  </a:lnTo>
                  <a:lnTo>
                    <a:pt x="3995" y="7248"/>
                  </a:lnTo>
                  <a:lnTo>
                    <a:pt x="4148" y="7183"/>
                  </a:lnTo>
                  <a:lnTo>
                    <a:pt x="4344" y="7183"/>
                  </a:lnTo>
                  <a:lnTo>
                    <a:pt x="4541" y="7052"/>
                  </a:lnTo>
                  <a:lnTo>
                    <a:pt x="5152" y="6659"/>
                  </a:lnTo>
                  <a:lnTo>
                    <a:pt x="6549" y="5764"/>
                  </a:lnTo>
                  <a:lnTo>
                    <a:pt x="7466" y="4956"/>
                  </a:lnTo>
                  <a:lnTo>
                    <a:pt x="7968" y="4345"/>
                  </a:lnTo>
                  <a:lnTo>
                    <a:pt x="8296" y="3668"/>
                  </a:lnTo>
                  <a:lnTo>
                    <a:pt x="8427" y="2926"/>
                  </a:lnTo>
                  <a:lnTo>
                    <a:pt x="8405" y="2511"/>
                  </a:lnTo>
                  <a:lnTo>
                    <a:pt x="8317" y="2271"/>
                  </a:lnTo>
                  <a:lnTo>
                    <a:pt x="7903" y="1943"/>
                  </a:lnTo>
                  <a:lnTo>
                    <a:pt x="7663" y="1922"/>
                  </a:lnTo>
                  <a:lnTo>
                    <a:pt x="7073" y="2009"/>
                  </a:lnTo>
                  <a:lnTo>
                    <a:pt x="6069" y="2446"/>
                  </a:lnTo>
                  <a:lnTo>
                    <a:pt x="5632" y="2751"/>
                  </a:lnTo>
                  <a:lnTo>
                    <a:pt x="5676" y="2424"/>
                  </a:lnTo>
                  <a:lnTo>
                    <a:pt x="5676" y="1769"/>
                  </a:lnTo>
                  <a:lnTo>
                    <a:pt x="5523" y="1136"/>
                  </a:lnTo>
                  <a:lnTo>
                    <a:pt x="5196" y="524"/>
                  </a:lnTo>
                  <a:lnTo>
                    <a:pt x="4934" y="241"/>
                  </a:lnTo>
                  <a:lnTo>
                    <a:pt x="4825" y="132"/>
                  </a:lnTo>
                  <a:lnTo>
                    <a:pt x="4541" y="22"/>
                  </a:lnTo>
                  <a:lnTo>
                    <a:pt x="4235" y="1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85;p40"/>
            <p:cNvSpPr/>
            <p:nvPr/>
          </p:nvSpPr>
          <p:spPr>
            <a:xfrm>
              <a:off x="1608928" y="4678963"/>
              <a:ext cx="256235" cy="220726"/>
            </a:xfrm>
            <a:custGeom>
              <a:avLst/>
              <a:gdLst/>
              <a:ahLst/>
              <a:cxnLst/>
              <a:rect l="l" t="t" r="r" b="b"/>
              <a:pathLst>
                <a:path w="5044" h="4345" extrusionOk="0">
                  <a:moveTo>
                    <a:pt x="2424" y="1"/>
                  </a:moveTo>
                  <a:lnTo>
                    <a:pt x="2293" y="132"/>
                  </a:lnTo>
                  <a:lnTo>
                    <a:pt x="2118" y="350"/>
                  </a:lnTo>
                  <a:lnTo>
                    <a:pt x="1900" y="787"/>
                  </a:lnTo>
                  <a:lnTo>
                    <a:pt x="1769" y="1441"/>
                  </a:lnTo>
                  <a:lnTo>
                    <a:pt x="1769" y="1878"/>
                  </a:lnTo>
                  <a:lnTo>
                    <a:pt x="1529" y="1594"/>
                  </a:lnTo>
                  <a:lnTo>
                    <a:pt x="895" y="1245"/>
                  </a:lnTo>
                  <a:lnTo>
                    <a:pt x="481" y="1201"/>
                  </a:lnTo>
                  <a:lnTo>
                    <a:pt x="262" y="1245"/>
                  </a:lnTo>
                  <a:lnTo>
                    <a:pt x="0" y="1551"/>
                  </a:lnTo>
                  <a:lnTo>
                    <a:pt x="22" y="1769"/>
                  </a:lnTo>
                  <a:lnTo>
                    <a:pt x="153" y="2162"/>
                  </a:lnTo>
                  <a:lnTo>
                    <a:pt x="546" y="2882"/>
                  </a:lnTo>
                  <a:lnTo>
                    <a:pt x="1070" y="3515"/>
                  </a:lnTo>
                  <a:lnTo>
                    <a:pt x="1703" y="4039"/>
                  </a:lnTo>
                  <a:lnTo>
                    <a:pt x="2031" y="4258"/>
                  </a:lnTo>
                  <a:lnTo>
                    <a:pt x="2249" y="4345"/>
                  </a:lnTo>
                  <a:lnTo>
                    <a:pt x="2445" y="4279"/>
                  </a:lnTo>
                  <a:lnTo>
                    <a:pt x="2576" y="4279"/>
                  </a:lnTo>
                  <a:lnTo>
                    <a:pt x="2686" y="4192"/>
                  </a:lnTo>
                  <a:lnTo>
                    <a:pt x="3493" y="3712"/>
                  </a:lnTo>
                  <a:lnTo>
                    <a:pt x="4650" y="2795"/>
                  </a:lnTo>
                  <a:lnTo>
                    <a:pt x="4978" y="2206"/>
                  </a:lnTo>
                  <a:lnTo>
                    <a:pt x="5043" y="1747"/>
                  </a:lnTo>
                  <a:lnTo>
                    <a:pt x="5021" y="1507"/>
                  </a:lnTo>
                  <a:lnTo>
                    <a:pt x="4956" y="1354"/>
                  </a:lnTo>
                  <a:lnTo>
                    <a:pt x="4716" y="1158"/>
                  </a:lnTo>
                  <a:lnTo>
                    <a:pt x="4585" y="1158"/>
                  </a:lnTo>
                  <a:lnTo>
                    <a:pt x="4214" y="1201"/>
                  </a:lnTo>
                  <a:lnTo>
                    <a:pt x="3624" y="1441"/>
                  </a:lnTo>
                  <a:lnTo>
                    <a:pt x="3384" y="1638"/>
                  </a:lnTo>
                  <a:lnTo>
                    <a:pt x="3428" y="1245"/>
                  </a:lnTo>
                  <a:lnTo>
                    <a:pt x="3297" y="677"/>
                  </a:lnTo>
                  <a:lnTo>
                    <a:pt x="3100" y="306"/>
                  </a:lnTo>
                  <a:lnTo>
                    <a:pt x="2948" y="132"/>
                  </a:lnTo>
                  <a:lnTo>
                    <a:pt x="2795" y="22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86;p40"/>
            <p:cNvSpPr/>
            <p:nvPr/>
          </p:nvSpPr>
          <p:spPr>
            <a:xfrm>
              <a:off x="-252782" y="5025073"/>
              <a:ext cx="256235" cy="220726"/>
            </a:xfrm>
            <a:custGeom>
              <a:avLst/>
              <a:gdLst/>
              <a:ahLst/>
              <a:cxnLst/>
              <a:rect l="l" t="t" r="r" b="b"/>
              <a:pathLst>
                <a:path w="5044" h="4345" extrusionOk="0">
                  <a:moveTo>
                    <a:pt x="2424" y="1"/>
                  </a:moveTo>
                  <a:lnTo>
                    <a:pt x="2293" y="132"/>
                  </a:lnTo>
                  <a:lnTo>
                    <a:pt x="2118" y="350"/>
                  </a:lnTo>
                  <a:lnTo>
                    <a:pt x="1900" y="787"/>
                  </a:lnTo>
                  <a:lnTo>
                    <a:pt x="1769" y="1441"/>
                  </a:lnTo>
                  <a:lnTo>
                    <a:pt x="1769" y="1878"/>
                  </a:lnTo>
                  <a:lnTo>
                    <a:pt x="1529" y="1594"/>
                  </a:lnTo>
                  <a:lnTo>
                    <a:pt x="895" y="1245"/>
                  </a:lnTo>
                  <a:lnTo>
                    <a:pt x="481" y="1201"/>
                  </a:lnTo>
                  <a:lnTo>
                    <a:pt x="262" y="1245"/>
                  </a:lnTo>
                  <a:lnTo>
                    <a:pt x="0" y="1551"/>
                  </a:lnTo>
                  <a:lnTo>
                    <a:pt x="22" y="1769"/>
                  </a:lnTo>
                  <a:lnTo>
                    <a:pt x="153" y="2162"/>
                  </a:lnTo>
                  <a:lnTo>
                    <a:pt x="546" y="2882"/>
                  </a:lnTo>
                  <a:lnTo>
                    <a:pt x="1070" y="3515"/>
                  </a:lnTo>
                  <a:lnTo>
                    <a:pt x="1703" y="4039"/>
                  </a:lnTo>
                  <a:lnTo>
                    <a:pt x="2031" y="4258"/>
                  </a:lnTo>
                  <a:lnTo>
                    <a:pt x="2249" y="4345"/>
                  </a:lnTo>
                  <a:lnTo>
                    <a:pt x="2445" y="4279"/>
                  </a:lnTo>
                  <a:lnTo>
                    <a:pt x="2576" y="4279"/>
                  </a:lnTo>
                  <a:lnTo>
                    <a:pt x="2686" y="4192"/>
                  </a:lnTo>
                  <a:lnTo>
                    <a:pt x="3493" y="3712"/>
                  </a:lnTo>
                  <a:lnTo>
                    <a:pt x="4650" y="2795"/>
                  </a:lnTo>
                  <a:lnTo>
                    <a:pt x="4978" y="2206"/>
                  </a:lnTo>
                  <a:lnTo>
                    <a:pt x="5043" y="1747"/>
                  </a:lnTo>
                  <a:lnTo>
                    <a:pt x="5021" y="1507"/>
                  </a:lnTo>
                  <a:lnTo>
                    <a:pt x="4956" y="1354"/>
                  </a:lnTo>
                  <a:lnTo>
                    <a:pt x="4716" y="1158"/>
                  </a:lnTo>
                  <a:lnTo>
                    <a:pt x="4585" y="1158"/>
                  </a:lnTo>
                  <a:lnTo>
                    <a:pt x="4214" y="1201"/>
                  </a:lnTo>
                  <a:lnTo>
                    <a:pt x="3624" y="1441"/>
                  </a:lnTo>
                  <a:lnTo>
                    <a:pt x="3384" y="1638"/>
                  </a:lnTo>
                  <a:lnTo>
                    <a:pt x="3428" y="1245"/>
                  </a:lnTo>
                  <a:lnTo>
                    <a:pt x="3297" y="677"/>
                  </a:lnTo>
                  <a:lnTo>
                    <a:pt x="3100" y="306"/>
                  </a:lnTo>
                  <a:lnTo>
                    <a:pt x="2948" y="132"/>
                  </a:lnTo>
                  <a:lnTo>
                    <a:pt x="2795" y="22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87;p40"/>
            <p:cNvSpPr/>
            <p:nvPr/>
          </p:nvSpPr>
          <p:spPr>
            <a:xfrm>
              <a:off x="3276326" y="4785397"/>
              <a:ext cx="343814" cy="296164"/>
            </a:xfrm>
            <a:custGeom>
              <a:avLst/>
              <a:gdLst/>
              <a:ahLst/>
              <a:cxnLst/>
              <a:rect l="l" t="t" r="r" b="b"/>
              <a:pathLst>
                <a:path w="6768" h="5830" extrusionOk="0">
                  <a:moveTo>
                    <a:pt x="3384" y="0"/>
                  </a:moveTo>
                  <a:lnTo>
                    <a:pt x="3144" y="66"/>
                  </a:lnTo>
                  <a:lnTo>
                    <a:pt x="3057" y="153"/>
                  </a:lnTo>
                  <a:lnTo>
                    <a:pt x="2839" y="437"/>
                  </a:lnTo>
                  <a:lnTo>
                    <a:pt x="2555" y="1026"/>
                  </a:lnTo>
                  <a:lnTo>
                    <a:pt x="2380" y="1921"/>
                  </a:lnTo>
                  <a:lnTo>
                    <a:pt x="2380" y="2533"/>
                  </a:lnTo>
                  <a:lnTo>
                    <a:pt x="2053" y="2140"/>
                  </a:lnTo>
                  <a:lnTo>
                    <a:pt x="1441" y="1747"/>
                  </a:lnTo>
                  <a:lnTo>
                    <a:pt x="939" y="1616"/>
                  </a:lnTo>
                  <a:lnTo>
                    <a:pt x="655" y="1594"/>
                  </a:lnTo>
                  <a:lnTo>
                    <a:pt x="503" y="1616"/>
                  </a:lnTo>
                  <a:lnTo>
                    <a:pt x="241" y="1747"/>
                  </a:lnTo>
                  <a:lnTo>
                    <a:pt x="66" y="1965"/>
                  </a:lnTo>
                  <a:lnTo>
                    <a:pt x="1" y="2249"/>
                  </a:lnTo>
                  <a:lnTo>
                    <a:pt x="44" y="2402"/>
                  </a:lnTo>
                  <a:lnTo>
                    <a:pt x="197" y="2926"/>
                  </a:lnTo>
                  <a:lnTo>
                    <a:pt x="721" y="3886"/>
                  </a:lnTo>
                  <a:lnTo>
                    <a:pt x="1441" y="4737"/>
                  </a:lnTo>
                  <a:lnTo>
                    <a:pt x="2293" y="5458"/>
                  </a:lnTo>
                  <a:lnTo>
                    <a:pt x="2773" y="5742"/>
                  </a:lnTo>
                  <a:lnTo>
                    <a:pt x="2904" y="5807"/>
                  </a:lnTo>
                  <a:lnTo>
                    <a:pt x="3188" y="5829"/>
                  </a:lnTo>
                  <a:lnTo>
                    <a:pt x="3319" y="5785"/>
                  </a:lnTo>
                  <a:lnTo>
                    <a:pt x="3472" y="5764"/>
                  </a:lnTo>
                  <a:lnTo>
                    <a:pt x="3646" y="5676"/>
                  </a:lnTo>
                  <a:lnTo>
                    <a:pt x="4148" y="5349"/>
                  </a:lnTo>
                  <a:lnTo>
                    <a:pt x="5262" y="4628"/>
                  </a:lnTo>
                  <a:lnTo>
                    <a:pt x="6004" y="3995"/>
                  </a:lnTo>
                  <a:lnTo>
                    <a:pt x="6419" y="3515"/>
                  </a:lnTo>
                  <a:lnTo>
                    <a:pt x="6681" y="2947"/>
                  </a:lnTo>
                  <a:lnTo>
                    <a:pt x="6768" y="2336"/>
                  </a:lnTo>
                  <a:lnTo>
                    <a:pt x="6746" y="2009"/>
                  </a:lnTo>
                  <a:lnTo>
                    <a:pt x="6681" y="1834"/>
                  </a:lnTo>
                  <a:lnTo>
                    <a:pt x="6331" y="1550"/>
                  </a:lnTo>
                  <a:lnTo>
                    <a:pt x="6157" y="1550"/>
                  </a:lnTo>
                  <a:lnTo>
                    <a:pt x="5676" y="1616"/>
                  </a:lnTo>
                  <a:lnTo>
                    <a:pt x="4847" y="1943"/>
                  </a:lnTo>
                  <a:lnTo>
                    <a:pt x="4519" y="2205"/>
                  </a:lnTo>
                  <a:lnTo>
                    <a:pt x="4563" y="1681"/>
                  </a:lnTo>
                  <a:lnTo>
                    <a:pt x="4432" y="917"/>
                  </a:lnTo>
                  <a:lnTo>
                    <a:pt x="4148" y="415"/>
                  </a:lnTo>
                  <a:lnTo>
                    <a:pt x="3930" y="175"/>
                  </a:lnTo>
                  <a:lnTo>
                    <a:pt x="3755" y="44"/>
                  </a:lnTo>
                  <a:lnTo>
                    <a:pt x="3384" y="0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940401" y="3767291"/>
            <a:ext cx="2363675" cy="2113265"/>
            <a:chOff x="9099210" y="3565508"/>
            <a:chExt cx="3130670" cy="2771349"/>
          </a:xfrm>
        </p:grpSpPr>
        <p:grpSp>
          <p:nvGrpSpPr>
            <p:cNvPr id="16" name="Google Shape;492;p40"/>
            <p:cNvGrpSpPr/>
            <p:nvPr/>
          </p:nvGrpSpPr>
          <p:grpSpPr>
            <a:xfrm>
              <a:off x="10133722" y="3565508"/>
              <a:ext cx="1460364" cy="2615652"/>
              <a:chOff x="6151127" y="3360634"/>
              <a:chExt cx="1460364" cy="2615652"/>
            </a:xfrm>
            <a:solidFill>
              <a:srgbClr val="FFC000"/>
            </a:solidFill>
          </p:grpSpPr>
          <p:sp>
            <p:nvSpPr>
              <p:cNvPr id="17" name="Google Shape;493;p40"/>
              <p:cNvSpPr/>
              <p:nvPr/>
            </p:nvSpPr>
            <p:spPr>
              <a:xfrm rot="930904">
                <a:off x="6451470" y="4073622"/>
                <a:ext cx="264857" cy="1901893"/>
              </a:xfrm>
              <a:custGeom>
                <a:avLst/>
                <a:gdLst/>
                <a:ahLst/>
                <a:cxnLst/>
                <a:rect l="l" t="t" r="r" b="b"/>
                <a:pathLst>
                  <a:path w="6791" h="48765" fill="none" extrusionOk="0">
                    <a:moveTo>
                      <a:pt x="3453" y="1"/>
                    </a:moveTo>
                    <a:lnTo>
                      <a:pt x="3156" y="1052"/>
                    </a:lnTo>
                    <a:lnTo>
                      <a:pt x="1624" y="8071"/>
                    </a:lnTo>
                    <a:lnTo>
                      <a:pt x="847" y="12963"/>
                    </a:lnTo>
                    <a:lnTo>
                      <a:pt x="412" y="16575"/>
                    </a:lnTo>
                    <a:lnTo>
                      <a:pt x="115" y="20393"/>
                    </a:lnTo>
                    <a:lnTo>
                      <a:pt x="1" y="24371"/>
                    </a:lnTo>
                    <a:lnTo>
                      <a:pt x="92" y="28441"/>
                    </a:lnTo>
                    <a:lnTo>
                      <a:pt x="481" y="32487"/>
                    </a:lnTo>
                    <a:lnTo>
                      <a:pt x="1167" y="36465"/>
                    </a:lnTo>
                    <a:lnTo>
                      <a:pt x="1921" y="39369"/>
                    </a:lnTo>
                    <a:lnTo>
                      <a:pt x="2561" y="41220"/>
                    </a:lnTo>
                    <a:lnTo>
                      <a:pt x="3293" y="43026"/>
                    </a:lnTo>
                    <a:lnTo>
                      <a:pt x="4139" y="44764"/>
                    </a:lnTo>
                    <a:lnTo>
                      <a:pt x="5099" y="46433"/>
                    </a:lnTo>
                    <a:lnTo>
                      <a:pt x="6196" y="48010"/>
                    </a:lnTo>
                    <a:lnTo>
                      <a:pt x="6791" y="48765"/>
                    </a:lnTo>
                  </a:path>
                </a:pathLst>
              </a:custGeom>
              <a:grpFill/>
              <a:ln w="31425" cap="flat" cmpd="sng">
                <a:solidFill>
                  <a:srgbClr val="2A6842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494;p40"/>
              <p:cNvSpPr/>
              <p:nvPr/>
            </p:nvSpPr>
            <p:spPr>
              <a:xfrm rot="930904">
                <a:off x="6269185" y="3505251"/>
                <a:ext cx="1224248" cy="1049483"/>
              </a:xfrm>
              <a:custGeom>
                <a:avLst/>
                <a:gdLst/>
                <a:ahLst/>
                <a:cxnLst/>
                <a:rect l="l" t="t" r="r" b="b"/>
                <a:pathLst>
                  <a:path w="31390" h="26909" extrusionOk="0">
                    <a:moveTo>
                      <a:pt x="17809" y="0"/>
                    </a:moveTo>
                    <a:lnTo>
                      <a:pt x="17009" y="229"/>
                    </a:lnTo>
                    <a:lnTo>
                      <a:pt x="16323" y="778"/>
                    </a:lnTo>
                    <a:lnTo>
                      <a:pt x="15775" y="1532"/>
                    </a:lnTo>
                    <a:lnTo>
                      <a:pt x="15340" y="2515"/>
                    </a:lnTo>
                    <a:lnTo>
                      <a:pt x="15020" y="3635"/>
                    </a:lnTo>
                    <a:lnTo>
                      <a:pt x="14677" y="5510"/>
                    </a:lnTo>
                    <a:lnTo>
                      <a:pt x="14472" y="8185"/>
                    </a:lnTo>
                    <a:lnTo>
                      <a:pt x="14449" y="10700"/>
                    </a:lnTo>
                    <a:lnTo>
                      <a:pt x="14586" y="13557"/>
                    </a:lnTo>
                    <a:lnTo>
                      <a:pt x="14632" y="14015"/>
                    </a:lnTo>
                    <a:lnTo>
                      <a:pt x="14334" y="13420"/>
                    </a:lnTo>
                    <a:lnTo>
                      <a:pt x="13306" y="11774"/>
                    </a:lnTo>
                    <a:lnTo>
                      <a:pt x="11865" y="9877"/>
                    </a:lnTo>
                    <a:lnTo>
                      <a:pt x="10082" y="7956"/>
                    </a:lnTo>
                    <a:lnTo>
                      <a:pt x="8596" y="6676"/>
                    </a:lnTo>
                    <a:lnTo>
                      <a:pt x="7544" y="5945"/>
                    </a:lnTo>
                    <a:lnTo>
                      <a:pt x="6493" y="5373"/>
                    </a:lnTo>
                    <a:lnTo>
                      <a:pt x="5441" y="4984"/>
                    </a:lnTo>
                    <a:lnTo>
                      <a:pt x="4367" y="4779"/>
                    </a:lnTo>
                    <a:lnTo>
                      <a:pt x="3338" y="4847"/>
                    </a:lnTo>
                    <a:lnTo>
                      <a:pt x="2332" y="5167"/>
                    </a:lnTo>
                    <a:lnTo>
                      <a:pt x="1372" y="5830"/>
                    </a:lnTo>
                    <a:lnTo>
                      <a:pt x="915" y="6287"/>
                    </a:lnTo>
                    <a:lnTo>
                      <a:pt x="503" y="6768"/>
                    </a:lnTo>
                    <a:lnTo>
                      <a:pt x="46" y="7751"/>
                    </a:lnTo>
                    <a:lnTo>
                      <a:pt x="0" y="8688"/>
                    </a:lnTo>
                    <a:lnTo>
                      <a:pt x="297" y="9625"/>
                    </a:lnTo>
                    <a:lnTo>
                      <a:pt x="892" y="10517"/>
                    </a:lnTo>
                    <a:lnTo>
                      <a:pt x="1715" y="11363"/>
                    </a:lnTo>
                    <a:lnTo>
                      <a:pt x="3292" y="12574"/>
                    </a:lnTo>
                    <a:lnTo>
                      <a:pt x="5761" y="13969"/>
                    </a:lnTo>
                    <a:lnTo>
                      <a:pt x="8253" y="15089"/>
                    </a:lnTo>
                    <a:lnTo>
                      <a:pt x="11225" y="16209"/>
                    </a:lnTo>
                    <a:lnTo>
                      <a:pt x="11705" y="16347"/>
                    </a:lnTo>
                    <a:lnTo>
                      <a:pt x="11248" y="16415"/>
                    </a:lnTo>
                    <a:lnTo>
                      <a:pt x="8413" y="16872"/>
                    </a:lnTo>
                    <a:lnTo>
                      <a:pt x="6058" y="17444"/>
                    </a:lnTo>
                    <a:lnTo>
                      <a:pt x="4298" y="18038"/>
                    </a:lnTo>
                    <a:lnTo>
                      <a:pt x="3224" y="18518"/>
                    </a:lnTo>
                    <a:lnTo>
                      <a:pt x="2309" y="19044"/>
                    </a:lnTo>
                    <a:lnTo>
                      <a:pt x="1577" y="19662"/>
                    </a:lnTo>
                    <a:lnTo>
                      <a:pt x="1097" y="20325"/>
                    </a:lnTo>
                    <a:lnTo>
                      <a:pt x="892" y="21102"/>
                    </a:lnTo>
                    <a:lnTo>
                      <a:pt x="1052" y="21925"/>
                    </a:lnTo>
                    <a:lnTo>
                      <a:pt x="1623" y="22862"/>
                    </a:lnTo>
                    <a:lnTo>
                      <a:pt x="2080" y="23365"/>
                    </a:lnTo>
                    <a:lnTo>
                      <a:pt x="2583" y="23845"/>
                    </a:lnTo>
                    <a:lnTo>
                      <a:pt x="3635" y="24485"/>
                    </a:lnTo>
                    <a:lnTo>
                      <a:pt x="4710" y="24828"/>
                    </a:lnTo>
                    <a:lnTo>
                      <a:pt x="5784" y="24897"/>
                    </a:lnTo>
                    <a:lnTo>
                      <a:pt x="6859" y="24714"/>
                    </a:lnTo>
                    <a:lnTo>
                      <a:pt x="7910" y="24325"/>
                    </a:lnTo>
                    <a:lnTo>
                      <a:pt x="8939" y="23800"/>
                    </a:lnTo>
                    <a:lnTo>
                      <a:pt x="9922" y="23137"/>
                    </a:lnTo>
                    <a:lnTo>
                      <a:pt x="11294" y="21993"/>
                    </a:lnTo>
                    <a:lnTo>
                      <a:pt x="12826" y="20393"/>
                    </a:lnTo>
                    <a:lnTo>
                      <a:pt x="14403" y="18450"/>
                    </a:lnTo>
                    <a:lnTo>
                      <a:pt x="14632" y="18107"/>
                    </a:lnTo>
                    <a:lnTo>
                      <a:pt x="14814" y="18496"/>
                    </a:lnTo>
                    <a:lnTo>
                      <a:pt x="16163" y="20828"/>
                    </a:lnTo>
                    <a:lnTo>
                      <a:pt x="17489" y="22771"/>
                    </a:lnTo>
                    <a:lnTo>
                      <a:pt x="19090" y="24645"/>
                    </a:lnTo>
                    <a:lnTo>
                      <a:pt x="20416" y="25811"/>
                    </a:lnTo>
                    <a:lnTo>
                      <a:pt x="21353" y="26406"/>
                    </a:lnTo>
                    <a:lnTo>
                      <a:pt x="22313" y="26772"/>
                    </a:lnTo>
                    <a:lnTo>
                      <a:pt x="23296" y="26909"/>
                    </a:lnTo>
                    <a:lnTo>
                      <a:pt x="24279" y="26749"/>
                    </a:lnTo>
                    <a:lnTo>
                      <a:pt x="25239" y="26246"/>
                    </a:lnTo>
                    <a:lnTo>
                      <a:pt x="25720" y="25834"/>
                    </a:lnTo>
                    <a:lnTo>
                      <a:pt x="26177" y="25400"/>
                    </a:lnTo>
                    <a:lnTo>
                      <a:pt x="26726" y="24531"/>
                    </a:lnTo>
                    <a:lnTo>
                      <a:pt x="26931" y="23685"/>
                    </a:lnTo>
                    <a:lnTo>
                      <a:pt x="26840" y="22862"/>
                    </a:lnTo>
                    <a:lnTo>
                      <a:pt x="26474" y="22062"/>
                    </a:lnTo>
                    <a:lnTo>
                      <a:pt x="25902" y="21285"/>
                    </a:lnTo>
                    <a:lnTo>
                      <a:pt x="24714" y="20210"/>
                    </a:lnTo>
                    <a:lnTo>
                      <a:pt x="22793" y="18953"/>
                    </a:lnTo>
                    <a:lnTo>
                      <a:pt x="20804" y="17947"/>
                    </a:lnTo>
                    <a:lnTo>
                      <a:pt x="18404" y="16918"/>
                    </a:lnTo>
                    <a:lnTo>
                      <a:pt x="17992" y="16781"/>
                    </a:lnTo>
                    <a:lnTo>
                      <a:pt x="18381" y="16895"/>
                    </a:lnTo>
                    <a:lnTo>
                      <a:pt x="19318" y="17010"/>
                    </a:lnTo>
                    <a:lnTo>
                      <a:pt x="20964" y="16987"/>
                    </a:lnTo>
                    <a:lnTo>
                      <a:pt x="23502" y="16530"/>
                    </a:lnTo>
                    <a:lnTo>
                      <a:pt x="26108" y="15684"/>
                    </a:lnTo>
                    <a:lnTo>
                      <a:pt x="27914" y="14838"/>
                    </a:lnTo>
                    <a:lnTo>
                      <a:pt x="28989" y="14175"/>
                    </a:lnTo>
                    <a:lnTo>
                      <a:pt x="29926" y="13466"/>
                    </a:lnTo>
                    <a:lnTo>
                      <a:pt x="30658" y="12712"/>
                    </a:lnTo>
                    <a:lnTo>
                      <a:pt x="31161" y="11889"/>
                    </a:lnTo>
                    <a:lnTo>
                      <a:pt x="31389" y="11020"/>
                    </a:lnTo>
                    <a:lnTo>
                      <a:pt x="31321" y="10151"/>
                    </a:lnTo>
                    <a:lnTo>
                      <a:pt x="30909" y="9237"/>
                    </a:lnTo>
                    <a:lnTo>
                      <a:pt x="30543" y="8757"/>
                    </a:lnTo>
                    <a:lnTo>
                      <a:pt x="30132" y="8322"/>
                    </a:lnTo>
                    <a:lnTo>
                      <a:pt x="29240" y="7728"/>
                    </a:lnTo>
                    <a:lnTo>
                      <a:pt x="28257" y="7385"/>
                    </a:lnTo>
                    <a:lnTo>
                      <a:pt x="27228" y="7316"/>
                    </a:lnTo>
                    <a:lnTo>
                      <a:pt x="26131" y="7476"/>
                    </a:lnTo>
                    <a:lnTo>
                      <a:pt x="25034" y="7796"/>
                    </a:lnTo>
                    <a:lnTo>
                      <a:pt x="23388" y="8528"/>
                    </a:lnTo>
                    <a:lnTo>
                      <a:pt x="21284" y="9831"/>
                    </a:lnTo>
                    <a:lnTo>
                      <a:pt x="19478" y="11248"/>
                    </a:lnTo>
                    <a:lnTo>
                      <a:pt x="17535" y="12986"/>
                    </a:lnTo>
                    <a:lnTo>
                      <a:pt x="17519" y="13004"/>
                    </a:lnTo>
                    <a:lnTo>
                      <a:pt x="18175" y="11866"/>
                    </a:lnTo>
                    <a:lnTo>
                      <a:pt x="18975" y="9991"/>
                    </a:lnTo>
                    <a:lnTo>
                      <a:pt x="19753" y="7728"/>
                    </a:lnTo>
                    <a:lnTo>
                      <a:pt x="20324" y="5350"/>
                    </a:lnTo>
                    <a:lnTo>
                      <a:pt x="20507" y="3658"/>
                    </a:lnTo>
                    <a:lnTo>
                      <a:pt x="20484" y="2630"/>
                    </a:lnTo>
                    <a:lnTo>
                      <a:pt x="20324" y="1715"/>
                    </a:lnTo>
                    <a:lnTo>
                      <a:pt x="20004" y="961"/>
                    </a:lnTo>
                    <a:lnTo>
                      <a:pt x="19478" y="412"/>
                    </a:lnTo>
                    <a:lnTo>
                      <a:pt x="18747" y="69"/>
                    </a:lnTo>
                    <a:lnTo>
                      <a:pt x="1828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495;p40"/>
              <p:cNvSpPr/>
              <p:nvPr/>
            </p:nvSpPr>
            <p:spPr>
              <a:xfrm rot="930904">
                <a:off x="6981724" y="3969686"/>
                <a:ext cx="83853" cy="78509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2013" extrusionOk="0">
                    <a:moveTo>
                      <a:pt x="915" y="0"/>
                    </a:moveTo>
                    <a:lnTo>
                      <a:pt x="686" y="23"/>
                    </a:lnTo>
                    <a:lnTo>
                      <a:pt x="297" y="206"/>
                    </a:lnTo>
                    <a:lnTo>
                      <a:pt x="69" y="526"/>
                    </a:lnTo>
                    <a:lnTo>
                      <a:pt x="0" y="892"/>
                    </a:lnTo>
                    <a:lnTo>
                      <a:pt x="46" y="1303"/>
                    </a:lnTo>
                    <a:lnTo>
                      <a:pt x="229" y="1646"/>
                    </a:lnTo>
                    <a:lnTo>
                      <a:pt x="526" y="1898"/>
                    </a:lnTo>
                    <a:lnTo>
                      <a:pt x="960" y="2012"/>
                    </a:lnTo>
                    <a:lnTo>
                      <a:pt x="1212" y="1966"/>
                    </a:lnTo>
                    <a:lnTo>
                      <a:pt x="1486" y="1898"/>
                    </a:lnTo>
                    <a:lnTo>
                      <a:pt x="1852" y="1692"/>
                    </a:lnTo>
                    <a:lnTo>
                      <a:pt x="2081" y="1395"/>
                    </a:lnTo>
                    <a:lnTo>
                      <a:pt x="2149" y="1052"/>
                    </a:lnTo>
                    <a:lnTo>
                      <a:pt x="2104" y="709"/>
                    </a:lnTo>
                    <a:lnTo>
                      <a:pt x="1898" y="389"/>
                    </a:lnTo>
                    <a:lnTo>
                      <a:pt x="1601" y="160"/>
                    </a:lnTo>
                    <a:lnTo>
                      <a:pt x="1166" y="23"/>
                    </a:lnTo>
                    <a:lnTo>
                      <a:pt x="91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496;p40"/>
              <p:cNvSpPr/>
              <p:nvPr/>
            </p:nvSpPr>
            <p:spPr>
              <a:xfrm rot="930904">
                <a:off x="6849838" y="3880273"/>
                <a:ext cx="97230" cy="75818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1944" extrusionOk="0">
                    <a:moveTo>
                      <a:pt x="1098" y="0"/>
                    </a:moveTo>
                    <a:lnTo>
                      <a:pt x="824" y="23"/>
                    </a:lnTo>
                    <a:lnTo>
                      <a:pt x="549" y="69"/>
                    </a:lnTo>
                    <a:lnTo>
                      <a:pt x="184" y="298"/>
                    </a:lnTo>
                    <a:lnTo>
                      <a:pt x="1" y="641"/>
                    </a:lnTo>
                    <a:lnTo>
                      <a:pt x="1" y="1029"/>
                    </a:lnTo>
                    <a:lnTo>
                      <a:pt x="138" y="1418"/>
                    </a:lnTo>
                    <a:lnTo>
                      <a:pt x="412" y="1738"/>
                    </a:lnTo>
                    <a:lnTo>
                      <a:pt x="824" y="1944"/>
                    </a:lnTo>
                    <a:lnTo>
                      <a:pt x="1350" y="1944"/>
                    </a:lnTo>
                    <a:lnTo>
                      <a:pt x="1647" y="1852"/>
                    </a:lnTo>
                    <a:lnTo>
                      <a:pt x="1944" y="1738"/>
                    </a:lnTo>
                    <a:lnTo>
                      <a:pt x="2333" y="1464"/>
                    </a:lnTo>
                    <a:lnTo>
                      <a:pt x="2493" y="1143"/>
                    </a:lnTo>
                    <a:lnTo>
                      <a:pt x="2493" y="801"/>
                    </a:lnTo>
                    <a:lnTo>
                      <a:pt x="2333" y="503"/>
                    </a:lnTo>
                    <a:lnTo>
                      <a:pt x="2013" y="229"/>
                    </a:lnTo>
                    <a:lnTo>
                      <a:pt x="1601" y="46"/>
                    </a:lnTo>
                    <a:lnTo>
                      <a:pt x="10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497;p40"/>
              <p:cNvSpPr/>
              <p:nvPr/>
            </p:nvSpPr>
            <p:spPr>
              <a:xfrm rot="930904">
                <a:off x="6725155" y="3889675"/>
                <a:ext cx="91887" cy="94578"/>
              </a:xfrm>
              <a:custGeom>
                <a:avLst/>
                <a:gdLst/>
                <a:ahLst/>
                <a:cxnLst/>
                <a:rect l="l" t="t" r="r" b="b"/>
                <a:pathLst>
                  <a:path w="2356" h="2425" extrusionOk="0">
                    <a:moveTo>
                      <a:pt x="824" y="1"/>
                    </a:moveTo>
                    <a:lnTo>
                      <a:pt x="412" y="184"/>
                    </a:lnTo>
                    <a:lnTo>
                      <a:pt x="138" y="549"/>
                    </a:lnTo>
                    <a:lnTo>
                      <a:pt x="1" y="1007"/>
                    </a:lnTo>
                    <a:lnTo>
                      <a:pt x="1" y="1510"/>
                    </a:lnTo>
                    <a:lnTo>
                      <a:pt x="161" y="1944"/>
                    </a:lnTo>
                    <a:lnTo>
                      <a:pt x="458" y="2287"/>
                    </a:lnTo>
                    <a:lnTo>
                      <a:pt x="938" y="2424"/>
                    </a:lnTo>
                    <a:lnTo>
                      <a:pt x="1235" y="2401"/>
                    </a:lnTo>
                    <a:lnTo>
                      <a:pt x="1555" y="2333"/>
                    </a:lnTo>
                    <a:lnTo>
                      <a:pt x="1990" y="2081"/>
                    </a:lnTo>
                    <a:lnTo>
                      <a:pt x="2264" y="1738"/>
                    </a:lnTo>
                    <a:lnTo>
                      <a:pt x="2355" y="1350"/>
                    </a:lnTo>
                    <a:lnTo>
                      <a:pt x="2310" y="938"/>
                    </a:lnTo>
                    <a:lnTo>
                      <a:pt x="2127" y="572"/>
                    </a:lnTo>
                    <a:lnTo>
                      <a:pt x="1807" y="252"/>
                    </a:lnTo>
                    <a:lnTo>
                      <a:pt x="1349" y="46"/>
                    </a:lnTo>
                    <a:lnTo>
                      <a:pt x="10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498;p40"/>
              <p:cNvSpPr/>
              <p:nvPr/>
            </p:nvSpPr>
            <p:spPr>
              <a:xfrm rot="930904">
                <a:off x="6740316" y="3946179"/>
                <a:ext cx="102573" cy="187284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4802" extrusionOk="0">
                    <a:moveTo>
                      <a:pt x="0" y="0"/>
                    </a:moveTo>
                    <a:lnTo>
                      <a:pt x="252" y="183"/>
                    </a:lnTo>
                    <a:lnTo>
                      <a:pt x="1486" y="1852"/>
                    </a:lnTo>
                    <a:lnTo>
                      <a:pt x="2035" y="3155"/>
                    </a:lnTo>
                    <a:lnTo>
                      <a:pt x="2263" y="4207"/>
                    </a:lnTo>
                    <a:lnTo>
                      <a:pt x="2332" y="4801"/>
                    </a:lnTo>
                    <a:lnTo>
                      <a:pt x="2629" y="4710"/>
                    </a:lnTo>
                    <a:lnTo>
                      <a:pt x="2583" y="4253"/>
                    </a:lnTo>
                    <a:lnTo>
                      <a:pt x="2058" y="2378"/>
                    </a:lnTo>
                    <a:lnTo>
                      <a:pt x="1646" y="1601"/>
                    </a:lnTo>
                    <a:lnTo>
                      <a:pt x="1120" y="846"/>
                    </a:lnTo>
                    <a:lnTo>
                      <a:pt x="412" y="22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499;p40"/>
              <p:cNvSpPr/>
              <p:nvPr/>
            </p:nvSpPr>
            <p:spPr>
              <a:xfrm rot="930904">
                <a:off x="6845024" y="3900906"/>
                <a:ext cx="32137" cy="246995"/>
              </a:xfrm>
              <a:custGeom>
                <a:avLst/>
                <a:gdLst/>
                <a:ahLst/>
                <a:cxnLst/>
                <a:rect l="l" t="t" r="r" b="b"/>
                <a:pathLst>
                  <a:path w="824" h="6333" extrusionOk="0">
                    <a:moveTo>
                      <a:pt x="824" y="0"/>
                    </a:moveTo>
                    <a:lnTo>
                      <a:pt x="504" y="115"/>
                    </a:lnTo>
                    <a:lnTo>
                      <a:pt x="412" y="595"/>
                    </a:lnTo>
                    <a:lnTo>
                      <a:pt x="69" y="3384"/>
                    </a:lnTo>
                    <a:lnTo>
                      <a:pt x="1" y="5441"/>
                    </a:lnTo>
                    <a:lnTo>
                      <a:pt x="115" y="6333"/>
                    </a:lnTo>
                    <a:lnTo>
                      <a:pt x="390" y="6333"/>
                    </a:lnTo>
                    <a:lnTo>
                      <a:pt x="390" y="5784"/>
                    </a:lnTo>
                    <a:lnTo>
                      <a:pt x="435" y="2881"/>
                    </a:lnTo>
                    <a:lnTo>
                      <a:pt x="618" y="823"/>
                    </a:lnTo>
                    <a:lnTo>
                      <a:pt x="82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500;p40"/>
              <p:cNvSpPr/>
              <p:nvPr/>
            </p:nvSpPr>
            <p:spPr>
              <a:xfrm rot="930904">
                <a:off x="6837441" y="3989487"/>
                <a:ext cx="148946" cy="173906"/>
              </a:xfrm>
              <a:custGeom>
                <a:avLst/>
                <a:gdLst/>
                <a:ahLst/>
                <a:cxnLst/>
                <a:rect l="l" t="t" r="r" b="b"/>
                <a:pathLst>
                  <a:path w="3819" h="4459" extrusionOk="0">
                    <a:moveTo>
                      <a:pt x="3612" y="1"/>
                    </a:moveTo>
                    <a:lnTo>
                      <a:pt x="3269" y="138"/>
                    </a:lnTo>
                    <a:lnTo>
                      <a:pt x="2561" y="618"/>
                    </a:lnTo>
                    <a:lnTo>
                      <a:pt x="1623" y="1670"/>
                    </a:lnTo>
                    <a:lnTo>
                      <a:pt x="206" y="3979"/>
                    </a:lnTo>
                    <a:lnTo>
                      <a:pt x="0" y="4459"/>
                    </a:lnTo>
                    <a:lnTo>
                      <a:pt x="297" y="4459"/>
                    </a:lnTo>
                    <a:lnTo>
                      <a:pt x="549" y="3842"/>
                    </a:lnTo>
                    <a:lnTo>
                      <a:pt x="1143" y="2790"/>
                    </a:lnTo>
                    <a:lnTo>
                      <a:pt x="2035" y="1578"/>
                    </a:lnTo>
                    <a:lnTo>
                      <a:pt x="3544" y="298"/>
                    </a:lnTo>
                    <a:lnTo>
                      <a:pt x="3818" y="207"/>
                    </a:lnTo>
                    <a:lnTo>
                      <a:pt x="361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" name="Google Shape;501;p40"/>
            <p:cNvGrpSpPr/>
            <p:nvPr/>
          </p:nvGrpSpPr>
          <p:grpSpPr>
            <a:xfrm>
              <a:off x="10237557" y="4472483"/>
              <a:ext cx="1992323" cy="1864374"/>
              <a:chOff x="6254962" y="4267609"/>
              <a:chExt cx="1992323" cy="1864374"/>
            </a:xfrm>
            <a:solidFill>
              <a:srgbClr val="FFC000"/>
            </a:solidFill>
          </p:grpSpPr>
          <p:sp>
            <p:nvSpPr>
              <p:cNvPr id="26" name="Google Shape;502;p40"/>
              <p:cNvSpPr/>
              <p:nvPr/>
            </p:nvSpPr>
            <p:spPr>
              <a:xfrm rot="2870139">
                <a:off x="6809315" y="4717393"/>
                <a:ext cx="222038" cy="1594330"/>
              </a:xfrm>
              <a:custGeom>
                <a:avLst/>
                <a:gdLst/>
                <a:ahLst/>
                <a:cxnLst/>
                <a:rect l="l" t="t" r="r" b="b"/>
                <a:pathLst>
                  <a:path w="6791" h="48765" fill="none" extrusionOk="0">
                    <a:moveTo>
                      <a:pt x="3453" y="1"/>
                    </a:moveTo>
                    <a:lnTo>
                      <a:pt x="3156" y="1052"/>
                    </a:lnTo>
                    <a:lnTo>
                      <a:pt x="1624" y="8071"/>
                    </a:lnTo>
                    <a:lnTo>
                      <a:pt x="847" y="12963"/>
                    </a:lnTo>
                    <a:lnTo>
                      <a:pt x="412" y="16575"/>
                    </a:lnTo>
                    <a:lnTo>
                      <a:pt x="115" y="20393"/>
                    </a:lnTo>
                    <a:lnTo>
                      <a:pt x="1" y="24371"/>
                    </a:lnTo>
                    <a:lnTo>
                      <a:pt x="92" y="28441"/>
                    </a:lnTo>
                    <a:lnTo>
                      <a:pt x="481" y="32487"/>
                    </a:lnTo>
                    <a:lnTo>
                      <a:pt x="1167" y="36465"/>
                    </a:lnTo>
                    <a:lnTo>
                      <a:pt x="1921" y="39369"/>
                    </a:lnTo>
                    <a:lnTo>
                      <a:pt x="2561" y="41220"/>
                    </a:lnTo>
                    <a:lnTo>
                      <a:pt x="3293" y="43026"/>
                    </a:lnTo>
                    <a:lnTo>
                      <a:pt x="4139" y="44764"/>
                    </a:lnTo>
                    <a:lnTo>
                      <a:pt x="5099" y="46433"/>
                    </a:lnTo>
                    <a:lnTo>
                      <a:pt x="6196" y="48010"/>
                    </a:lnTo>
                    <a:lnTo>
                      <a:pt x="6791" y="48765"/>
                    </a:lnTo>
                  </a:path>
                </a:pathLst>
              </a:custGeom>
              <a:grpFill/>
              <a:ln w="31425" cap="flat" cmpd="sng">
                <a:solidFill>
                  <a:srgbClr val="2A6842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503;p40"/>
              <p:cNvSpPr/>
              <p:nvPr/>
            </p:nvSpPr>
            <p:spPr>
              <a:xfrm rot="2870139">
                <a:off x="7063619" y="4503387"/>
                <a:ext cx="1026327" cy="879767"/>
              </a:xfrm>
              <a:custGeom>
                <a:avLst/>
                <a:gdLst/>
                <a:ahLst/>
                <a:cxnLst/>
                <a:rect l="l" t="t" r="r" b="b"/>
                <a:pathLst>
                  <a:path w="31390" h="26909" extrusionOk="0">
                    <a:moveTo>
                      <a:pt x="17809" y="0"/>
                    </a:moveTo>
                    <a:lnTo>
                      <a:pt x="17009" y="229"/>
                    </a:lnTo>
                    <a:lnTo>
                      <a:pt x="16323" y="778"/>
                    </a:lnTo>
                    <a:lnTo>
                      <a:pt x="15775" y="1532"/>
                    </a:lnTo>
                    <a:lnTo>
                      <a:pt x="15340" y="2515"/>
                    </a:lnTo>
                    <a:lnTo>
                      <a:pt x="15020" y="3635"/>
                    </a:lnTo>
                    <a:lnTo>
                      <a:pt x="14677" y="5510"/>
                    </a:lnTo>
                    <a:lnTo>
                      <a:pt x="14472" y="8185"/>
                    </a:lnTo>
                    <a:lnTo>
                      <a:pt x="14449" y="10700"/>
                    </a:lnTo>
                    <a:lnTo>
                      <a:pt x="14586" y="13557"/>
                    </a:lnTo>
                    <a:lnTo>
                      <a:pt x="14632" y="14015"/>
                    </a:lnTo>
                    <a:lnTo>
                      <a:pt x="14334" y="13420"/>
                    </a:lnTo>
                    <a:lnTo>
                      <a:pt x="13306" y="11774"/>
                    </a:lnTo>
                    <a:lnTo>
                      <a:pt x="11865" y="9877"/>
                    </a:lnTo>
                    <a:lnTo>
                      <a:pt x="10082" y="7956"/>
                    </a:lnTo>
                    <a:lnTo>
                      <a:pt x="8596" y="6676"/>
                    </a:lnTo>
                    <a:lnTo>
                      <a:pt x="7544" y="5945"/>
                    </a:lnTo>
                    <a:lnTo>
                      <a:pt x="6493" y="5373"/>
                    </a:lnTo>
                    <a:lnTo>
                      <a:pt x="5441" y="4984"/>
                    </a:lnTo>
                    <a:lnTo>
                      <a:pt x="4367" y="4779"/>
                    </a:lnTo>
                    <a:lnTo>
                      <a:pt x="3338" y="4847"/>
                    </a:lnTo>
                    <a:lnTo>
                      <a:pt x="2332" y="5167"/>
                    </a:lnTo>
                    <a:lnTo>
                      <a:pt x="1372" y="5830"/>
                    </a:lnTo>
                    <a:lnTo>
                      <a:pt x="915" y="6287"/>
                    </a:lnTo>
                    <a:lnTo>
                      <a:pt x="503" y="6768"/>
                    </a:lnTo>
                    <a:lnTo>
                      <a:pt x="46" y="7751"/>
                    </a:lnTo>
                    <a:lnTo>
                      <a:pt x="0" y="8688"/>
                    </a:lnTo>
                    <a:lnTo>
                      <a:pt x="297" y="9625"/>
                    </a:lnTo>
                    <a:lnTo>
                      <a:pt x="892" y="10517"/>
                    </a:lnTo>
                    <a:lnTo>
                      <a:pt x="1715" y="11363"/>
                    </a:lnTo>
                    <a:lnTo>
                      <a:pt x="3292" y="12574"/>
                    </a:lnTo>
                    <a:lnTo>
                      <a:pt x="5761" y="13969"/>
                    </a:lnTo>
                    <a:lnTo>
                      <a:pt x="8253" y="15089"/>
                    </a:lnTo>
                    <a:lnTo>
                      <a:pt x="11225" y="16209"/>
                    </a:lnTo>
                    <a:lnTo>
                      <a:pt x="11705" y="16347"/>
                    </a:lnTo>
                    <a:lnTo>
                      <a:pt x="11248" y="16415"/>
                    </a:lnTo>
                    <a:lnTo>
                      <a:pt x="8413" y="16872"/>
                    </a:lnTo>
                    <a:lnTo>
                      <a:pt x="6058" y="17444"/>
                    </a:lnTo>
                    <a:lnTo>
                      <a:pt x="4298" y="18038"/>
                    </a:lnTo>
                    <a:lnTo>
                      <a:pt x="3224" y="18518"/>
                    </a:lnTo>
                    <a:lnTo>
                      <a:pt x="2309" y="19044"/>
                    </a:lnTo>
                    <a:lnTo>
                      <a:pt x="1577" y="19662"/>
                    </a:lnTo>
                    <a:lnTo>
                      <a:pt x="1097" y="20325"/>
                    </a:lnTo>
                    <a:lnTo>
                      <a:pt x="892" y="21102"/>
                    </a:lnTo>
                    <a:lnTo>
                      <a:pt x="1052" y="21925"/>
                    </a:lnTo>
                    <a:lnTo>
                      <a:pt x="1623" y="22862"/>
                    </a:lnTo>
                    <a:lnTo>
                      <a:pt x="2080" y="23365"/>
                    </a:lnTo>
                    <a:lnTo>
                      <a:pt x="2583" y="23845"/>
                    </a:lnTo>
                    <a:lnTo>
                      <a:pt x="3635" y="24485"/>
                    </a:lnTo>
                    <a:lnTo>
                      <a:pt x="4710" y="24828"/>
                    </a:lnTo>
                    <a:lnTo>
                      <a:pt x="5784" y="24897"/>
                    </a:lnTo>
                    <a:lnTo>
                      <a:pt x="6859" y="24714"/>
                    </a:lnTo>
                    <a:lnTo>
                      <a:pt x="7910" y="24325"/>
                    </a:lnTo>
                    <a:lnTo>
                      <a:pt x="8939" y="23800"/>
                    </a:lnTo>
                    <a:lnTo>
                      <a:pt x="9922" y="23137"/>
                    </a:lnTo>
                    <a:lnTo>
                      <a:pt x="11294" y="21993"/>
                    </a:lnTo>
                    <a:lnTo>
                      <a:pt x="12826" y="20393"/>
                    </a:lnTo>
                    <a:lnTo>
                      <a:pt x="14403" y="18450"/>
                    </a:lnTo>
                    <a:lnTo>
                      <a:pt x="14632" y="18107"/>
                    </a:lnTo>
                    <a:lnTo>
                      <a:pt x="14814" y="18496"/>
                    </a:lnTo>
                    <a:lnTo>
                      <a:pt x="16163" y="20828"/>
                    </a:lnTo>
                    <a:lnTo>
                      <a:pt x="17489" y="22771"/>
                    </a:lnTo>
                    <a:lnTo>
                      <a:pt x="19090" y="24645"/>
                    </a:lnTo>
                    <a:lnTo>
                      <a:pt x="20416" y="25811"/>
                    </a:lnTo>
                    <a:lnTo>
                      <a:pt x="21353" y="26406"/>
                    </a:lnTo>
                    <a:lnTo>
                      <a:pt x="22313" y="26772"/>
                    </a:lnTo>
                    <a:lnTo>
                      <a:pt x="23296" y="26909"/>
                    </a:lnTo>
                    <a:lnTo>
                      <a:pt x="24279" y="26749"/>
                    </a:lnTo>
                    <a:lnTo>
                      <a:pt x="25239" y="26246"/>
                    </a:lnTo>
                    <a:lnTo>
                      <a:pt x="25720" y="25834"/>
                    </a:lnTo>
                    <a:lnTo>
                      <a:pt x="26177" y="25400"/>
                    </a:lnTo>
                    <a:lnTo>
                      <a:pt x="26726" y="24531"/>
                    </a:lnTo>
                    <a:lnTo>
                      <a:pt x="26931" y="23685"/>
                    </a:lnTo>
                    <a:lnTo>
                      <a:pt x="26840" y="22862"/>
                    </a:lnTo>
                    <a:lnTo>
                      <a:pt x="26474" y="22062"/>
                    </a:lnTo>
                    <a:lnTo>
                      <a:pt x="25902" y="21285"/>
                    </a:lnTo>
                    <a:lnTo>
                      <a:pt x="24714" y="20210"/>
                    </a:lnTo>
                    <a:lnTo>
                      <a:pt x="22793" y="18953"/>
                    </a:lnTo>
                    <a:lnTo>
                      <a:pt x="20804" y="17947"/>
                    </a:lnTo>
                    <a:lnTo>
                      <a:pt x="18404" y="16918"/>
                    </a:lnTo>
                    <a:lnTo>
                      <a:pt x="17992" y="16781"/>
                    </a:lnTo>
                    <a:lnTo>
                      <a:pt x="18381" y="16895"/>
                    </a:lnTo>
                    <a:lnTo>
                      <a:pt x="19318" y="17010"/>
                    </a:lnTo>
                    <a:lnTo>
                      <a:pt x="20964" y="16987"/>
                    </a:lnTo>
                    <a:lnTo>
                      <a:pt x="23502" y="16530"/>
                    </a:lnTo>
                    <a:lnTo>
                      <a:pt x="26108" y="15684"/>
                    </a:lnTo>
                    <a:lnTo>
                      <a:pt x="27914" y="14838"/>
                    </a:lnTo>
                    <a:lnTo>
                      <a:pt x="28989" y="14175"/>
                    </a:lnTo>
                    <a:lnTo>
                      <a:pt x="29926" y="13466"/>
                    </a:lnTo>
                    <a:lnTo>
                      <a:pt x="30658" y="12712"/>
                    </a:lnTo>
                    <a:lnTo>
                      <a:pt x="31161" y="11889"/>
                    </a:lnTo>
                    <a:lnTo>
                      <a:pt x="31389" y="11020"/>
                    </a:lnTo>
                    <a:lnTo>
                      <a:pt x="31321" y="10151"/>
                    </a:lnTo>
                    <a:lnTo>
                      <a:pt x="30909" y="9237"/>
                    </a:lnTo>
                    <a:lnTo>
                      <a:pt x="30543" y="8757"/>
                    </a:lnTo>
                    <a:lnTo>
                      <a:pt x="30132" y="8322"/>
                    </a:lnTo>
                    <a:lnTo>
                      <a:pt x="29240" y="7728"/>
                    </a:lnTo>
                    <a:lnTo>
                      <a:pt x="28257" y="7385"/>
                    </a:lnTo>
                    <a:lnTo>
                      <a:pt x="27228" y="7316"/>
                    </a:lnTo>
                    <a:lnTo>
                      <a:pt x="26131" y="7476"/>
                    </a:lnTo>
                    <a:lnTo>
                      <a:pt x="25034" y="7796"/>
                    </a:lnTo>
                    <a:lnTo>
                      <a:pt x="23388" y="8528"/>
                    </a:lnTo>
                    <a:lnTo>
                      <a:pt x="21284" y="9831"/>
                    </a:lnTo>
                    <a:lnTo>
                      <a:pt x="19478" y="11248"/>
                    </a:lnTo>
                    <a:lnTo>
                      <a:pt x="17535" y="12986"/>
                    </a:lnTo>
                    <a:lnTo>
                      <a:pt x="17519" y="13004"/>
                    </a:lnTo>
                    <a:lnTo>
                      <a:pt x="18175" y="11866"/>
                    </a:lnTo>
                    <a:lnTo>
                      <a:pt x="18975" y="9991"/>
                    </a:lnTo>
                    <a:lnTo>
                      <a:pt x="19753" y="7728"/>
                    </a:lnTo>
                    <a:lnTo>
                      <a:pt x="20324" y="5350"/>
                    </a:lnTo>
                    <a:lnTo>
                      <a:pt x="20507" y="3658"/>
                    </a:lnTo>
                    <a:lnTo>
                      <a:pt x="20484" y="2630"/>
                    </a:lnTo>
                    <a:lnTo>
                      <a:pt x="20324" y="1715"/>
                    </a:lnTo>
                    <a:lnTo>
                      <a:pt x="20004" y="961"/>
                    </a:lnTo>
                    <a:lnTo>
                      <a:pt x="19478" y="412"/>
                    </a:lnTo>
                    <a:lnTo>
                      <a:pt x="18747" y="69"/>
                    </a:lnTo>
                    <a:lnTo>
                      <a:pt x="1828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504;p40"/>
              <p:cNvSpPr/>
              <p:nvPr/>
            </p:nvSpPr>
            <p:spPr>
              <a:xfrm rot="2870139">
                <a:off x="7651889" y="4959232"/>
                <a:ext cx="70296" cy="65813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2013" extrusionOk="0">
                    <a:moveTo>
                      <a:pt x="915" y="0"/>
                    </a:moveTo>
                    <a:lnTo>
                      <a:pt x="686" y="23"/>
                    </a:lnTo>
                    <a:lnTo>
                      <a:pt x="297" y="206"/>
                    </a:lnTo>
                    <a:lnTo>
                      <a:pt x="69" y="526"/>
                    </a:lnTo>
                    <a:lnTo>
                      <a:pt x="0" y="892"/>
                    </a:lnTo>
                    <a:lnTo>
                      <a:pt x="46" y="1303"/>
                    </a:lnTo>
                    <a:lnTo>
                      <a:pt x="229" y="1646"/>
                    </a:lnTo>
                    <a:lnTo>
                      <a:pt x="526" y="1898"/>
                    </a:lnTo>
                    <a:lnTo>
                      <a:pt x="960" y="2012"/>
                    </a:lnTo>
                    <a:lnTo>
                      <a:pt x="1212" y="1966"/>
                    </a:lnTo>
                    <a:lnTo>
                      <a:pt x="1486" y="1898"/>
                    </a:lnTo>
                    <a:lnTo>
                      <a:pt x="1852" y="1692"/>
                    </a:lnTo>
                    <a:lnTo>
                      <a:pt x="2081" y="1395"/>
                    </a:lnTo>
                    <a:lnTo>
                      <a:pt x="2149" y="1052"/>
                    </a:lnTo>
                    <a:lnTo>
                      <a:pt x="2104" y="709"/>
                    </a:lnTo>
                    <a:lnTo>
                      <a:pt x="1898" y="389"/>
                    </a:lnTo>
                    <a:lnTo>
                      <a:pt x="1601" y="160"/>
                    </a:lnTo>
                    <a:lnTo>
                      <a:pt x="1166" y="23"/>
                    </a:lnTo>
                    <a:lnTo>
                      <a:pt x="91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505;p40"/>
              <p:cNvSpPr/>
              <p:nvPr/>
            </p:nvSpPr>
            <p:spPr>
              <a:xfrm rot="2870139">
                <a:off x="7598265" y="4839950"/>
                <a:ext cx="81511" cy="63557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1944" extrusionOk="0">
                    <a:moveTo>
                      <a:pt x="1098" y="0"/>
                    </a:moveTo>
                    <a:lnTo>
                      <a:pt x="824" y="23"/>
                    </a:lnTo>
                    <a:lnTo>
                      <a:pt x="549" y="69"/>
                    </a:lnTo>
                    <a:lnTo>
                      <a:pt x="184" y="298"/>
                    </a:lnTo>
                    <a:lnTo>
                      <a:pt x="1" y="641"/>
                    </a:lnTo>
                    <a:lnTo>
                      <a:pt x="1" y="1029"/>
                    </a:lnTo>
                    <a:lnTo>
                      <a:pt x="138" y="1418"/>
                    </a:lnTo>
                    <a:lnTo>
                      <a:pt x="412" y="1738"/>
                    </a:lnTo>
                    <a:lnTo>
                      <a:pt x="824" y="1944"/>
                    </a:lnTo>
                    <a:lnTo>
                      <a:pt x="1350" y="1944"/>
                    </a:lnTo>
                    <a:lnTo>
                      <a:pt x="1647" y="1852"/>
                    </a:lnTo>
                    <a:lnTo>
                      <a:pt x="1944" y="1738"/>
                    </a:lnTo>
                    <a:lnTo>
                      <a:pt x="2333" y="1464"/>
                    </a:lnTo>
                    <a:lnTo>
                      <a:pt x="2493" y="1143"/>
                    </a:lnTo>
                    <a:lnTo>
                      <a:pt x="2493" y="801"/>
                    </a:lnTo>
                    <a:lnTo>
                      <a:pt x="2333" y="503"/>
                    </a:lnTo>
                    <a:lnTo>
                      <a:pt x="2013" y="229"/>
                    </a:lnTo>
                    <a:lnTo>
                      <a:pt x="1601" y="46"/>
                    </a:lnTo>
                    <a:lnTo>
                      <a:pt x="10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506;p40"/>
              <p:cNvSpPr/>
              <p:nvPr/>
            </p:nvSpPr>
            <p:spPr>
              <a:xfrm rot="2870139">
                <a:off x="7501863" y="4788312"/>
                <a:ext cx="77032" cy="79283"/>
              </a:xfrm>
              <a:custGeom>
                <a:avLst/>
                <a:gdLst/>
                <a:ahLst/>
                <a:cxnLst/>
                <a:rect l="l" t="t" r="r" b="b"/>
                <a:pathLst>
                  <a:path w="2356" h="2425" extrusionOk="0">
                    <a:moveTo>
                      <a:pt x="824" y="1"/>
                    </a:moveTo>
                    <a:lnTo>
                      <a:pt x="412" y="184"/>
                    </a:lnTo>
                    <a:lnTo>
                      <a:pt x="138" y="549"/>
                    </a:lnTo>
                    <a:lnTo>
                      <a:pt x="1" y="1007"/>
                    </a:lnTo>
                    <a:lnTo>
                      <a:pt x="1" y="1510"/>
                    </a:lnTo>
                    <a:lnTo>
                      <a:pt x="161" y="1944"/>
                    </a:lnTo>
                    <a:lnTo>
                      <a:pt x="458" y="2287"/>
                    </a:lnTo>
                    <a:lnTo>
                      <a:pt x="938" y="2424"/>
                    </a:lnTo>
                    <a:lnTo>
                      <a:pt x="1235" y="2401"/>
                    </a:lnTo>
                    <a:lnTo>
                      <a:pt x="1555" y="2333"/>
                    </a:lnTo>
                    <a:lnTo>
                      <a:pt x="1990" y="2081"/>
                    </a:lnTo>
                    <a:lnTo>
                      <a:pt x="2264" y="1738"/>
                    </a:lnTo>
                    <a:lnTo>
                      <a:pt x="2355" y="1350"/>
                    </a:lnTo>
                    <a:lnTo>
                      <a:pt x="2310" y="938"/>
                    </a:lnTo>
                    <a:lnTo>
                      <a:pt x="2127" y="572"/>
                    </a:lnTo>
                    <a:lnTo>
                      <a:pt x="1807" y="252"/>
                    </a:lnTo>
                    <a:lnTo>
                      <a:pt x="1349" y="46"/>
                    </a:lnTo>
                    <a:lnTo>
                      <a:pt x="10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507;p40"/>
              <p:cNvSpPr/>
              <p:nvPr/>
            </p:nvSpPr>
            <p:spPr>
              <a:xfrm rot="2870139">
                <a:off x="7465811" y="4831513"/>
                <a:ext cx="85990" cy="156997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4802" extrusionOk="0">
                    <a:moveTo>
                      <a:pt x="0" y="0"/>
                    </a:moveTo>
                    <a:lnTo>
                      <a:pt x="252" y="183"/>
                    </a:lnTo>
                    <a:lnTo>
                      <a:pt x="1486" y="1852"/>
                    </a:lnTo>
                    <a:lnTo>
                      <a:pt x="2035" y="3155"/>
                    </a:lnTo>
                    <a:lnTo>
                      <a:pt x="2263" y="4207"/>
                    </a:lnTo>
                    <a:lnTo>
                      <a:pt x="2332" y="4801"/>
                    </a:lnTo>
                    <a:lnTo>
                      <a:pt x="2629" y="4710"/>
                    </a:lnTo>
                    <a:lnTo>
                      <a:pt x="2583" y="4253"/>
                    </a:lnTo>
                    <a:lnTo>
                      <a:pt x="2058" y="2378"/>
                    </a:lnTo>
                    <a:lnTo>
                      <a:pt x="1646" y="1601"/>
                    </a:lnTo>
                    <a:lnTo>
                      <a:pt x="1120" y="846"/>
                    </a:lnTo>
                    <a:lnTo>
                      <a:pt x="412" y="22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508;p40"/>
              <p:cNvSpPr/>
              <p:nvPr/>
            </p:nvSpPr>
            <p:spPr>
              <a:xfrm rot="2870139">
                <a:off x="7551477" y="4826709"/>
                <a:ext cx="26941" cy="207052"/>
              </a:xfrm>
              <a:custGeom>
                <a:avLst/>
                <a:gdLst/>
                <a:ahLst/>
                <a:cxnLst/>
                <a:rect l="l" t="t" r="r" b="b"/>
                <a:pathLst>
                  <a:path w="824" h="6333" extrusionOk="0">
                    <a:moveTo>
                      <a:pt x="824" y="0"/>
                    </a:moveTo>
                    <a:lnTo>
                      <a:pt x="504" y="115"/>
                    </a:lnTo>
                    <a:lnTo>
                      <a:pt x="412" y="595"/>
                    </a:lnTo>
                    <a:lnTo>
                      <a:pt x="69" y="3384"/>
                    </a:lnTo>
                    <a:lnTo>
                      <a:pt x="1" y="5441"/>
                    </a:lnTo>
                    <a:lnTo>
                      <a:pt x="115" y="6333"/>
                    </a:lnTo>
                    <a:lnTo>
                      <a:pt x="390" y="6333"/>
                    </a:lnTo>
                    <a:lnTo>
                      <a:pt x="390" y="5784"/>
                    </a:lnTo>
                    <a:lnTo>
                      <a:pt x="435" y="2881"/>
                    </a:lnTo>
                    <a:lnTo>
                      <a:pt x="618" y="823"/>
                    </a:lnTo>
                    <a:lnTo>
                      <a:pt x="82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509;p40"/>
              <p:cNvSpPr/>
              <p:nvPr/>
            </p:nvSpPr>
            <p:spPr>
              <a:xfrm rot="2870139">
                <a:off x="7515194" y="4916987"/>
                <a:ext cx="124866" cy="145783"/>
              </a:xfrm>
              <a:custGeom>
                <a:avLst/>
                <a:gdLst/>
                <a:ahLst/>
                <a:cxnLst/>
                <a:rect l="l" t="t" r="r" b="b"/>
                <a:pathLst>
                  <a:path w="3819" h="4459" extrusionOk="0">
                    <a:moveTo>
                      <a:pt x="3612" y="1"/>
                    </a:moveTo>
                    <a:lnTo>
                      <a:pt x="3269" y="138"/>
                    </a:lnTo>
                    <a:lnTo>
                      <a:pt x="2561" y="618"/>
                    </a:lnTo>
                    <a:lnTo>
                      <a:pt x="1623" y="1670"/>
                    </a:lnTo>
                    <a:lnTo>
                      <a:pt x="206" y="3979"/>
                    </a:lnTo>
                    <a:lnTo>
                      <a:pt x="0" y="4459"/>
                    </a:lnTo>
                    <a:lnTo>
                      <a:pt x="297" y="4459"/>
                    </a:lnTo>
                    <a:lnTo>
                      <a:pt x="549" y="3842"/>
                    </a:lnTo>
                    <a:lnTo>
                      <a:pt x="1143" y="2790"/>
                    </a:lnTo>
                    <a:lnTo>
                      <a:pt x="2035" y="1578"/>
                    </a:lnTo>
                    <a:lnTo>
                      <a:pt x="3544" y="298"/>
                    </a:lnTo>
                    <a:lnTo>
                      <a:pt x="3818" y="207"/>
                    </a:lnTo>
                    <a:lnTo>
                      <a:pt x="361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" name="Google Shape;510;p40"/>
            <p:cNvGrpSpPr/>
            <p:nvPr/>
          </p:nvGrpSpPr>
          <p:grpSpPr>
            <a:xfrm rot="-3986173">
              <a:off x="9048337" y="4296609"/>
              <a:ext cx="1584311" cy="1482565"/>
              <a:chOff x="6254962" y="4267609"/>
              <a:chExt cx="1992323" cy="1864374"/>
            </a:xfrm>
            <a:solidFill>
              <a:srgbClr val="FFC000"/>
            </a:solidFill>
          </p:grpSpPr>
          <p:sp>
            <p:nvSpPr>
              <p:cNvPr id="35" name="Google Shape;511;p40"/>
              <p:cNvSpPr/>
              <p:nvPr/>
            </p:nvSpPr>
            <p:spPr>
              <a:xfrm rot="2870139">
                <a:off x="6809315" y="4717393"/>
                <a:ext cx="222038" cy="1594330"/>
              </a:xfrm>
              <a:custGeom>
                <a:avLst/>
                <a:gdLst/>
                <a:ahLst/>
                <a:cxnLst/>
                <a:rect l="l" t="t" r="r" b="b"/>
                <a:pathLst>
                  <a:path w="6791" h="48765" fill="none" extrusionOk="0">
                    <a:moveTo>
                      <a:pt x="3453" y="1"/>
                    </a:moveTo>
                    <a:lnTo>
                      <a:pt x="3156" y="1052"/>
                    </a:lnTo>
                    <a:lnTo>
                      <a:pt x="1624" y="8071"/>
                    </a:lnTo>
                    <a:lnTo>
                      <a:pt x="847" y="12963"/>
                    </a:lnTo>
                    <a:lnTo>
                      <a:pt x="412" y="16575"/>
                    </a:lnTo>
                    <a:lnTo>
                      <a:pt x="115" y="20393"/>
                    </a:lnTo>
                    <a:lnTo>
                      <a:pt x="1" y="24371"/>
                    </a:lnTo>
                    <a:lnTo>
                      <a:pt x="92" y="28441"/>
                    </a:lnTo>
                    <a:lnTo>
                      <a:pt x="481" y="32487"/>
                    </a:lnTo>
                    <a:lnTo>
                      <a:pt x="1167" y="36465"/>
                    </a:lnTo>
                    <a:lnTo>
                      <a:pt x="1921" y="39369"/>
                    </a:lnTo>
                    <a:lnTo>
                      <a:pt x="2561" y="41220"/>
                    </a:lnTo>
                    <a:lnTo>
                      <a:pt x="3293" y="43026"/>
                    </a:lnTo>
                    <a:lnTo>
                      <a:pt x="4139" y="44764"/>
                    </a:lnTo>
                    <a:lnTo>
                      <a:pt x="5099" y="46433"/>
                    </a:lnTo>
                    <a:lnTo>
                      <a:pt x="6196" y="48010"/>
                    </a:lnTo>
                    <a:lnTo>
                      <a:pt x="6791" y="48765"/>
                    </a:lnTo>
                  </a:path>
                </a:pathLst>
              </a:custGeom>
              <a:grpFill/>
              <a:ln w="31425" cap="flat" cmpd="sng">
                <a:solidFill>
                  <a:srgbClr val="2A6842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512;p40"/>
              <p:cNvSpPr/>
              <p:nvPr/>
            </p:nvSpPr>
            <p:spPr>
              <a:xfrm rot="2870139">
                <a:off x="7063619" y="4503387"/>
                <a:ext cx="1026327" cy="879767"/>
              </a:xfrm>
              <a:custGeom>
                <a:avLst/>
                <a:gdLst/>
                <a:ahLst/>
                <a:cxnLst/>
                <a:rect l="l" t="t" r="r" b="b"/>
                <a:pathLst>
                  <a:path w="31390" h="26909" extrusionOk="0">
                    <a:moveTo>
                      <a:pt x="17809" y="0"/>
                    </a:moveTo>
                    <a:lnTo>
                      <a:pt x="17009" y="229"/>
                    </a:lnTo>
                    <a:lnTo>
                      <a:pt x="16323" y="778"/>
                    </a:lnTo>
                    <a:lnTo>
                      <a:pt x="15775" y="1532"/>
                    </a:lnTo>
                    <a:lnTo>
                      <a:pt x="15340" y="2515"/>
                    </a:lnTo>
                    <a:lnTo>
                      <a:pt x="15020" y="3635"/>
                    </a:lnTo>
                    <a:lnTo>
                      <a:pt x="14677" y="5510"/>
                    </a:lnTo>
                    <a:lnTo>
                      <a:pt x="14472" y="8185"/>
                    </a:lnTo>
                    <a:lnTo>
                      <a:pt x="14449" y="10700"/>
                    </a:lnTo>
                    <a:lnTo>
                      <a:pt x="14586" y="13557"/>
                    </a:lnTo>
                    <a:lnTo>
                      <a:pt x="14632" y="14015"/>
                    </a:lnTo>
                    <a:lnTo>
                      <a:pt x="14334" y="13420"/>
                    </a:lnTo>
                    <a:lnTo>
                      <a:pt x="13306" y="11774"/>
                    </a:lnTo>
                    <a:lnTo>
                      <a:pt x="11865" y="9877"/>
                    </a:lnTo>
                    <a:lnTo>
                      <a:pt x="10082" y="7956"/>
                    </a:lnTo>
                    <a:lnTo>
                      <a:pt x="8596" y="6676"/>
                    </a:lnTo>
                    <a:lnTo>
                      <a:pt x="7544" y="5945"/>
                    </a:lnTo>
                    <a:lnTo>
                      <a:pt x="6493" y="5373"/>
                    </a:lnTo>
                    <a:lnTo>
                      <a:pt x="5441" y="4984"/>
                    </a:lnTo>
                    <a:lnTo>
                      <a:pt x="4367" y="4779"/>
                    </a:lnTo>
                    <a:lnTo>
                      <a:pt x="3338" y="4847"/>
                    </a:lnTo>
                    <a:lnTo>
                      <a:pt x="2332" y="5167"/>
                    </a:lnTo>
                    <a:lnTo>
                      <a:pt x="1372" y="5830"/>
                    </a:lnTo>
                    <a:lnTo>
                      <a:pt x="915" y="6287"/>
                    </a:lnTo>
                    <a:lnTo>
                      <a:pt x="503" y="6768"/>
                    </a:lnTo>
                    <a:lnTo>
                      <a:pt x="46" y="7751"/>
                    </a:lnTo>
                    <a:lnTo>
                      <a:pt x="0" y="8688"/>
                    </a:lnTo>
                    <a:lnTo>
                      <a:pt x="297" y="9625"/>
                    </a:lnTo>
                    <a:lnTo>
                      <a:pt x="892" y="10517"/>
                    </a:lnTo>
                    <a:lnTo>
                      <a:pt x="1715" y="11363"/>
                    </a:lnTo>
                    <a:lnTo>
                      <a:pt x="3292" y="12574"/>
                    </a:lnTo>
                    <a:lnTo>
                      <a:pt x="5761" y="13969"/>
                    </a:lnTo>
                    <a:lnTo>
                      <a:pt x="8253" y="15089"/>
                    </a:lnTo>
                    <a:lnTo>
                      <a:pt x="11225" y="16209"/>
                    </a:lnTo>
                    <a:lnTo>
                      <a:pt x="11705" y="16347"/>
                    </a:lnTo>
                    <a:lnTo>
                      <a:pt x="11248" y="16415"/>
                    </a:lnTo>
                    <a:lnTo>
                      <a:pt x="8413" y="16872"/>
                    </a:lnTo>
                    <a:lnTo>
                      <a:pt x="6058" y="17444"/>
                    </a:lnTo>
                    <a:lnTo>
                      <a:pt x="4298" y="18038"/>
                    </a:lnTo>
                    <a:lnTo>
                      <a:pt x="3224" y="18518"/>
                    </a:lnTo>
                    <a:lnTo>
                      <a:pt x="2309" y="19044"/>
                    </a:lnTo>
                    <a:lnTo>
                      <a:pt x="1577" y="19662"/>
                    </a:lnTo>
                    <a:lnTo>
                      <a:pt x="1097" y="20325"/>
                    </a:lnTo>
                    <a:lnTo>
                      <a:pt x="892" y="21102"/>
                    </a:lnTo>
                    <a:lnTo>
                      <a:pt x="1052" y="21925"/>
                    </a:lnTo>
                    <a:lnTo>
                      <a:pt x="1623" y="22862"/>
                    </a:lnTo>
                    <a:lnTo>
                      <a:pt x="2080" y="23365"/>
                    </a:lnTo>
                    <a:lnTo>
                      <a:pt x="2583" y="23845"/>
                    </a:lnTo>
                    <a:lnTo>
                      <a:pt x="3635" y="24485"/>
                    </a:lnTo>
                    <a:lnTo>
                      <a:pt x="4710" y="24828"/>
                    </a:lnTo>
                    <a:lnTo>
                      <a:pt x="5784" y="24897"/>
                    </a:lnTo>
                    <a:lnTo>
                      <a:pt x="6859" y="24714"/>
                    </a:lnTo>
                    <a:lnTo>
                      <a:pt x="7910" y="24325"/>
                    </a:lnTo>
                    <a:lnTo>
                      <a:pt x="8939" y="23800"/>
                    </a:lnTo>
                    <a:lnTo>
                      <a:pt x="9922" y="23137"/>
                    </a:lnTo>
                    <a:lnTo>
                      <a:pt x="11294" y="21993"/>
                    </a:lnTo>
                    <a:lnTo>
                      <a:pt x="12826" y="20393"/>
                    </a:lnTo>
                    <a:lnTo>
                      <a:pt x="14403" y="18450"/>
                    </a:lnTo>
                    <a:lnTo>
                      <a:pt x="14632" y="18107"/>
                    </a:lnTo>
                    <a:lnTo>
                      <a:pt x="14814" y="18496"/>
                    </a:lnTo>
                    <a:lnTo>
                      <a:pt x="16163" y="20828"/>
                    </a:lnTo>
                    <a:lnTo>
                      <a:pt x="17489" y="22771"/>
                    </a:lnTo>
                    <a:lnTo>
                      <a:pt x="19090" y="24645"/>
                    </a:lnTo>
                    <a:lnTo>
                      <a:pt x="20416" y="25811"/>
                    </a:lnTo>
                    <a:lnTo>
                      <a:pt x="21353" y="26406"/>
                    </a:lnTo>
                    <a:lnTo>
                      <a:pt x="22313" y="26772"/>
                    </a:lnTo>
                    <a:lnTo>
                      <a:pt x="23296" y="26909"/>
                    </a:lnTo>
                    <a:lnTo>
                      <a:pt x="24279" y="26749"/>
                    </a:lnTo>
                    <a:lnTo>
                      <a:pt x="25239" y="26246"/>
                    </a:lnTo>
                    <a:lnTo>
                      <a:pt x="25720" y="25834"/>
                    </a:lnTo>
                    <a:lnTo>
                      <a:pt x="26177" y="25400"/>
                    </a:lnTo>
                    <a:lnTo>
                      <a:pt x="26726" y="24531"/>
                    </a:lnTo>
                    <a:lnTo>
                      <a:pt x="26931" y="23685"/>
                    </a:lnTo>
                    <a:lnTo>
                      <a:pt x="26840" y="22862"/>
                    </a:lnTo>
                    <a:lnTo>
                      <a:pt x="26474" y="22062"/>
                    </a:lnTo>
                    <a:lnTo>
                      <a:pt x="25902" y="21285"/>
                    </a:lnTo>
                    <a:lnTo>
                      <a:pt x="24714" y="20210"/>
                    </a:lnTo>
                    <a:lnTo>
                      <a:pt x="22793" y="18953"/>
                    </a:lnTo>
                    <a:lnTo>
                      <a:pt x="20804" y="17947"/>
                    </a:lnTo>
                    <a:lnTo>
                      <a:pt x="18404" y="16918"/>
                    </a:lnTo>
                    <a:lnTo>
                      <a:pt x="17992" y="16781"/>
                    </a:lnTo>
                    <a:lnTo>
                      <a:pt x="18381" y="16895"/>
                    </a:lnTo>
                    <a:lnTo>
                      <a:pt x="19318" y="17010"/>
                    </a:lnTo>
                    <a:lnTo>
                      <a:pt x="20964" y="16987"/>
                    </a:lnTo>
                    <a:lnTo>
                      <a:pt x="23502" y="16530"/>
                    </a:lnTo>
                    <a:lnTo>
                      <a:pt x="26108" y="15684"/>
                    </a:lnTo>
                    <a:lnTo>
                      <a:pt x="27914" y="14838"/>
                    </a:lnTo>
                    <a:lnTo>
                      <a:pt x="28989" y="14175"/>
                    </a:lnTo>
                    <a:lnTo>
                      <a:pt x="29926" y="13466"/>
                    </a:lnTo>
                    <a:lnTo>
                      <a:pt x="30658" y="12712"/>
                    </a:lnTo>
                    <a:lnTo>
                      <a:pt x="31161" y="11889"/>
                    </a:lnTo>
                    <a:lnTo>
                      <a:pt x="31389" y="11020"/>
                    </a:lnTo>
                    <a:lnTo>
                      <a:pt x="31321" y="10151"/>
                    </a:lnTo>
                    <a:lnTo>
                      <a:pt x="30909" y="9237"/>
                    </a:lnTo>
                    <a:lnTo>
                      <a:pt x="30543" y="8757"/>
                    </a:lnTo>
                    <a:lnTo>
                      <a:pt x="30132" y="8322"/>
                    </a:lnTo>
                    <a:lnTo>
                      <a:pt x="29240" y="7728"/>
                    </a:lnTo>
                    <a:lnTo>
                      <a:pt x="28257" y="7385"/>
                    </a:lnTo>
                    <a:lnTo>
                      <a:pt x="27228" y="7316"/>
                    </a:lnTo>
                    <a:lnTo>
                      <a:pt x="26131" y="7476"/>
                    </a:lnTo>
                    <a:lnTo>
                      <a:pt x="25034" y="7796"/>
                    </a:lnTo>
                    <a:lnTo>
                      <a:pt x="23388" y="8528"/>
                    </a:lnTo>
                    <a:lnTo>
                      <a:pt x="21284" y="9831"/>
                    </a:lnTo>
                    <a:lnTo>
                      <a:pt x="19478" y="11248"/>
                    </a:lnTo>
                    <a:lnTo>
                      <a:pt x="17535" y="12986"/>
                    </a:lnTo>
                    <a:lnTo>
                      <a:pt x="17519" y="13004"/>
                    </a:lnTo>
                    <a:lnTo>
                      <a:pt x="18175" y="11866"/>
                    </a:lnTo>
                    <a:lnTo>
                      <a:pt x="18975" y="9991"/>
                    </a:lnTo>
                    <a:lnTo>
                      <a:pt x="19753" y="7728"/>
                    </a:lnTo>
                    <a:lnTo>
                      <a:pt x="20324" y="5350"/>
                    </a:lnTo>
                    <a:lnTo>
                      <a:pt x="20507" y="3658"/>
                    </a:lnTo>
                    <a:lnTo>
                      <a:pt x="20484" y="2630"/>
                    </a:lnTo>
                    <a:lnTo>
                      <a:pt x="20324" y="1715"/>
                    </a:lnTo>
                    <a:lnTo>
                      <a:pt x="20004" y="961"/>
                    </a:lnTo>
                    <a:lnTo>
                      <a:pt x="19478" y="412"/>
                    </a:lnTo>
                    <a:lnTo>
                      <a:pt x="18747" y="69"/>
                    </a:lnTo>
                    <a:lnTo>
                      <a:pt x="1828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513;p40"/>
              <p:cNvSpPr/>
              <p:nvPr/>
            </p:nvSpPr>
            <p:spPr>
              <a:xfrm rot="2870139">
                <a:off x="7651889" y="4959232"/>
                <a:ext cx="70296" cy="65813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2013" extrusionOk="0">
                    <a:moveTo>
                      <a:pt x="915" y="0"/>
                    </a:moveTo>
                    <a:lnTo>
                      <a:pt x="686" y="23"/>
                    </a:lnTo>
                    <a:lnTo>
                      <a:pt x="297" y="206"/>
                    </a:lnTo>
                    <a:lnTo>
                      <a:pt x="69" y="526"/>
                    </a:lnTo>
                    <a:lnTo>
                      <a:pt x="0" y="892"/>
                    </a:lnTo>
                    <a:lnTo>
                      <a:pt x="46" y="1303"/>
                    </a:lnTo>
                    <a:lnTo>
                      <a:pt x="229" y="1646"/>
                    </a:lnTo>
                    <a:lnTo>
                      <a:pt x="526" y="1898"/>
                    </a:lnTo>
                    <a:lnTo>
                      <a:pt x="960" y="2012"/>
                    </a:lnTo>
                    <a:lnTo>
                      <a:pt x="1212" y="1966"/>
                    </a:lnTo>
                    <a:lnTo>
                      <a:pt x="1486" y="1898"/>
                    </a:lnTo>
                    <a:lnTo>
                      <a:pt x="1852" y="1692"/>
                    </a:lnTo>
                    <a:lnTo>
                      <a:pt x="2081" y="1395"/>
                    </a:lnTo>
                    <a:lnTo>
                      <a:pt x="2149" y="1052"/>
                    </a:lnTo>
                    <a:lnTo>
                      <a:pt x="2104" y="709"/>
                    </a:lnTo>
                    <a:lnTo>
                      <a:pt x="1898" y="389"/>
                    </a:lnTo>
                    <a:lnTo>
                      <a:pt x="1601" y="160"/>
                    </a:lnTo>
                    <a:lnTo>
                      <a:pt x="1166" y="23"/>
                    </a:lnTo>
                    <a:lnTo>
                      <a:pt x="91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514;p40"/>
              <p:cNvSpPr/>
              <p:nvPr/>
            </p:nvSpPr>
            <p:spPr>
              <a:xfrm rot="2870139">
                <a:off x="7598265" y="4839950"/>
                <a:ext cx="81511" cy="63557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1944" extrusionOk="0">
                    <a:moveTo>
                      <a:pt x="1098" y="0"/>
                    </a:moveTo>
                    <a:lnTo>
                      <a:pt x="824" y="23"/>
                    </a:lnTo>
                    <a:lnTo>
                      <a:pt x="549" y="69"/>
                    </a:lnTo>
                    <a:lnTo>
                      <a:pt x="184" y="298"/>
                    </a:lnTo>
                    <a:lnTo>
                      <a:pt x="1" y="641"/>
                    </a:lnTo>
                    <a:lnTo>
                      <a:pt x="1" y="1029"/>
                    </a:lnTo>
                    <a:lnTo>
                      <a:pt x="138" y="1418"/>
                    </a:lnTo>
                    <a:lnTo>
                      <a:pt x="412" y="1738"/>
                    </a:lnTo>
                    <a:lnTo>
                      <a:pt x="824" y="1944"/>
                    </a:lnTo>
                    <a:lnTo>
                      <a:pt x="1350" y="1944"/>
                    </a:lnTo>
                    <a:lnTo>
                      <a:pt x="1647" y="1852"/>
                    </a:lnTo>
                    <a:lnTo>
                      <a:pt x="1944" y="1738"/>
                    </a:lnTo>
                    <a:lnTo>
                      <a:pt x="2333" y="1464"/>
                    </a:lnTo>
                    <a:lnTo>
                      <a:pt x="2493" y="1143"/>
                    </a:lnTo>
                    <a:lnTo>
                      <a:pt x="2493" y="801"/>
                    </a:lnTo>
                    <a:lnTo>
                      <a:pt x="2333" y="503"/>
                    </a:lnTo>
                    <a:lnTo>
                      <a:pt x="2013" y="229"/>
                    </a:lnTo>
                    <a:lnTo>
                      <a:pt x="1601" y="46"/>
                    </a:lnTo>
                    <a:lnTo>
                      <a:pt x="10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515;p40"/>
              <p:cNvSpPr/>
              <p:nvPr/>
            </p:nvSpPr>
            <p:spPr>
              <a:xfrm rot="2870139">
                <a:off x="7501863" y="4788312"/>
                <a:ext cx="77032" cy="79283"/>
              </a:xfrm>
              <a:custGeom>
                <a:avLst/>
                <a:gdLst/>
                <a:ahLst/>
                <a:cxnLst/>
                <a:rect l="l" t="t" r="r" b="b"/>
                <a:pathLst>
                  <a:path w="2356" h="2425" extrusionOk="0">
                    <a:moveTo>
                      <a:pt x="824" y="1"/>
                    </a:moveTo>
                    <a:lnTo>
                      <a:pt x="412" y="184"/>
                    </a:lnTo>
                    <a:lnTo>
                      <a:pt x="138" y="549"/>
                    </a:lnTo>
                    <a:lnTo>
                      <a:pt x="1" y="1007"/>
                    </a:lnTo>
                    <a:lnTo>
                      <a:pt x="1" y="1510"/>
                    </a:lnTo>
                    <a:lnTo>
                      <a:pt x="161" y="1944"/>
                    </a:lnTo>
                    <a:lnTo>
                      <a:pt x="458" y="2287"/>
                    </a:lnTo>
                    <a:lnTo>
                      <a:pt x="938" y="2424"/>
                    </a:lnTo>
                    <a:lnTo>
                      <a:pt x="1235" y="2401"/>
                    </a:lnTo>
                    <a:lnTo>
                      <a:pt x="1555" y="2333"/>
                    </a:lnTo>
                    <a:lnTo>
                      <a:pt x="1990" y="2081"/>
                    </a:lnTo>
                    <a:lnTo>
                      <a:pt x="2264" y="1738"/>
                    </a:lnTo>
                    <a:lnTo>
                      <a:pt x="2355" y="1350"/>
                    </a:lnTo>
                    <a:lnTo>
                      <a:pt x="2310" y="938"/>
                    </a:lnTo>
                    <a:lnTo>
                      <a:pt x="2127" y="572"/>
                    </a:lnTo>
                    <a:lnTo>
                      <a:pt x="1807" y="252"/>
                    </a:lnTo>
                    <a:lnTo>
                      <a:pt x="1349" y="46"/>
                    </a:lnTo>
                    <a:lnTo>
                      <a:pt x="10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516;p40"/>
              <p:cNvSpPr/>
              <p:nvPr/>
            </p:nvSpPr>
            <p:spPr>
              <a:xfrm rot="2870139">
                <a:off x="7465811" y="4831513"/>
                <a:ext cx="85990" cy="156997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4802" extrusionOk="0">
                    <a:moveTo>
                      <a:pt x="0" y="0"/>
                    </a:moveTo>
                    <a:lnTo>
                      <a:pt x="252" y="183"/>
                    </a:lnTo>
                    <a:lnTo>
                      <a:pt x="1486" y="1852"/>
                    </a:lnTo>
                    <a:lnTo>
                      <a:pt x="2035" y="3155"/>
                    </a:lnTo>
                    <a:lnTo>
                      <a:pt x="2263" y="4207"/>
                    </a:lnTo>
                    <a:lnTo>
                      <a:pt x="2332" y="4801"/>
                    </a:lnTo>
                    <a:lnTo>
                      <a:pt x="2629" y="4710"/>
                    </a:lnTo>
                    <a:lnTo>
                      <a:pt x="2583" y="4253"/>
                    </a:lnTo>
                    <a:lnTo>
                      <a:pt x="2058" y="2378"/>
                    </a:lnTo>
                    <a:lnTo>
                      <a:pt x="1646" y="1601"/>
                    </a:lnTo>
                    <a:lnTo>
                      <a:pt x="1120" y="846"/>
                    </a:lnTo>
                    <a:lnTo>
                      <a:pt x="412" y="22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517;p40"/>
              <p:cNvSpPr/>
              <p:nvPr/>
            </p:nvSpPr>
            <p:spPr>
              <a:xfrm rot="2870139">
                <a:off x="7551477" y="4826709"/>
                <a:ext cx="26941" cy="207052"/>
              </a:xfrm>
              <a:custGeom>
                <a:avLst/>
                <a:gdLst/>
                <a:ahLst/>
                <a:cxnLst/>
                <a:rect l="l" t="t" r="r" b="b"/>
                <a:pathLst>
                  <a:path w="824" h="6333" extrusionOk="0">
                    <a:moveTo>
                      <a:pt x="824" y="0"/>
                    </a:moveTo>
                    <a:lnTo>
                      <a:pt x="504" y="115"/>
                    </a:lnTo>
                    <a:lnTo>
                      <a:pt x="412" y="595"/>
                    </a:lnTo>
                    <a:lnTo>
                      <a:pt x="69" y="3384"/>
                    </a:lnTo>
                    <a:lnTo>
                      <a:pt x="1" y="5441"/>
                    </a:lnTo>
                    <a:lnTo>
                      <a:pt x="115" y="6333"/>
                    </a:lnTo>
                    <a:lnTo>
                      <a:pt x="390" y="6333"/>
                    </a:lnTo>
                    <a:lnTo>
                      <a:pt x="390" y="5784"/>
                    </a:lnTo>
                    <a:lnTo>
                      <a:pt x="435" y="2881"/>
                    </a:lnTo>
                    <a:lnTo>
                      <a:pt x="618" y="823"/>
                    </a:lnTo>
                    <a:lnTo>
                      <a:pt x="82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518;p40"/>
              <p:cNvSpPr/>
              <p:nvPr/>
            </p:nvSpPr>
            <p:spPr>
              <a:xfrm rot="2870139">
                <a:off x="7515194" y="4916987"/>
                <a:ext cx="124866" cy="145783"/>
              </a:xfrm>
              <a:custGeom>
                <a:avLst/>
                <a:gdLst/>
                <a:ahLst/>
                <a:cxnLst/>
                <a:rect l="l" t="t" r="r" b="b"/>
                <a:pathLst>
                  <a:path w="3819" h="4459" extrusionOk="0">
                    <a:moveTo>
                      <a:pt x="3612" y="1"/>
                    </a:moveTo>
                    <a:lnTo>
                      <a:pt x="3269" y="138"/>
                    </a:lnTo>
                    <a:lnTo>
                      <a:pt x="2561" y="618"/>
                    </a:lnTo>
                    <a:lnTo>
                      <a:pt x="1623" y="1670"/>
                    </a:lnTo>
                    <a:lnTo>
                      <a:pt x="206" y="3979"/>
                    </a:lnTo>
                    <a:lnTo>
                      <a:pt x="0" y="4459"/>
                    </a:lnTo>
                    <a:lnTo>
                      <a:pt x="297" y="4459"/>
                    </a:lnTo>
                    <a:lnTo>
                      <a:pt x="549" y="3842"/>
                    </a:lnTo>
                    <a:lnTo>
                      <a:pt x="1143" y="2790"/>
                    </a:lnTo>
                    <a:lnTo>
                      <a:pt x="2035" y="1578"/>
                    </a:lnTo>
                    <a:lnTo>
                      <a:pt x="3544" y="298"/>
                    </a:lnTo>
                    <a:lnTo>
                      <a:pt x="3818" y="207"/>
                    </a:lnTo>
                    <a:lnTo>
                      <a:pt x="361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8" name="Group 47"/>
          <p:cNvGrpSpPr/>
          <p:nvPr/>
        </p:nvGrpSpPr>
        <p:grpSpPr>
          <a:xfrm>
            <a:off x="-1183966" y="5653928"/>
            <a:ext cx="6009443" cy="2145344"/>
            <a:chOff x="-1347377" y="4058068"/>
            <a:chExt cx="6009443" cy="2145344"/>
          </a:xfrm>
        </p:grpSpPr>
        <p:sp>
          <p:nvSpPr>
            <p:cNvPr id="49" name="Google Shape;845;p52"/>
            <p:cNvSpPr/>
            <p:nvPr/>
          </p:nvSpPr>
          <p:spPr>
            <a:xfrm rot="-81" flipH="1">
              <a:off x="-1347377" y="4058068"/>
              <a:ext cx="6009443" cy="2145344"/>
            </a:xfrm>
            <a:custGeom>
              <a:avLst/>
              <a:gdLst/>
              <a:ahLst/>
              <a:cxnLst/>
              <a:rect l="l" t="t" r="r" b="b"/>
              <a:pathLst>
                <a:path w="56796" h="58532" extrusionOk="0">
                  <a:moveTo>
                    <a:pt x="24985" y="0"/>
                  </a:moveTo>
                  <a:lnTo>
                    <a:pt x="22627" y="33"/>
                  </a:lnTo>
                  <a:lnTo>
                    <a:pt x="20875" y="262"/>
                  </a:lnTo>
                  <a:lnTo>
                    <a:pt x="19696" y="508"/>
                  </a:lnTo>
                  <a:lnTo>
                    <a:pt x="18550" y="835"/>
                  </a:lnTo>
                  <a:lnTo>
                    <a:pt x="17404" y="1244"/>
                  </a:lnTo>
                  <a:lnTo>
                    <a:pt x="16274" y="1736"/>
                  </a:lnTo>
                  <a:lnTo>
                    <a:pt x="15161" y="2309"/>
                  </a:lnTo>
                  <a:lnTo>
                    <a:pt x="14048" y="2980"/>
                  </a:lnTo>
                  <a:lnTo>
                    <a:pt x="12967" y="3733"/>
                  </a:lnTo>
                  <a:lnTo>
                    <a:pt x="11887" y="4584"/>
                  </a:lnTo>
                  <a:lnTo>
                    <a:pt x="10822" y="5518"/>
                  </a:lnTo>
                  <a:lnTo>
                    <a:pt x="10315" y="6025"/>
                  </a:lnTo>
                  <a:lnTo>
                    <a:pt x="9791" y="6549"/>
                  </a:lnTo>
                  <a:lnTo>
                    <a:pt x="8809" y="7662"/>
                  </a:lnTo>
                  <a:lnTo>
                    <a:pt x="7384" y="9447"/>
                  </a:lnTo>
                  <a:lnTo>
                    <a:pt x="5682" y="12017"/>
                  </a:lnTo>
                  <a:lnTo>
                    <a:pt x="4192" y="14801"/>
                  </a:lnTo>
                  <a:lnTo>
                    <a:pt x="2898" y="17748"/>
                  </a:lnTo>
                  <a:lnTo>
                    <a:pt x="1834" y="20826"/>
                  </a:lnTo>
                  <a:lnTo>
                    <a:pt x="999" y="23986"/>
                  </a:lnTo>
                  <a:lnTo>
                    <a:pt x="410" y="27211"/>
                  </a:lnTo>
                  <a:lnTo>
                    <a:pt x="66" y="30453"/>
                  </a:lnTo>
                  <a:lnTo>
                    <a:pt x="0" y="33662"/>
                  </a:lnTo>
                  <a:lnTo>
                    <a:pt x="197" y="36822"/>
                  </a:lnTo>
                  <a:lnTo>
                    <a:pt x="557" y="39146"/>
                  </a:lnTo>
                  <a:lnTo>
                    <a:pt x="868" y="40653"/>
                  </a:lnTo>
                  <a:lnTo>
                    <a:pt x="1261" y="42126"/>
                  </a:lnTo>
                  <a:lnTo>
                    <a:pt x="1736" y="43551"/>
                  </a:lnTo>
                  <a:lnTo>
                    <a:pt x="2276" y="44942"/>
                  </a:lnTo>
                  <a:lnTo>
                    <a:pt x="2898" y="46285"/>
                  </a:lnTo>
                  <a:lnTo>
                    <a:pt x="3602" y="47578"/>
                  </a:lnTo>
                  <a:lnTo>
                    <a:pt x="4388" y="48823"/>
                  </a:lnTo>
                  <a:lnTo>
                    <a:pt x="5256" y="49985"/>
                  </a:lnTo>
                  <a:lnTo>
                    <a:pt x="6222" y="51098"/>
                  </a:lnTo>
                  <a:lnTo>
                    <a:pt x="6729" y="51622"/>
                  </a:lnTo>
                  <a:lnTo>
                    <a:pt x="7253" y="52130"/>
                  </a:lnTo>
                  <a:lnTo>
                    <a:pt x="8350" y="53096"/>
                  </a:lnTo>
                  <a:lnTo>
                    <a:pt x="9496" y="53963"/>
                  </a:lnTo>
                  <a:lnTo>
                    <a:pt x="10691" y="54766"/>
                  </a:lnTo>
                  <a:lnTo>
                    <a:pt x="11936" y="55470"/>
                  </a:lnTo>
                  <a:lnTo>
                    <a:pt x="13213" y="56108"/>
                  </a:lnTo>
                  <a:lnTo>
                    <a:pt x="14539" y="56665"/>
                  </a:lnTo>
                  <a:lnTo>
                    <a:pt x="15898" y="57156"/>
                  </a:lnTo>
                  <a:lnTo>
                    <a:pt x="17977" y="57762"/>
                  </a:lnTo>
                  <a:lnTo>
                    <a:pt x="20859" y="58286"/>
                  </a:lnTo>
                  <a:lnTo>
                    <a:pt x="23806" y="58531"/>
                  </a:lnTo>
                  <a:lnTo>
                    <a:pt x="26802" y="58515"/>
                  </a:lnTo>
                  <a:lnTo>
                    <a:pt x="29814" y="58220"/>
                  </a:lnTo>
                  <a:lnTo>
                    <a:pt x="32810" y="57680"/>
                  </a:lnTo>
                  <a:lnTo>
                    <a:pt x="35757" y="56894"/>
                  </a:lnTo>
                  <a:lnTo>
                    <a:pt x="38639" y="55863"/>
                  </a:lnTo>
                  <a:lnTo>
                    <a:pt x="41406" y="54618"/>
                  </a:lnTo>
                  <a:lnTo>
                    <a:pt x="44058" y="53145"/>
                  </a:lnTo>
                  <a:lnTo>
                    <a:pt x="46530" y="51459"/>
                  </a:lnTo>
                  <a:lnTo>
                    <a:pt x="48823" y="49576"/>
                  </a:lnTo>
                  <a:lnTo>
                    <a:pt x="49887" y="48544"/>
                  </a:lnTo>
                  <a:lnTo>
                    <a:pt x="50902" y="47496"/>
                  </a:lnTo>
                  <a:lnTo>
                    <a:pt x="52654" y="45352"/>
                  </a:lnTo>
                  <a:lnTo>
                    <a:pt x="54078" y="43109"/>
                  </a:lnTo>
                  <a:lnTo>
                    <a:pt x="55191" y="40816"/>
                  </a:lnTo>
                  <a:lnTo>
                    <a:pt x="56026" y="38475"/>
                  </a:lnTo>
                  <a:lnTo>
                    <a:pt x="56550" y="36101"/>
                  </a:lnTo>
                  <a:lnTo>
                    <a:pt x="56796" y="33678"/>
                  </a:lnTo>
                  <a:lnTo>
                    <a:pt x="56780" y="31255"/>
                  </a:lnTo>
                  <a:lnTo>
                    <a:pt x="56485" y="28832"/>
                  </a:lnTo>
                  <a:lnTo>
                    <a:pt x="55945" y="26392"/>
                  </a:lnTo>
                  <a:lnTo>
                    <a:pt x="55159" y="23986"/>
                  </a:lnTo>
                  <a:lnTo>
                    <a:pt x="54127" y="21612"/>
                  </a:lnTo>
                  <a:lnTo>
                    <a:pt x="52883" y="19270"/>
                  </a:lnTo>
                  <a:lnTo>
                    <a:pt x="51409" y="16978"/>
                  </a:lnTo>
                  <a:lnTo>
                    <a:pt x="49723" y="14735"/>
                  </a:lnTo>
                  <a:lnTo>
                    <a:pt x="47840" y="12574"/>
                  </a:lnTo>
                  <a:lnTo>
                    <a:pt x="46809" y="11526"/>
                  </a:lnTo>
                  <a:lnTo>
                    <a:pt x="45777" y="10511"/>
                  </a:lnTo>
                  <a:lnTo>
                    <a:pt x="43616" y="8563"/>
                  </a:lnTo>
                  <a:lnTo>
                    <a:pt x="41406" y="6795"/>
                  </a:lnTo>
                  <a:lnTo>
                    <a:pt x="39147" y="5174"/>
                  </a:lnTo>
                  <a:lnTo>
                    <a:pt x="36838" y="3749"/>
                  </a:lnTo>
                  <a:lnTo>
                    <a:pt x="34497" y="2521"/>
                  </a:lnTo>
                  <a:lnTo>
                    <a:pt x="32139" y="1523"/>
                  </a:lnTo>
                  <a:lnTo>
                    <a:pt x="29749" y="753"/>
                  </a:lnTo>
                  <a:lnTo>
                    <a:pt x="27375" y="246"/>
                  </a:lnTo>
                  <a:lnTo>
                    <a:pt x="24985" y="0"/>
                  </a:lnTo>
                  <a:close/>
                </a:path>
              </a:pathLst>
            </a:custGeom>
            <a:solidFill>
              <a:srgbClr val="A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846;p52"/>
            <p:cNvSpPr/>
            <p:nvPr/>
          </p:nvSpPr>
          <p:spPr>
            <a:xfrm flipH="1">
              <a:off x="2542479" y="4226414"/>
              <a:ext cx="255743" cy="220726"/>
            </a:xfrm>
            <a:custGeom>
              <a:avLst/>
              <a:gdLst/>
              <a:ahLst/>
              <a:cxnLst/>
              <a:rect l="l" t="t" r="r" b="b"/>
              <a:pathLst>
                <a:path w="5044" h="4345" extrusionOk="0">
                  <a:moveTo>
                    <a:pt x="2424" y="1"/>
                  </a:moveTo>
                  <a:lnTo>
                    <a:pt x="2293" y="132"/>
                  </a:lnTo>
                  <a:lnTo>
                    <a:pt x="2118" y="350"/>
                  </a:lnTo>
                  <a:lnTo>
                    <a:pt x="1900" y="787"/>
                  </a:lnTo>
                  <a:lnTo>
                    <a:pt x="1769" y="1441"/>
                  </a:lnTo>
                  <a:lnTo>
                    <a:pt x="1769" y="1878"/>
                  </a:lnTo>
                  <a:lnTo>
                    <a:pt x="1529" y="1594"/>
                  </a:lnTo>
                  <a:lnTo>
                    <a:pt x="895" y="1245"/>
                  </a:lnTo>
                  <a:lnTo>
                    <a:pt x="481" y="1201"/>
                  </a:lnTo>
                  <a:lnTo>
                    <a:pt x="262" y="1245"/>
                  </a:lnTo>
                  <a:lnTo>
                    <a:pt x="0" y="1551"/>
                  </a:lnTo>
                  <a:lnTo>
                    <a:pt x="22" y="1769"/>
                  </a:lnTo>
                  <a:lnTo>
                    <a:pt x="153" y="2162"/>
                  </a:lnTo>
                  <a:lnTo>
                    <a:pt x="546" y="2882"/>
                  </a:lnTo>
                  <a:lnTo>
                    <a:pt x="1070" y="3515"/>
                  </a:lnTo>
                  <a:lnTo>
                    <a:pt x="1703" y="4039"/>
                  </a:lnTo>
                  <a:lnTo>
                    <a:pt x="2031" y="4258"/>
                  </a:lnTo>
                  <a:lnTo>
                    <a:pt x="2249" y="4345"/>
                  </a:lnTo>
                  <a:lnTo>
                    <a:pt x="2445" y="4279"/>
                  </a:lnTo>
                  <a:lnTo>
                    <a:pt x="2576" y="4279"/>
                  </a:lnTo>
                  <a:lnTo>
                    <a:pt x="2686" y="4192"/>
                  </a:lnTo>
                  <a:lnTo>
                    <a:pt x="3493" y="3712"/>
                  </a:lnTo>
                  <a:lnTo>
                    <a:pt x="4650" y="2795"/>
                  </a:lnTo>
                  <a:lnTo>
                    <a:pt x="4978" y="2206"/>
                  </a:lnTo>
                  <a:lnTo>
                    <a:pt x="5043" y="1747"/>
                  </a:lnTo>
                  <a:lnTo>
                    <a:pt x="5021" y="1507"/>
                  </a:lnTo>
                  <a:lnTo>
                    <a:pt x="4956" y="1354"/>
                  </a:lnTo>
                  <a:lnTo>
                    <a:pt x="4716" y="1158"/>
                  </a:lnTo>
                  <a:lnTo>
                    <a:pt x="4585" y="1158"/>
                  </a:lnTo>
                  <a:lnTo>
                    <a:pt x="4214" y="1201"/>
                  </a:lnTo>
                  <a:lnTo>
                    <a:pt x="3624" y="1441"/>
                  </a:lnTo>
                  <a:lnTo>
                    <a:pt x="3384" y="1638"/>
                  </a:lnTo>
                  <a:lnTo>
                    <a:pt x="3428" y="1245"/>
                  </a:lnTo>
                  <a:lnTo>
                    <a:pt x="3297" y="677"/>
                  </a:lnTo>
                  <a:lnTo>
                    <a:pt x="3100" y="306"/>
                  </a:lnTo>
                  <a:lnTo>
                    <a:pt x="2948" y="132"/>
                  </a:lnTo>
                  <a:lnTo>
                    <a:pt x="2795" y="22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847;p52"/>
            <p:cNvSpPr/>
            <p:nvPr/>
          </p:nvSpPr>
          <p:spPr>
            <a:xfrm flipH="1">
              <a:off x="3543326" y="4507852"/>
              <a:ext cx="343169" cy="296188"/>
            </a:xfrm>
            <a:custGeom>
              <a:avLst/>
              <a:gdLst/>
              <a:ahLst/>
              <a:cxnLst/>
              <a:rect l="l" t="t" r="r" b="b"/>
              <a:pathLst>
                <a:path w="5044" h="4345" extrusionOk="0">
                  <a:moveTo>
                    <a:pt x="2424" y="1"/>
                  </a:moveTo>
                  <a:lnTo>
                    <a:pt x="2293" y="132"/>
                  </a:lnTo>
                  <a:lnTo>
                    <a:pt x="2118" y="350"/>
                  </a:lnTo>
                  <a:lnTo>
                    <a:pt x="1900" y="787"/>
                  </a:lnTo>
                  <a:lnTo>
                    <a:pt x="1769" y="1441"/>
                  </a:lnTo>
                  <a:lnTo>
                    <a:pt x="1769" y="1878"/>
                  </a:lnTo>
                  <a:lnTo>
                    <a:pt x="1529" y="1594"/>
                  </a:lnTo>
                  <a:lnTo>
                    <a:pt x="895" y="1245"/>
                  </a:lnTo>
                  <a:lnTo>
                    <a:pt x="481" y="1201"/>
                  </a:lnTo>
                  <a:lnTo>
                    <a:pt x="262" y="1245"/>
                  </a:lnTo>
                  <a:lnTo>
                    <a:pt x="0" y="1551"/>
                  </a:lnTo>
                  <a:lnTo>
                    <a:pt x="22" y="1769"/>
                  </a:lnTo>
                  <a:lnTo>
                    <a:pt x="153" y="2162"/>
                  </a:lnTo>
                  <a:lnTo>
                    <a:pt x="546" y="2882"/>
                  </a:lnTo>
                  <a:lnTo>
                    <a:pt x="1070" y="3515"/>
                  </a:lnTo>
                  <a:lnTo>
                    <a:pt x="1703" y="4039"/>
                  </a:lnTo>
                  <a:lnTo>
                    <a:pt x="2031" y="4258"/>
                  </a:lnTo>
                  <a:lnTo>
                    <a:pt x="2249" y="4345"/>
                  </a:lnTo>
                  <a:lnTo>
                    <a:pt x="2445" y="4279"/>
                  </a:lnTo>
                  <a:lnTo>
                    <a:pt x="2576" y="4279"/>
                  </a:lnTo>
                  <a:lnTo>
                    <a:pt x="2686" y="4192"/>
                  </a:lnTo>
                  <a:lnTo>
                    <a:pt x="3493" y="3712"/>
                  </a:lnTo>
                  <a:lnTo>
                    <a:pt x="4650" y="2795"/>
                  </a:lnTo>
                  <a:lnTo>
                    <a:pt x="4978" y="2206"/>
                  </a:lnTo>
                  <a:lnTo>
                    <a:pt x="5043" y="1747"/>
                  </a:lnTo>
                  <a:lnTo>
                    <a:pt x="5021" y="1507"/>
                  </a:lnTo>
                  <a:lnTo>
                    <a:pt x="4956" y="1354"/>
                  </a:lnTo>
                  <a:lnTo>
                    <a:pt x="4716" y="1158"/>
                  </a:lnTo>
                  <a:lnTo>
                    <a:pt x="4585" y="1158"/>
                  </a:lnTo>
                  <a:lnTo>
                    <a:pt x="4214" y="1201"/>
                  </a:lnTo>
                  <a:lnTo>
                    <a:pt x="3624" y="1441"/>
                  </a:lnTo>
                  <a:lnTo>
                    <a:pt x="3384" y="1638"/>
                  </a:lnTo>
                  <a:lnTo>
                    <a:pt x="3428" y="1245"/>
                  </a:lnTo>
                  <a:lnTo>
                    <a:pt x="3297" y="677"/>
                  </a:lnTo>
                  <a:lnTo>
                    <a:pt x="3100" y="306"/>
                  </a:lnTo>
                  <a:lnTo>
                    <a:pt x="2948" y="132"/>
                  </a:lnTo>
                  <a:lnTo>
                    <a:pt x="2795" y="22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848;p52"/>
            <p:cNvSpPr/>
            <p:nvPr/>
          </p:nvSpPr>
          <p:spPr>
            <a:xfrm flipH="1">
              <a:off x="1331071" y="4327618"/>
              <a:ext cx="483895" cy="417603"/>
            </a:xfrm>
            <a:custGeom>
              <a:avLst/>
              <a:gdLst/>
              <a:ahLst/>
              <a:cxnLst/>
              <a:rect l="l" t="t" r="r" b="b"/>
              <a:pathLst>
                <a:path w="6768" h="5830" extrusionOk="0">
                  <a:moveTo>
                    <a:pt x="3384" y="0"/>
                  </a:moveTo>
                  <a:lnTo>
                    <a:pt x="3144" y="66"/>
                  </a:lnTo>
                  <a:lnTo>
                    <a:pt x="3057" y="153"/>
                  </a:lnTo>
                  <a:lnTo>
                    <a:pt x="2839" y="437"/>
                  </a:lnTo>
                  <a:lnTo>
                    <a:pt x="2555" y="1026"/>
                  </a:lnTo>
                  <a:lnTo>
                    <a:pt x="2380" y="1921"/>
                  </a:lnTo>
                  <a:lnTo>
                    <a:pt x="2380" y="2533"/>
                  </a:lnTo>
                  <a:lnTo>
                    <a:pt x="2053" y="2140"/>
                  </a:lnTo>
                  <a:lnTo>
                    <a:pt x="1441" y="1747"/>
                  </a:lnTo>
                  <a:lnTo>
                    <a:pt x="939" y="1616"/>
                  </a:lnTo>
                  <a:lnTo>
                    <a:pt x="655" y="1594"/>
                  </a:lnTo>
                  <a:lnTo>
                    <a:pt x="503" y="1616"/>
                  </a:lnTo>
                  <a:lnTo>
                    <a:pt x="241" y="1747"/>
                  </a:lnTo>
                  <a:lnTo>
                    <a:pt x="66" y="1965"/>
                  </a:lnTo>
                  <a:lnTo>
                    <a:pt x="1" y="2249"/>
                  </a:lnTo>
                  <a:lnTo>
                    <a:pt x="44" y="2402"/>
                  </a:lnTo>
                  <a:lnTo>
                    <a:pt x="197" y="2926"/>
                  </a:lnTo>
                  <a:lnTo>
                    <a:pt x="721" y="3886"/>
                  </a:lnTo>
                  <a:lnTo>
                    <a:pt x="1441" y="4737"/>
                  </a:lnTo>
                  <a:lnTo>
                    <a:pt x="2293" y="5458"/>
                  </a:lnTo>
                  <a:lnTo>
                    <a:pt x="2773" y="5742"/>
                  </a:lnTo>
                  <a:lnTo>
                    <a:pt x="2904" y="5807"/>
                  </a:lnTo>
                  <a:lnTo>
                    <a:pt x="3188" y="5829"/>
                  </a:lnTo>
                  <a:lnTo>
                    <a:pt x="3319" y="5785"/>
                  </a:lnTo>
                  <a:lnTo>
                    <a:pt x="3472" y="5764"/>
                  </a:lnTo>
                  <a:lnTo>
                    <a:pt x="3646" y="5676"/>
                  </a:lnTo>
                  <a:lnTo>
                    <a:pt x="4148" y="5349"/>
                  </a:lnTo>
                  <a:lnTo>
                    <a:pt x="5262" y="4628"/>
                  </a:lnTo>
                  <a:lnTo>
                    <a:pt x="6004" y="3995"/>
                  </a:lnTo>
                  <a:lnTo>
                    <a:pt x="6419" y="3515"/>
                  </a:lnTo>
                  <a:lnTo>
                    <a:pt x="6681" y="2947"/>
                  </a:lnTo>
                  <a:lnTo>
                    <a:pt x="6768" y="2336"/>
                  </a:lnTo>
                  <a:lnTo>
                    <a:pt x="6746" y="2009"/>
                  </a:lnTo>
                  <a:lnTo>
                    <a:pt x="6681" y="1834"/>
                  </a:lnTo>
                  <a:lnTo>
                    <a:pt x="6331" y="1550"/>
                  </a:lnTo>
                  <a:lnTo>
                    <a:pt x="6157" y="1550"/>
                  </a:lnTo>
                  <a:lnTo>
                    <a:pt x="5676" y="1616"/>
                  </a:lnTo>
                  <a:lnTo>
                    <a:pt x="4847" y="1943"/>
                  </a:lnTo>
                  <a:lnTo>
                    <a:pt x="4519" y="2205"/>
                  </a:lnTo>
                  <a:lnTo>
                    <a:pt x="4563" y="1681"/>
                  </a:lnTo>
                  <a:lnTo>
                    <a:pt x="4432" y="917"/>
                  </a:lnTo>
                  <a:lnTo>
                    <a:pt x="4148" y="415"/>
                  </a:lnTo>
                  <a:lnTo>
                    <a:pt x="3930" y="175"/>
                  </a:lnTo>
                  <a:lnTo>
                    <a:pt x="3755" y="44"/>
                  </a:lnTo>
                  <a:lnTo>
                    <a:pt x="3384" y="0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849;p52"/>
            <p:cNvSpPr/>
            <p:nvPr/>
          </p:nvSpPr>
          <p:spPr>
            <a:xfrm flipH="1">
              <a:off x="295538" y="4299062"/>
              <a:ext cx="343156" cy="296155"/>
            </a:xfrm>
            <a:custGeom>
              <a:avLst/>
              <a:gdLst/>
              <a:ahLst/>
              <a:cxnLst/>
              <a:rect l="l" t="t" r="r" b="b"/>
              <a:pathLst>
                <a:path w="5044" h="4345" extrusionOk="0">
                  <a:moveTo>
                    <a:pt x="2424" y="1"/>
                  </a:moveTo>
                  <a:lnTo>
                    <a:pt x="2293" y="132"/>
                  </a:lnTo>
                  <a:lnTo>
                    <a:pt x="2118" y="350"/>
                  </a:lnTo>
                  <a:lnTo>
                    <a:pt x="1900" y="787"/>
                  </a:lnTo>
                  <a:lnTo>
                    <a:pt x="1769" y="1441"/>
                  </a:lnTo>
                  <a:lnTo>
                    <a:pt x="1769" y="1878"/>
                  </a:lnTo>
                  <a:lnTo>
                    <a:pt x="1529" y="1594"/>
                  </a:lnTo>
                  <a:lnTo>
                    <a:pt x="895" y="1245"/>
                  </a:lnTo>
                  <a:lnTo>
                    <a:pt x="481" y="1201"/>
                  </a:lnTo>
                  <a:lnTo>
                    <a:pt x="262" y="1245"/>
                  </a:lnTo>
                  <a:lnTo>
                    <a:pt x="0" y="1551"/>
                  </a:lnTo>
                  <a:lnTo>
                    <a:pt x="22" y="1769"/>
                  </a:lnTo>
                  <a:lnTo>
                    <a:pt x="153" y="2162"/>
                  </a:lnTo>
                  <a:lnTo>
                    <a:pt x="546" y="2882"/>
                  </a:lnTo>
                  <a:lnTo>
                    <a:pt x="1070" y="3515"/>
                  </a:lnTo>
                  <a:lnTo>
                    <a:pt x="1703" y="4039"/>
                  </a:lnTo>
                  <a:lnTo>
                    <a:pt x="2031" y="4258"/>
                  </a:lnTo>
                  <a:lnTo>
                    <a:pt x="2249" y="4345"/>
                  </a:lnTo>
                  <a:lnTo>
                    <a:pt x="2445" y="4279"/>
                  </a:lnTo>
                  <a:lnTo>
                    <a:pt x="2576" y="4279"/>
                  </a:lnTo>
                  <a:lnTo>
                    <a:pt x="2686" y="4192"/>
                  </a:lnTo>
                  <a:lnTo>
                    <a:pt x="3493" y="3712"/>
                  </a:lnTo>
                  <a:lnTo>
                    <a:pt x="4650" y="2795"/>
                  </a:lnTo>
                  <a:lnTo>
                    <a:pt x="4978" y="2206"/>
                  </a:lnTo>
                  <a:lnTo>
                    <a:pt x="5043" y="1747"/>
                  </a:lnTo>
                  <a:lnTo>
                    <a:pt x="5021" y="1507"/>
                  </a:lnTo>
                  <a:lnTo>
                    <a:pt x="4956" y="1354"/>
                  </a:lnTo>
                  <a:lnTo>
                    <a:pt x="4716" y="1158"/>
                  </a:lnTo>
                  <a:lnTo>
                    <a:pt x="4585" y="1158"/>
                  </a:lnTo>
                  <a:lnTo>
                    <a:pt x="4214" y="1201"/>
                  </a:lnTo>
                  <a:lnTo>
                    <a:pt x="3624" y="1441"/>
                  </a:lnTo>
                  <a:lnTo>
                    <a:pt x="3384" y="1638"/>
                  </a:lnTo>
                  <a:lnTo>
                    <a:pt x="3428" y="1245"/>
                  </a:lnTo>
                  <a:lnTo>
                    <a:pt x="3297" y="677"/>
                  </a:lnTo>
                  <a:lnTo>
                    <a:pt x="3100" y="306"/>
                  </a:lnTo>
                  <a:lnTo>
                    <a:pt x="2948" y="132"/>
                  </a:lnTo>
                  <a:lnTo>
                    <a:pt x="2795" y="22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4" name="Google Shape;871;p53"/>
          <p:cNvGrpSpPr/>
          <p:nvPr/>
        </p:nvGrpSpPr>
        <p:grpSpPr>
          <a:xfrm>
            <a:off x="1103793" y="3025208"/>
            <a:ext cx="1584417" cy="3523350"/>
            <a:chOff x="1153683" y="-2151675"/>
            <a:chExt cx="835769" cy="1799253"/>
          </a:xfrm>
        </p:grpSpPr>
        <p:sp>
          <p:nvSpPr>
            <p:cNvPr id="55" name="Google Shape;872;p53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873;p53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874;p53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875;p53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876;p53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" name="Google Shape;877;p53"/>
          <p:cNvGrpSpPr/>
          <p:nvPr/>
        </p:nvGrpSpPr>
        <p:grpSpPr>
          <a:xfrm>
            <a:off x="107208" y="4411985"/>
            <a:ext cx="968206" cy="2153158"/>
            <a:chOff x="1153683" y="-2151675"/>
            <a:chExt cx="835769" cy="1799253"/>
          </a:xfrm>
        </p:grpSpPr>
        <p:sp>
          <p:nvSpPr>
            <p:cNvPr id="61" name="Google Shape;878;p53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879;p53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880;p53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881;p53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882;p53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" name="Google Shape;883;p53"/>
          <p:cNvGrpSpPr/>
          <p:nvPr/>
        </p:nvGrpSpPr>
        <p:grpSpPr>
          <a:xfrm>
            <a:off x="980584" y="5164442"/>
            <a:ext cx="735654" cy="1635996"/>
            <a:chOff x="1153683" y="-2151675"/>
            <a:chExt cx="835769" cy="1799253"/>
          </a:xfrm>
        </p:grpSpPr>
        <p:sp>
          <p:nvSpPr>
            <p:cNvPr id="67" name="Google Shape;884;p53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885;p53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886;p53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887;p53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888;p53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5" t="18262" r="18257" b="16867"/>
          <a:stretch/>
        </p:blipFill>
        <p:spPr>
          <a:xfrm>
            <a:off x="107208" y="0"/>
            <a:ext cx="2025401" cy="19968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7750" y="329883"/>
            <a:ext cx="7590178" cy="51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6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470;p39"/>
          <p:cNvSpPr/>
          <p:nvPr/>
        </p:nvSpPr>
        <p:spPr>
          <a:xfrm>
            <a:off x="543668" y="180691"/>
            <a:ext cx="2141360" cy="1115061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70" name="Google Shape;470;p39"/>
          <p:cNvSpPr/>
          <p:nvPr/>
        </p:nvSpPr>
        <p:spPr>
          <a:xfrm>
            <a:off x="10746519" y="100755"/>
            <a:ext cx="2141360" cy="1115061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71" name="Google Shape;471;p39"/>
          <p:cNvSpPr/>
          <p:nvPr/>
        </p:nvSpPr>
        <p:spPr>
          <a:xfrm>
            <a:off x="8510602" y="87668"/>
            <a:ext cx="1466501" cy="76361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72" name="Google Shape;472;p39"/>
          <p:cNvGrpSpPr/>
          <p:nvPr/>
        </p:nvGrpSpPr>
        <p:grpSpPr>
          <a:xfrm>
            <a:off x="10253142" y="4907953"/>
            <a:ext cx="1858057" cy="2034240"/>
            <a:chOff x="7482826" y="3761219"/>
            <a:chExt cx="1656023" cy="1812832"/>
          </a:xfrm>
          <a:solidFill>
            <a:srgbClr val="5891BE"/>
          </a:solidFill>
        </p:grpSpPr>
        <p:sp>
          <p:nvSpPr>
            <p:cNvPr id="473" name="Google Shape;473;p39"/>
            <p:cNvSpPr/>
            <p:nvPr/>
          </p:nvSpPr>
          <p:spPr>
            <a:xfrm>
              <a:off x="7482826" y="3761219"/>
              <a:ext cx="1656023" cy="1812832"/>
            </a:xfrm>
            <a:custGeom>
              <a:avLst/>
              <a:gdLst/>
              <a:ahLst/>
              <a:cxnLst/>
              <a:rect l="l" t="t" r="r" b="b"/>
              <a:pathLst>
                <a:path w="40078" h="43873" extrusionOk="0">
                  <a:moveTo>
                    <a:pt x="15730" y="0"/>
                  </a:moveTo>
                  <a:lnTo>
                    <a:pt x="15615" y="115"/>
                  </a:lnTo>
                  <a:lnTo>
                    <a:pt x="14587" y="1441"/>
                  </a:lnTo>
                  <a:lnTo>
                    <a:pt x="13535" y="3155"/>
                  </a:lnTo>
                  <a:lnTo>
                    <a:pt x="12872" y="4527"/>
                  </a:lnTo>
                  <a:lnTo>
                    <a:pt x="12346" y="6036"/>
                  </a:lnTo>
                  <a:lnTo>
                    <a:pt x="12003" y="7682"/>
                  </a:lnTo>
                  <a:lnTo>
                    <a:pt x="11935" y="8528"/>
                  </a:lnTo>
                  <a:lnTo>
                    <a:pt x="11957" y="9419"/>
                  </a:lnTo>
                  <a:lnTo>
                    <a:pt x="12346" y="11271"/>
                  </a:lnTo>
                  <a:lnTo>
                    <a:pt x="13032" y="13169"/>
                  </a:lnTo>
                  <a:lnTo>
                    <a:pt x="13924" y="15021"/>
                  </a:lnTo>
                  <a:lnTo>
                    <a:pt x="15364" y="17490"/>
                  </a:lnTo>
                  <a:lnTo>
                    <a:pt x="16827" y="19570"/>
                  </a:lnTo>
                  <a:lnTo>
                    <a:pt x="16987" y="19799"/>
                  </a:lnTo>
                  <a:lnTo>
                    <a:pt x="16987" y="19799"/>
                  </a:lnTo>
                  <a:lnTo>
                    <a:pt x="16484" y="19250"/>
                  </a:lnTo>
                  <a:lnTo>
                    <a:pt x="13832" y="17078"/>
                  </a:lnTo>
                  <a:lnTo>
                    <a:pt x="12529" y="16209"/>
                  </a:lnTo>
                  <a:lnTo>
                    <a:pt x="11089" y="15478"/>
                  </a:lnTo>
                  <a:lnTo>
                    <a:pt x="9580" y="14929"/>
                  </a:lnTo>
                  <a:lnTo>
                    <a:pt x="8802" y="14792"/>
                  </a:lnTo>
                  <a:lnTo>
                    <a:pt x="7248" y="14586"/>
                  </a:lnTo>
                  <a:lnTo>
                    <a:pt x="4207" y="14472"/>
                  </a:lnTo>
                  <a:lnTo>
                    <a:pt x="595" y="14609"/>
                  </a:lnTo>
                  <a:lnTo>
                    <a:pt x="1" y="14655"/>
                  </a:lnTo>
                  <a:lnTo>
                    <a:pt x="115" y="14861"/>
                  </a:lnTo>
                  <a:lnTo>
                    <a:pt x="1350" y="16735"/>
                  </a:lnTo>
                  <a:lnTo>
                    <a:pt x="2973" y="18816"/>
                  </a:lnTo>
                  <a:lnTo>
                    <a:pt x="4322" y="20256"/>
                  </a:lnTo>
                  <a:lnTo>
                    <a:pt x="5853" y="21628"/>
                  </a:lnTo>
                  <a:lnTo>
                    <a:pt x="7568" y="22794"/>
                  </a:lnTo>
                  <a:lnTo>
                    <a:pt x="8505" y="23274"/>
                  </a:lnTo>
                  <a:lnTo>
                    <a:pt x="9626" y="23754"/>
                  </a:lnTo>
                  <a:lnTo>
                    <a:pt x="11683" y="24302"/>
                  </a:lnTo>
                  <a:lnTo>
                    <a:pt x="13421" y="24463"/>
                  </a:lnTo>
                  <a:lnTo>
                    <a:pt x="14838" y="24371"/>
                  </a:lnTo>
                  <a:lnTo>
                    <a:pt x="15387" y="24280"/>
                  </a:lnTo>
                  <a:lnTo>
                    <a:pt x="14701" y="24531"/>
                  </a:lnTo>
                  <a:lnTo>
                    <a:pt x="13032" y="25217"/>
                  </a:lnTo>
                  <a:lnTo>
                    <a:pt x="11249" y="26154"/>
                  </a:lnTo>
                  <a:lnTo>
                    <a:pt x="9557" y="27320"/>
                  </a:lnTo>
                  <a:lnTo>
                    <a:pt x="8848" y="27983"/>
                  </a:lnTo>
                  <a:lnTo>
                    <a:pt x="8345" y="28509"/>
                  </a:lnTo>
                  <a:lnTo>
                    <a:pt x="7385" y="29744"/>
                  </a:lnTo>
                  <a:lnTo>
                    <a:pt x="6013" y="31755"/>
                  </a:lnTo>
                  <a:lnTo>
                    <a:pt x="3933" y="35459"/>
                  </a:lnTo>
                  <a:lnTo>
                    <a:pt x="3590" y="36145"/>
                  </a:lnTo>
                  <a:lnTo>
                    <a:pt x="3590" y="36145"/>
                  </a:lnTo>
                  <a:lnTo>
                    <a:pt x="4733" y="36031"/>
                  </a:lnTo>
                  <a:lnTo>
                    <a:pt x="9465" y="35139"/>
                  </a:lnTo>
                  <a:lnTo>
                    <a:pt x="11477" y="34613"/>
                  </a:lnTo>
                  <a:lnTo>
                    <a:pt x="13375" y="33973"/>
                  </a:lnTo>
                  <a:lnTo>
                    <a:pt x="14952" y="33219"/>
                  </a:lnTo>
                  <a:lnTo>
                    <a:pt x="15547" y="32761"/>
                  </a:lnTo>
                  <a:lnTo>
                    <a:pt x="16095" y="32304"/>
                  </a:lnTo>
                  <a:lnTo>
                    <a:pt x="17010" y="31344"/>
                  </a:lnTo>
                  <a:lnTo>
                    <a:pt x="18062" y="29881"/>
                  </a:lnTo>
                  <a:lnTo>
                    <a:pt x="19182" y="27389"/>
                  </a:lnTo>
                  <a:lnTo>
                    <a:pt x="19273" y="26977"/>
                  </a:lnTo>
                  <a:lnTo>
                    <a:pt x="19090" y="27823"/>
                  </a:lnTo>
                  <a:lnTo>
                    <a:pt x="18610" y="31710"/>
                  </a:lnTo>
                  <a:lnTo>
                    <a:pt x="18587" y="33516"/>
                  </a:lnTo>
                  <a:lnTo>
                    <a:pt x="18702" y="35368"/>
                  </a:lnTo>
                  <a:lnTo>
                    <a:pt x="19045" y="37128"/>
                  </a:lnTo>
                  <a:lnTo>
                    <a:pt x="19342" y="37951"/>
                  </a:lnTo>
                  <a:lnTo>
                    <a:pt x="19639" y="38705"/>
                  </a:lnTo>
                  <a:lnTo>
                    <a:pt x="20325" y="40077"/>
                  </a:lnTo>
                  <a:lnTo>
                    <a:pt x="21354" y="41723"/>
                  </a:lnTo>
                  <a:lnTo>
                    <a:pt x="23114" y="43666"/>
                  </a:lnTo>
                  <a:lnTo>
                    <a:pt x="23411" y="43872"/>
                  </a:lnTo>
                  <a:lnTo>
                    <a:pt x="23823" y="43026"/>
                  </a:lnTo>
                  <a:lnTo>
                    <a:pt x="25697" y="38431"/>
                  </a:lnTo>
                  <a:lnTo>
                    <a:pt x="26429" y="35939"/>
                  </a:lnTo>
                  <a:lnTo>
                    <a:pt x="26680" y="34453"/>
                  </a:lnTo>
                  <a:lnTo>
                    <a:pt x="26680" y="33813"/>
                  </a:lnTo>
                  <a:lnTo>
                    <a:pt x="26658" y="33219"/>
                  </a:lnTo>
                  <a:lnTo>
                    <a:pt x="26383" y="31984"/>
                  </a:lnTo>
                  <a:lnTo>
                    <a:pt x="25720" y="30132"/>
                  </a:lnTo>
                  <a:lnTo>
                    <a:pt x="24006" y="27000"/>
                  </a:lnTo>
                  <a:lnTo>
                    <a:pt x="23548" y="26337"/>
                  </a:lnTo>
                  <a:lnTo>
                    <a:pt x="23708" y="26543"/>
                  </a:lnTo>
                  <a:lnTo>
                    <a:pt x="24806" y="27892"/>
                  </a:lnTo>
                  <a:lnTo>
                    <a:pt x="26109" y="29218"/>
                  </a:lnTo>
                  <a:lnTo>
                    <a:pt x="27138" y="30087"/>
                  </a:lnTo>
                  <a:lnTo>
                    <a:pt x="28258" y="30841"/>
                  </a:lnTo>
                  <a:lnTo>
                    <a:pt x="29447" y="31390"/>
                  </a:lnTo>
                  <a:lnTo>
                    <a:pt x="30041" y="31550"/>
                  </a:lnTo>
                  <a:lnTo>
                    <a:pt x="30704" y="31664"/>
                  </a:lnTo>
                  <a:lnTo>
                    <a:pt x="32213" y="31847"/>
                  </a:lnTo>
                  <a:lnTo>
                    <a:pt x="34705" y="31984"/>
                  </a:lnTo>
                  <a:lnTo>
                    <a:pt x="39232" y="31915"/>
                  </a:lnTo>
                  <a:lnTo>
                    <a:pt x="40077" y="31847"/>
                  </a:lnTo>
                  <a:lnTo>
                    <a:pt x="39506" y="31092"/>
                  </a:lnTo>
                  <a:lnTo>
                    <a:pt x="36077" y="27206"/>
                  </a:lnTo>
                  <a:lnTo>
                    <a:pt x="33996" y="25263"/>
                  </a:lnTo>
                  <a:lnTo>
                    <a:pt x="32579" y="24188"/>
                  </a:lnTo>
                  <a:lnTo>
                    <a:pt x="31916" y="23777"/>
                  </a:lnTo>
                  <a:lnTo>
                    <a:pt x="31253" y="23434"/>
                  </a:lnTo>
                  <a:lnTo>
                    <a:pt x="29904" y="22954"/>
                  </a:lnTo>
                  <a:lnTo>
                    <a:pt x="28555" y="22679"/>
                  </a:lnTo>
                  <a:lnTo>
                    <a:pt x="27275" y="22565"/>
                  </a:lnTo>
                  <a:lnTo>
                    <a:pt x="25560" y="22588"/>
                  </a:lnTo>
                  <a:lnTo>
                    <a:pt x="24006" y="22794"/>
                  </a:lnTo>
                  <a:lnTo>
                    <a:pt x="23754" y="22839"/>
                  </a:lnTo>
                  <a:lnTo>
                    <a:pt x="23754" y="22839"/>
                  </a:lnTo>
                  <a:lnTo>
                    <a:pt x="24577" y="22656"/>
                  </a:lnTo>
                  <a:lnTo>
                    <a:pt x="28166" y="21353"/>
                  </a:lnTo>
                  <a:lnTo>
                    <a:pt x="30247" y="20256"/>
                  </a:lnTo>
                  <a:lnTo>
                    <a:pt x="31619" y="19364"/>
                  </a:lnTo>
                  <a:lnTo>
                    <a:pt x="32259" y="18861"/>
                  </a:lnTo>
                  <a:lnTo>
                    <a:pt x="32922" y="18290"/>
                  </a:lnTo>
                  <a:lnTo>
                    <a:pt x="34225" y="16895"/>
                  </a:lnTo>
                  <a:lnTo>
                    <a:pt x="35414" y="15318"/>
                  </a:lnTo>
                  <a:lnTo>
                    <a:pt x="36488" y="13695"/>
                  </a:lnTo>
                  <a:lnTo>
                    <a:pt x="38591" y="9945"/>
                  </a:lnTo>
                  <a:lnTo>
                    <a:pt x="39003" y="9077"/>
                  </a:lnTo>
                  <a:lnTo>
                    <a:pt x="38751" y="9031"/>
                  </a:lnTo>
                  <a:lnTo>
                    <a:pt x="37060" y="8894"/>
                  </a:lnTo>
                  <a:lnTo>
                    <a:pt x="35391" y="8917"/>
                  </a:lnTo>
                  <a:lnTo>
                    <a:pt x="33356" y="9122"/>
                  </a:lnTo>
                  <a:lnTo>
                    <a:pt x="31093" y="9648"/>
                  </a:lnTo>
                  <a:lnTo>
                    <a:pt x="28647" y="10563"/>
                  </a:lnTo>
                  <a:lnTo>
                    <a:pt x="26772" y="11568"/>
                  </a:lnTo>
                  <a:lnTo>
                    <a:pt x="25537" y="12414"/>
                  </a:lnTo>
                  <a:lnTo>
                    <a:pt x="24920" y="12894"/>
                  </a:lnTo>
                  <a:lnTo>
                    <a:pt x="24074" y="13649"/>
                  </a:lnTo>
                  <a:lnTo>
                    <a:pt x="22542" y="15432"/>
                  </a:lnTo>
                  <a:lnTo>
                    <a:pt x="20714" y="18038"/>
                  </a:lnTo>
                  <a:lnTo>
                    <a:pt x="20096" y="18953"/>
                  </a:lnTo>
                  <a:lnTo>
                    <a:pt x="20439" y="18038"/>
                  </a:lnTo>
                  <a:lnTo>
                    <a:pt x="20919" y="16255"/>
                  </a:lnTo>
                  <a:lnTo>
                    <a:pt x="21171" y="14495"/>
                  </a:lnTo>
                  <a:lnTo>
                    <a:pt x="21194" y="12780"/>
                  </a:lnTo>
                  <a:lnTo>
                    <a:pt x="21034" y="11111"/>
                  </a:lnTo>
                  <a:lnTo>
                    <a:pt x="20714" y="9511"/>
                  </a:lnTo>
                  <a:lnTo>
                    <a:pt x="20256" y="7979"/>
                  </a:lnTo>
                  <a:lnTo>
                    <a:pt x="19730" y="6562"/>
                  </a:lnTo>
                  <a:lnTo>
                    <a:pt x="18816" y="4596"/>
                  </a:lnTo>
                  <a:lnTo>
                    <a:pt x="17559" y="2447"/>
                  </a:lnTo>
                  <a:lnTo>
                    <a:pt x="16004" y="298"/>
                  </a:lnTo>
                  <a:lnTo>
                    <a:pt x="157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4" name="Google Shape;474;p39"/>
            <p:cNvSpPr/>
            <p:nvPr/>
          </p:nvSpPr>
          <p:spPr>
            <a:xfrm>
              <a:off x="8127104" y="4547188"/>
              <a:ext cx="341055" cy="328783"/>
            </a:xfrm>
            <a:custGeom>
              <a:avLst/>
              <a:gdLst/>
              <a:ahLst/>
              <a:cxnLst/>
              <a:rect l="l" t="t" r="r" b="b"/>
              <a:pathLst>
                <a:path w="8254" h="7957" extrusionOk="0">
                  <a:moveTo>
                    <a:pt x="3750" y="0"/>
                  </a:moveTo>
                  <a:lnTo>
                    <a:pt x="2972" y="138"/>
                  </a:lnTo>
                  <a:lnTo>
                    <a:pt x="2264" y="435"/>
                  </a:lnTo>
                  <a:lnTo>
                    <a:pt x="1624" y="869"/>
                  </a:lnTo>
                  <a:lnTo>
                    <a:pt x="1075" y="1418"/>
                  </a:lnTo>
                  <a:lnTo>
                    <a:pt x="618" y="2035"/>
                  </a:lnTo>
                  <a:lnTo>
                    <a:pt x="275" y="2744"/>
                  </a:lnTo>
                  <a:lnTo>
                    <a:pt x="69" y="3475"/>
                  </a:lnTo>
                  <a:lnTo>
                    <a:pt x="0" y="4253"/>
                  </a:lnTo>
                  <a:lnTo>
                    <a:pt x="92" y="5007"/>
                  </a:lnTo>
                  <a:lnTo>
                    <a:pt x="366" y="5739"/>
                  </a:lnTo>
                  <a:lnTo>
                    <a:pt x="823" y="6447"/>
                  </a:lnTo>
                  <a:lnTo>
                    <a:pt x="1486" y="7088"/>
                  </a:lnTo>
                  <a:lnTo>
                    <a:pt x="1898" y="7362"/>
                  </a:lnTo>
                  <a:lnTo>
                    <a:pt x="2264" y="7568"/>
                  </a:lnTo>
                  <a:lnTo>
                    <a:pt x="3018" y="7842"/>
                  </a:lnTo>
                  <a:lnTo>
                    <a:pt x="3750" y="7956"/>
                  </a:lnTo>
                  <a:lnTo>
                    <a:pt x="4504" y="7933"/>
                  </a:lnTo>
                  <a:lnTo>
                    <a:pt x="5236" y="7796"/>
                  </a:lnTo>
                  <a:lnTo>
                    <a:pt x="5899" y="7545"/>
                  </a:lnTo>
                  <a:lnTo>
                    <a:pt x="6539" y="7179"/>
                  </a:lnTo>
                  <a:lnTo>
                    <a:pt x="7088" y="6722"/>
                  </a:lnTo>
                  <a:lnTo>
                    <a:pt x="7545" y="6196"/>
                  </a:lnTo>
                  <a:lnTo>
                    <a:pt x="7911" y="5602"/>
                  </a:lnTo>
                  <a:lnTo>
                    <a:pt x="8162" y="4939"/>
                  </a:lnTo>
                  <a:lnTo>
                    <a:pt x="8254" y="4253"/>
                  </a:lnTo>
                  <a:lnTo>
                    <a:pt x="8208" y="3544"/>
                  </a:lnTo>
                  <a:lnTo>
                    <a:pt x="8002" y="2835"/>
                  </a:lnTo>
                  <a:lnTo>
                    <a:pt x="7591" y="2104"/>
                  </a:lnTo>
                  <a:lnTo>
                    <a:pt x="6996" y="1372"/>
                  </a:lnTo>
                  <a:lnTo>
                    <a:pt x="6608" y="1029"/>
                  </a:lnTo>
                  <a:lnTo>
                    <a:pt x="6196" y="709"/>
                  </a:lnTo>
                  <a:lnTo>
                    <a:pt x="5350" y="252"/>
                  </a:lnTo>
                  <a:lnTo>
                    <a:pt x="4527" y="23"/>
                  </a:lnTo>
                  <a:lnTo>
                    <a:pt x="37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5" name="Google Shape;475;p39"/>
            <p:cNvSpPr/>
            <p:nvPr/>
          </p:nvSpPr>
          <p:spPr>
            <a:xfrm>
              <a:off x="8210241" y="4616153"/>
              <a:ext cx="159660" cy="177635"/>
            </a:xfrm>
            <a:custGeom>
              <a:avLst/>
              <a:gdLst/>
              <a:ahLst/>
              <a:cxnLst/>
              <a:rect l="l" t="t" r="r" b="b"/>
              <a:pathLst>
                <a:path w="3864" h="4299" extrusionOk="0">
                  <a:moveTo>
                    <a:pt x="1761" y="0"/>
                  </a:moveTo>
                  <a:lnTo>
                    <a:pt x="1235" y="115"/>
                  </a:lnTo>
                  <a:lnTo>
                    <a:pt x="823" y="298"/>
                  </a:lnTo>
                  <a:lnTo>
                    <a:pt x="480" y="595"/>
                  </a:lnTo>
                  <a:lnTo>
                    <a:pt x="160" y="1098"/>
                  </a:lnTo>
                  <a:lnTo>
                    <a:pt x="0" y="1944"/>
                  </a:lnTo>
                  <a:lnTo>
                    <a:pt x="160" y="2812"/>
                  </a:lnTo>
                  <a:lnTo>
                    <a:pt x="526" y="3567"/>
                  </a:lnTo>
                  <a:lnTo>
                    <a:pt x="1098" y="4115"/>
                  </a:lnTo>
                  <a:lnTo>
                    <a:pt x="1623" y="4298"/>
                  </a:lnTo>
                  <a:lnTo>
                    <a:pt x="2012" y="4298"/>
                  </a:lnTo>
                  <a:lnTo>
                    <a:pt x="2218" y="4253"/>
                  </a:lnTo>
                  <a:lnTo>
                    <a:pt x="2629" y="4093"/>
                  </a:lnTo>
                  <a:lnTo>
                    <a:pt x="3247" y="3590"/>
                  </a:lnTo>
                  <a:lnTo>
                    <a:pt x="3658" y="2949"/>
                  </a:lnTo>
                  <a:lnTo>
                    <a:pt x="3864" y="2218"/>
                  </a:lnTo>
                  <a:lnTo>
                    <a:pt x="3841" y="1486"/>
                  </a:lnTo>
                  <a:lnTo>
                    <a:pt x="3612" y="823"/>
                  </a:lnTo>
                  <a:lnTo>
                    <a:pt x="3155" y="320"/>
                  </a:lnTo>
                  <a:lnTo>
                    <a:pt x="2492" y="23"/>
                  </a:lnTo>
                  <a:lnTo>
                    <a:pt x="205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9" name="Google Shape;482;p40"/>
          <p:cNvGrpSpPr/>
          <p:nvPr/>
        </p:nvGrpSpPr>
        <p:grpSpPr>
          <a:xfrm rot="20813627">
            <a:off x="7277063" y="4715976"/>
            <a:ext cx="6525794" cy="2302654"/>
            <a:chOff x="-914439" y="4559904"/>
            <a:chExt cx="6525794" cy="2302654"/>
          </a:xfrm>
          <a:solidFill>
            <a:srgbClr val="AFDA90"/>
          </a:solidFill>
        </p:grpSpPr>
        <p:sp>
          <p:nvSpPr>
            <p:cNvPr id="10" name="Google Shape;483;p40"/>
            <p:cNvSpPr/>
            <p:nvPr/>
          </p:nvSpPr>
          <p:spPr>
            <a:xfrm rot="356234">
              <a:off x="-914439" y="4717273"/>
              <a:ext cx="6525794" cy="2145285"/>
            </a:xfrm>
            <a:custGeom>
              <a:avLst/>
              <a:gdLst/>
              <a:ahLst/>
              <a:cxnLst/>
              <a:rect l="l" t="t" r="r" b="b"/>
              <a:pathLst>
                <a:path w="56796" h="58532" extrusionOk="0">
                  <a:moveTo>
                    <a:pt x="24985" y="0"/>
                  </a:moveTo>
                  <a:lnTo>
                    <a:pt x="22627" y="33"/>
                  </a:lnTo>
                  <a:lnTo>
                    <a:pt x="20875" y="262"/>
                  </a:lnTo>
                  <a:lnTo>
                    <a:pt x="19696" y="508"/>
                  </a:lnTo>
                  <a:lnTo>
                    <a:pt x="18550" y="835"/>
                  </a:lnTo>
                  <a:lnTo>
                    <a:pt x="17404" y="1244"/>
                  </a:lnTo>
                  <a:lnTo>
                    <a:pt x="16274" y="1736"/>
                  </a:lnTo>
                  <a:lnTo>
                    <a:pt x="15161" y="2309"/>
                  </a:lnTo>
                  <a:lnTo>
                    <a:pt x="14048" y="2980"/>
                  </a:lnTo>
                  <a:lnTo>
                    <a:pt x="12967" y="3733"/>
                  </a:lnTo>
                  <a:lnTo>
                    <a:pt x="11887" y="4584"/>
                  </a:lnTo>
                  <a:lnTo>
                    <a:pt x="10822" y="5518"/>
                  </a:lnTo>
                  <a:lnTo>
                    <a:pt x="10315" y="6025"/>
                  </a:lnTo>
                  <a:lnTo>
                    <a:pt x="9791" y="6549"/>
                  </a:lnTo>
                  <a:lnTo>
                    <a:pt x="8809" y="7662"/>
                  </a:lnTo>
                  <a:lnTo>
                    <a:pt x="7384" y="9447"/>
                  </a:lnTo>
                  <a:lnTo>
                    <a:pt x="5682" y="12017"/>
                  </a:lnTo>
                  <a:lnTo>
                    <a:pt x="4192" y="14801"/>
                  </a:lnTo>
                  <a:lnTo>
                    <a:pt x="2898" y="17748"/>
                  </a:lnTo>
                  <a:lnTo>
                    <a:pt x="1834" y="20826"/>
                  </a:lnTo>
                  <a:lnTo>
                    <a:pt x="999" y="23986"/>
                  </a:lnTo>
                  <a:lnTo>
                    <a:pt x="410" y="27211"/>
                  </a:lnTo>
                  <a:lnTo>
                    <a:pt x="66" y="30453"/>
                  </a:lnTo>
                  <a:lnTo>
                    <a:pt x="0" y="33662"/>
                  </a:lnTo>
                  <a:lnTo>
                    <a:pt x="197" y="36822"/>
                  </a:lnTo>
                  <a:lnTo>
                    <a:pt x="557" y="39146"/>
                  </a:lnTo>
                  <a:lnTo>
                    <a:pt x="868" y="40653"/>
                  </a:lnTo>
                  <a:lnTo>
                    <a:pt x="1261" y="42126"/>
                  </a:lnTo>
                  <a:lnTo>
                    <a:pt x="1736" y="43551"/>
                  </a:lnTo>
                  <a:lnTo>
                    <a:pt x="2276" y="44942"/>
                  </a:lnTo>
                  <a:lnTo>
                    <a:pt x="2898" y="46285"/>
                  </a:lnTo>
                  <a:lnTo>
                    <a:pt x="3602" y="47578"/>
                  </a:lnTo>
                  <a:lnTo>
                    <a:pt x="4388" y="48823"/>
                  </a:lnTo>
                  <a:lnTo>
                    <a:pt x="5256" y="49985"/>
                  </a:lnTo>
                  <a:lnTo>
                    <a:pt x="6222" y="51098"/>
                  </a:lnTo>
                  <a:lnTo>
                    <a:pt x="6729" y="51622"/>
                  </a:lnTo>
                  <a:lnTo>
                    <a:pt x="7253" y="52130"/>
                  </a:lnTo>
                  <a:lnTo>
                    <a:pt x="8350" y="53096"/>
                  </a:lnTo>
                  <a:lnTo>
                    <a:pt x="9496" y="53963"/>
                  </a:lnTo>
                  <a:lnTo>
                    <a:pt x="10691" y="54766"/>
                  </a:lnTo>
                  <a:lnTo>
                    <a:pt x="11936" y="55470"/>
                  </a:lnTo>
                  <a:lnTo>
                    <a:pt x="13213" y="56108"/>
                  </a:lnTo>
                  <a:lnTo>
                    <a:pt x="14539" y="56665"/>
                  </a:lnTo>
                  <a:lnTo>
                    <a:pt x="15898" y="57156"/>
                  </a:lnTo>
                  <a:lnTo>
                    <a:pt x="17977" y="57762"/>
                  </a:lnTo>
                  <a:lnTo>
                    <a:pt x="20859" y="58286"/>
                  </a:lnTo>
                  <a:lnTo>
                    <a:pt x="23806" y="58531"/>
                  </a:lnTo>
                  <a:lnTo>
                    <a:pt x="26802" y="58515"/>
                  </a:lnTo>
                  <a:lnTo>
                    <a:pt x="29814" y="58220"/>
                  </a:lnTo>
                  <a:lnTo>
                    <a:pt x="32810" y="57680"/>
                  </a:lnTo>
                  <a:lnTo>
                    <a:pt x="35757" y="56894"/>
                  </a:lnTo>
                  <a:lnTo>
                    <a:pt x="38639" y="55863"/>
                  </a:lnTo>
                  <a:lnTo>
                    <a:pt x="41406" y="54618"/>
                  </a:lnTo>
                  <a:lnTo>
                    <a:pt x="44058" y="53145"/>
                  </a:lnTo>
                  <a:lnTo>
                    <a:pt x="46530" y="51459"/>
                  </a:lnTo>
                  <a:lnTo>
                    <a:pt x="48823" y="49576"/>
                  </a:lnTo>
                  <a:lnTo>
                    <a:pt x="49887" y="48544"/>
                  </a:lnTo>
                  <a:lnTo>
                    <a:pt x="50902" y="47496"/>
                  </a:lnTo>
                  <a:lnTo>
                    <a:pt x="52654" y="45352"/>
                  </a:lnTo>
                  <a:lnTo>
                    <a:pt x="54078" y="43109"/>
                  </a:lnTo>
                  <a:lnTo>
                    <a:pt x="55191" y="40816"/>
                  </a:lnTo>
                  <a:lnTo>
                    <a:pt x="56026" y="38475"/>
                  </a:lnTo>
                  <a:lnTo>
                    <a:pt x="56550" y="36101"/>
                  </a:lnTo>
                  <a:lnTo>
                    <a:pt x="56796" y="33678"/>
                  </a:lnTo>
                  <a:lnTo>
                    <a:pt x="56780" y="31255"/>
                  </a:lnTo>
                  <a:lnTo>
                    <a:pt x="56485" y="28832"/>
                  </a:lnTo>
                  <a:lnTo>
                    <a:pt x="55945" y="26392"/>
                  </a:lnTo>
                  <a:lnTo>
                    <a:pt x="55159" y="23986"/>
                  </a:lnTo>
                  <a:lnTo>
                    <a:pt x="54127" y="21612"/>
                  </a:lnTo>
                  <a:lnTo>
                    <a:pt x="52883" y="19270"/>
                  </a:lnTo>
                  <a:lnTo>
                    <a:pt x="51409" y="16978"/>
                  </a:lnTo>
                  <a:lnTo>
                    <a:pt x="49723" y="14735"/>
                  </a:lnTo>
                  <a:lnTo>
                    <a:pt x="47840" y="12574"/>
                  </a:lnTo>
                  <a:lnTo>
                    <a:pt x="46809" y="11526"/>
                  </a:lnTo>
                  <a:lnTo>
                    <a:pt x="45777" y="10511"/>
                  </a:lnTo>
                  <a:lnTo>
                    <a:pt x="43616" y="8563"/>
                  </a:lnTo>
                  <a:lnTo>
                    <a:pt x="41406" y="6795"/>
                  </a:lnTo>
                  <a:lnTo>
                    <a:pt x="39147" y="5174"/>
                  </a:lnTo>
                  <a:lnTo>
                    <a:pt x="36838" y="3749"/>
                  </a:lnTo>
                  <a:lnTo>
                    <a:pt x="34497" y="2521"/>
                  </a:lnTo>
                  <a:lnTo>
                    <a:pt x="32139" y="1523"/>
                  </a:lnTo>
                  <a:lnTo>
                    <a:pt x="29749" y="753"/>
                  </a:lnTo>
                  <a:lnTo>
                    <a:pt x="27375" y="246"/>
                  </a:lnTo>
                  <a:lnTo>
                    <a:pt x="2498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84;p40"/>
            <p:cNvSpPr/>
            <p:nvPr/>
          </p:nvSpPr>
          <p:spPr>
            <a:xfrm>
              <a:off x="317266" y="4559904"/>
              <a:ext cx="428092" cy="368249"/>
            </a:xfrm>
            <a:custGeom>
              <a:avLst/>
              <a:gdLst/>
              <a:ahLst/>
              <a:cxnLst/>
              <a:rect l="l" t="t" r="r" b="b"/>
              <a:pathLst>
                <a:path w="8427" h="7249" extrusionOk="0">
                  <a:moveTo>
                    <a:pt x="4235" y="1"/>
                  </a:moveTo>
                  <a:lnTo>
                    <a:pt x="3951" y="88"/>
                  </a:lnTo>
                  <a:lnTo>
                    <a:pt x="3842" y="219"/>
                  </a:lnTo>
                  <a:lnTo>
                    <a:pt x="3580" y="568"/>
                  </a:lnTo>
                  <a:lnTo>
                    <a:pt x="3209" y="1289"/>
                  </a:lnTo>
                  <a:lnTo>
                    <a:pt x="2969" y="2380"/>
                  </a:lnTo>
                  <a:lnTo>
                    <a:pt x="2969" y="3144"/>
                  </a:lnTo>
                  <a:lnTo>
                    <a:pt x="2773" y="2904"/>
                  </a:lnTo>
                  <a:lnTo>
                    <a:pt x="2314" y="2489"/>
                  </a:lnTo>
                  <a:lnTo>
                    <a:pt x="1768" y="2184"/>
                  </a:lnTo>
                  <a:lnTo>
                    <a:pt x="1157" y="2031"/>
                  </a:lnTo>
                  <a:lnTo>
                    <a:pt x="808" y="2009"/>
                  </a:lnTo>
                  <a:lnTo>
                    <a:pt x="633" y="2031"/>
                  </a:lnTo>
                  <a:lnTo>
                    <a:pt x="306" y="2184"/>
                  </a:lnTo>
                  <a:lnTo>
                    <a:pt x="87" y="2446"/>
                  </a:lnTo>
                  <a:lnTo>
                    <a:pt x="0" y="2795"/>
                  </a:lnTo>
                  <a:lnTo>
                    <a:pt x="44" y="2991"/>
                  </a:lnTo>
                  <a:lnTo>
                    <a:pt x="262" y="3646"/>
                  </a:lnTo>
                  <a:lnTo>
                    <a:pt x="917" y="4847"/>
                  </a:lnTo>
                  <a:lnTo>
                    <a:pt x="1812" y="5917"/>
                  </a:lnTo>
                  <a:lnTo>
                    <a:pt x="2882" y="6790"/>
                  </a:lnTo>
                  <a:lnTo>
                    <a:pt x="3449" y="7139"/>
                  </a:lnTo>
                  <a:lnTo>
                    <a:pt x="3646" y="7226"/>
                  </a:lnTo>
                  <a:lnTo>
                    <a:pt x="3995" y="7248"/>
                  </a:lnTo>
                  <a:lnTo>
                    <a:pt x="4148" y="7183"/>
                  </a:lnTo>
                  <a:lnTo>
                    <a:pt x="4344" y="7183"/>
                  </a:lnTo>
                  <a:lnTo>
                    <a:pt x="4541" y="7052"/>
                  </a:lnTo>
                  <a:lnTo>
                    <a:pt x="5152" y="6659"/>
                  </a:lnTo>
                  <a:lnTo>
                    <a:pt x="6549" y="5764"/>
                  </a:lnTo>
                  <a:lnTo>
                    <a:pt x="7466" y="4956"/>
                  </a:lnTo>
                  <a:lnTo>
                    <a:pt x="7968" y="4345"/>
                  </a:lnTo>
                  <a:lnTo>
                    <a:pt x="8296" y="3668"/>
                  </a:lnTo>
                  <a:lnTo>
                    <a:pt x="8427" y="2926"/>
                  </a:lnTo>
                  <a:lnTo>
                    <a:pt x="8405" y="2511"/>
                  </a:lnTo>
                  <a:lnTo>
                    <a:pt x="8317" y="2271"/>
                  </a:lnTo>
                  <a:lnTo>
                    <a:pt x="7903" y="1943"/>
                  </a:lnTo>
                  <a:lnTo>
                    <a:pt x="7663" y="1922"/>
                  </a:lnTo>
                  <a:lnTo>
                    <a:pt x="7073" y="2009"/>
                  </a:lnTo>
                  <a:lnTo>
                    <a:pt x="6069" y="2446"/>
                  </a:lnTo>
                  <a:lnTo>
                    <a:pt x="5632" y="2751"/>
                  </a:lnTo>
                  <a:lnTo>
                    <a:pt x="5676" y="2424"/>
                  </a:lnTo>
                  <a:lnTo>
                    <a:pt x="5676" y="1769"/>
                  </a:lnTo>
                  <a:lnTo>
                    <a:pt x="5523" y="1136"/>
                  </a:lnTo>
                  <a:lnTo>
                    <a:pt x="5196" y="524"/>
                  </a:lnTo>
                  <a:lnTo>
                    <a:pt x="4934" y="241"/>
                  </a:lnTo>
                  <a:lnTo>
                    <a:pt x="4825" y="132"/>
                  </a:lnTo>
                  <a:lnTo>
                    <a:pt x="4541" y="22"/>
                  </a:lnTo>
                  <a:lnTo>
                    <a:pt x="4235" y="1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85;p40"/>
            <p:cNvSpPr/>
            <p:nvPr/>
          </p:nvSpPr>
          <p:spPr>
            <a:xfrm>
              <a:off x="1608928" y="4678963"/>
              <a:ext cx="256235" cy="220726"/>
            </a:xfrm>
            <a:custGeom>
              <a:avLst/>
              <a:gdLst/>
              <a:ahLst/>
              <a:cxnLst/>
              <a:rect l="l" t="t" r="r" b="b"/>
              <a:pathLst>
                <a:path w="5044" h="4345" extrusionOk="0">
                  <a:moveTo>
                    <a:pt x="2424" y="1"/>
                  </a:moveTo>
                  <a:lnTo>
                    <a:pt x="2293" y="132"/>
                  </a:lnTo>
                  <a:lnTo>
                    <a:pt x="2118" y="350"/>
                  </a:lnTo>
                  <a:lnTo>
                    <a:pt x="1900" y="787"/>
                  </a:lnTo>
                  <a:lnTo>
                    <a:pt x="1769" y="1441"/>
                  </a:lnTo>
                  <a:lnTo>
                    <a:pt x="1769" y="1878"/>
                  </a:lnTo>
                  <a:lnTo>
                    <a:pt x="1529" y="1594"/>
                  </a:lnTo>
                  <a:lnTo>
                    <a:pt x="895" y="1245"/>
                  </a:lnTo>
                  <a:lnTo>
                    <a:pt x="481" y="1201"/>
                  </a:lnTo>
                  <a:lnTo>
                    <a:pt x="262" y="1245"/>
                  </a:lnTo>
                  <a:lnTo>
                    <a:pt x="0" y="1551"/>
                  </a:lnTo>
                  <a:lnTo>
                    <a:pt x="22" y="1769"/>
                  </a:lnTo>
                  <a:lnTo>
                    <a:pt x="153" y="2162"/>
                  </a:lnTo>
                  <a:lnTo>
                    <a:pt x="546" y="2882"/>
                  </a:lnTo>
                  <a:lnTo>
                    <a:pt x="1070" y="3515"/>
                  </a:lnTo>
                  <a:lnTo>
                    <a:pt x="1703" y="4039"/>
                  </a:lnTo>
                  <a:lnTo>
                    <a:pt x="2031" y="4258"/>
                  </a:lnTo>
                  <a:lnTo>
                    <a:pt x="2249" y="4345"/>
                  </a:lnTo>
                  <a:lnTo>
                    <a:pt x="2445" y="4279"/>
                  </a:lnTo>
                  <a:lnTo>
                    <a:pt x="2576" y="4279"/>
                  </a:lnTo>
                  <a:lnTo>
                    <a:pt x="2686" y="4192"/>
                  </a:lnTo>
                  <a:lnTo>
                    <a:pt x="3493" y="3712"/>
                  </a:lnTo>
                  <a:lnTo>
                    <a:pt x="4650" y="2795"/>
                  </a:lnTo>
                  <a:lnTo>
                    <a:pt x="4978" y="2206"/>
                  </a:lnTo>
                  <a:lnTo>
                    <a:pt x="5043" y="1747"/>
                  </a:lnTo>
                  <a:lnTo>
                    <a:pt x="5021" y="1507"/>
                  </a:lnTo>
                  <a:lnTo>
                    <a:pt x="4956" y="1354"/>
                  </a:lnTo>
                  <a:lnTo>
                    <a:pt x="4716" y="1158"/>
                  </a:lnTo>
                  <a:lnTo>
                    <a:pt x="4585" y="1158"/>
                  </a:lnTo>
                  <a:lnTo>
                    <a:pt x="4214" y="1201"/>
                  </a:lnTo>
                  <a:lnTo>
                    <a:pt x="3624" y="1441"/>
                  </a:lnTo>
                  <a:lnTo>
                    <a:pt x="3384" y="1638"/>
                  </a:lnTo>
                  <a:lnTo>
                    <a:pt x="3428" y="1245"/>
                  </a:lnTo>
                  <a:lnTo>
                    <a:pt x="3297" y="677"/>
                  </a:lnTo>
                  <a:lnTo>
                    <a:pt x="3100" y="306"/>
                  </a:lnTo>
                  <a:lnTo>
                    <a:pt x="2948" y="132"/>
                  </a:lnTo>
                  <a:lnTo>
                    <a:pt x="2795" y="22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86;p40"/>
            <p:cNvSpPr/>
            <p:nvPr/>
          </p:nvSpPr>
          <p:spPr>
            <a:xfrm>
              <a:off x="-252782" y="5025073"/>
              <a:ext cx="256235" cy="220726"/>
            </a:xfrm>
            <a:custGeom>
              <a:avLst/>
              <a:gdLst/>
              <a:ahLst/>
              <a:cxnLst/>
              <a:rect l="l" t="t" r="r" b="b"/>
              <a:pathLst>
                <a:path w="5044" h="4345" extrusionOk="0">
                  <a:moveTo>
                    <a:pt x="2424" y="1"/>
                  </a:moveTo>
                  <a:lnTo>
                    <a:pt x="2293" y="132"/>
                  </a:lnTo>
                  <a:lnTo>
                    <a:pt x="2118" y="350"/>
                  </a:lnTo>
                  <a:lnTo>
                    <a:pt x="1900" y="787"/>
                  </a:lnTo>
                  <a:lnTo>
                    <a:pt x="1769" y="1441"/>
                  </a:lnTo>
                  <a:lnTo>
                    <a:pt x="1769" y="1878"/>
                  </a:lnTo>
                  <a:lnTo>
                    <a:pt x="1529" y="1594"/>
                  </a:lnTo>
                  <a:lnTo>
                    <a:pt x="895" y="1245"/>
                  </a:lnTo>
                  <a:lnTo>
                    <a:pt x="481" y="1201"/>
                  </a:lnTo>
                  <a:lnTo>
                    <a:pt x="262" y="1245"/>
                  </a:lnTo>
                  <a:lnTo>
                    <a:pt x="0" y="1551"/>
                  </a:lnTo>
                  <a:lnTo>
                    <a:pt x="22" y="1769"/>
                  </a:lnTo>
                  <a:lnTo>
                    <a:pt x="153" y="2162"/>
                  </a:lnTo>
                  <a:lnTo>
                    <a:pt x="546" y="2882"/>
                  </a:lnTo>
                  <a:lnTo>
                    <a:pt x="1070" y="3515"/>
                  </a:lnTo>
                  <a:lnTo>
                    <a:pt x="1703" y="4039"/>
                  </a:lnTo>
                  <a:lnTo>
                    <a:pt x="2031" y="4258"/>
                  </a:lnTo>
                  <a:lnTo>
                    <a:pt x="2249" y="4345"/>
                  </a:lnTo>
                  <a:lnTo>
                    <a:pt x="2445" y="4279"/>
                  </a:lnTo>
                  <a:lnTo>
                    <a:pt x="2576" y="4279"/>
                  </a:lnTo>
                  <a:lnTo>
                    <a:pt x="2686" y="4192"/>
                  </a:lnTo>
                  <a:lnTo>
                    <a:pt x="3493" y="3712"/>
                  </a:lnTo>
                  <a:lnTo>
                    <a:pt x="4650" y="2795"/>
                  </a:lnTo>
                  <a:lnTo>
                    <a:pt x="4978" y="2206"/>
                  </a:lnTo>
                  <a:lnTo>
                    <a:pt x="5043" y="1747"/>
                  </a:lnTo>
                  <a:lnTo>
                    <a:pt x="5021" y="1507"/>
                  </a:lnTo>
                  <a:lnTo>
                    <a:pt x="4956" y="1354"/>
                  </a:lnTo>
                  <a:lnTo>
                    <a:pt x="4716" y="1158"/>
                  </a:lnTo>
                  <a:lnTo>
                    <a:pt x="4585" y="1158"/>
                  </a:lnTo>
                  <a:lnTo>
                    <a:pt x="4214" y="1201"/>
                  </a:lnTo>
                  <a:lnTo>
                    <a:pt x="3624" y="1441"/>
                  </a:lnTo>
                  <a:lnTo>
                    <a:pt x="3384" y="1638"/>
                  </a:lnTo>
                  <a:lnTo>
                    <a:pt x="3428" y="1245"/>
                  </a:lnTo>
                  <a:lnTo>
                    <a:pt x="3297" y="677"/>
                  </a:lnTo>
                  <a:lnTo>
                    <a:pt x="3100" y="306"/>
                  </a:lnTo>
                  <a:lnTo>
                    <a:pt x="2948" y="132"/>
                  </a:lnTo>
                  <a:lnTo>
                    <a:pt x="2795" y="22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87;p40"/>
            <p:cNvSpPr/>
            <p:nvPr/>
          </p:nvSpPr>
          <p:spPr>
            <a:xfrm>
              <a:off x="3276326" y="4785397"/>
              <a:ext cx="343814" cy="296164"/>
            </a:xfrm>
            <a:custGeom>
              <a:avLst/>
              <a:gdLst/>
              <a:ahLst/>
              <a:cxnLst/>
              <a:rect l="l" t="t" r="r" b="b"/>
              <a:pathLst>
                <a:path w="6768" h="5830" extrusionOk="0">
                  <a:moveTo>
                    <a:pt x="3384" y="0"/>
                  </a:moveTo>
                  <a:lnTo>
                    <a:pt x="3144" y="66"/>
                  </a:lnTo>
                  <a:lnTo>
                    <a:pt x="3057" y="153"/>
                  </a:lnTo>
                  <a:lnTo>
                    <a:pt x="2839" y="437"/>
                  </a:lnTo>
                  <a:lnTo>
                    <a:pt x="2555" y="1026"/>
                  </a:lnTo>
                  <a:lnTo>
                    <a:pt x="2380" y="1921"/>
                  </a:lnTo>
                  <a:lnTo>
                    <a:pt x="2380" y="2533"/>
                  </a:lnTo>
                  <a:lnTo>
                    <a:pt x="2053" y="2140"/>
                  </a:lnTo>
                  <a:lnTo>
                    <a:pt x="1441" y="1747"/>
                  </a:lnTo>
                  <a:lnTo>
                    <a:pt x="939" y="1616"/>
                  </a:lnTo>
                  <a:lnTo>
                    <a:pt x="655" y="1594"/>
                  </a:lnTo>
                  <a:lnTo>
                    <a:pt x="503" y="1616"/>
                  </a:lnTo>
                  <a:lnTo>
                    <a:pt x="241" y="1747"/>
                  </a:lnTo>
                  <a:lnTo>
                    <a:pt x="66" y="1965"/>
                  </a:lnTo>
                  <a:lnTo>
                    <a:pt x="1" y="2249"/>
                  </a:lnTo>
                  <a:lnTo>
                    <a:pt x="44" y="2402"/>
                  </a:lnTo>
                  <a:lnTo>
                    <a:pt x="197" y="2926"/>
                  </a:lnTo>
                  <a:lnTo>
                    <a:pt x="721" y="3886"/>
                  </a:lnTo>
                  <a:lnTo>
                    <a:pt x="1441" y="4737"/>
                  </a:lnTo>
                  <a:lnTo>
                    <a:pt x="2293" y="5458"/>
                  </a:lnTo>
                  <a:lnTo>
                    <a:pt x="2773" y="5742"/>
                  </a:lnTo>
                  <a:lnTo>
                    <a:pt x="2904" y="5807"/>
                  </a:lnTo>
                  <a:lnTo>
                    <a:pt x="3188" y="5829"/>
                  </a:lnTo>
                  <a:lnTo>
                    <a:pt x="3319" y="5785"/>
                  </a:lnTo>
                  <a:lnTo>
                    <a:pt x="3472" y="5764"/>
                  </a:lnTo>
                  <a:lnTo>
                    <a:pt x="3646" y="5676"/>
                  </a:lnTo>
                  <a:lnTo>
                    <a:pt x="4148" y="5349"/>
                  </a:lnTo>
                  <a:lnTo>
                    <a:pt x="5262" y="4628"/>
                  </a:lnTo>
                  <a:lnTo>
                    <a:pt x="6004" y="3995"/>
                  </a:lnTo>
                  <a:lnTo>
                    <a:pt x="6419" y="3515"/>
                  </a:lnTo>
                  <a:lnTo>
                    <a:pt x="6681" y="2947"/>
                  </a:lnTo>
                  <a:lnTo>
                    <a:pt x="6768" y="2336"/>
                  </a:lnTo>
                  <a:lnTo>
                    <a:pt x="6746" y="2009"/>
                  </a:lnTo>
                  <a:lnTo>
                    <a:pt x="6681" y="1834"/>
                  </a:lnTo>
                  <a:lnTo>
                    <a:pt x="6331" y="1550"/>
                  </a:lnTo>
                  <a:lnTo>
                    <a:pt x="6157" y="1550"/>
                  </a:lnTo>
                  <a:lnTo>
                    <a:pt x="5676" y="1616"/>
                  </a:lnTo>
                  <a:lnTo>
                    <a:pt x="4847" y="1943"/>
                  </a:lnTo>
                  <a:lnTo>
                    <a:pt x="4519" y="2205"/>
                  </a:lnTo>
                  <a:lnTo>
                    <a:pt x="4563" y="1681"/>
                  </a:lnTo>
                  <a:lnTo>
                    <a:pt x="4432" y="917"/>
                  </a:lnTo>
                  <a:lnTo>
                    <a:pt x="4148" y="415"/>
                  </a:lnTo>
                  <a:lnTo>
                    <a:pt x="3930" y="175"/>
                  </a:lnTo>
                  <a:lnTo>
                    <a:pt x="3755" y="44"/>
                  </a:lnTo>
                  <a:lnTo>
                    <a:pt x="3384" y="0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0447188" y="4094701"/>
            <a:ext cx="1860512" cy="1772602"/>
            <a:chOff x="9099210" y="3565508"/>
            <a:chExt cx="3130670" cy="2771349"/>
          </a:xfrm>
        </p:grpSpPr>
        <p:grpSp>
          <p:nvGrpSpPr>
            <p:cNvPr id="16" name="Google Shape;492;p40"/>
            <p:cNvGrpSpPr/>
            <p:nvPr/>
          </p:nvGrpSpPr>
          <p:grpSpPr>
            <a:xfrm>
              <a:off x="10133722" y="3565508"/>
              <a:ext cx="1460364" cy="2615652"/>
              <a:chOff x="6151127" y="3360634"/>
              <a:chExt cx="1460364" cy="2615652"/>
            </a:xfrm>
            <a:solidFill>
              <a:srgbClr val="FFC000"/>
            </a:solidFill>
          </p:grpSpPr>
          <p:sp>
            <p:nvSpPr>
              <p:cNvPr id="17" name="Google Shape;493;p40"/>
              <p:cNvSpPr/>
              <p:nvPr/>
            </p:nvSpPr>
            <p:spPr>
              <a:xfrm rot="930904">
                <a:off x="6451470" y="4073622"/>
                <a:ext cx="264857" cy="1901893"/>
              </a:xfrm>
              <a:custGeom>
                <a:avLst/>
                <a:gdLst/>
                <a:ahLst/>
                <a:cxnLst/>
                <a:rect l="l" t="t" r="r" b="b"/>
                <a:pathLst>
                  <a:path w="6791" h="48765" fill="none" extrusionOk="0">
                    <a:moveTo>
                      <a:pt x="3453" y="1"/>
                    </a:moveTo>
                    <a:lnTo>
                      <a:pt x="3156" y="1052"/>
                    </a:lnTo>
                    <a:lnTo>
                      <a:pt x="1624" y="8071"/>
                    </a:lnTo>
                    <a:lnTo>
                      <a:pt x="847" y="12963"/>
                    </a:lnTo>
                    <a:lnTo>
                      <a:pt x="412" y="16575"/>
                    </a:lnTo>
                    <a:lnTo>
                      <a:pt x="115" y="20393"/>
                    </a:lnTo>
                    <a:lnTo>
                      <a:pt x="1" y="24371"/>
                    </a:lnTo>
                    <a:lnTo>
                      <a:pt x="92" y="28441"/>
                    </a:lnTo>
                    <a:lnTo>
                      <a:pt x="481" y="32487"/>
                    </a:lnTo>
                    <a:lnTo>
                      <a:pt x="1167" y="36465"/>
                    </a:lnTo>
                    <a:lnTo>
                      <a:pt x="1921" y="39369"/>
                    </a:lnTo>
                    <a:lnTo>
                      <a:pt x="2561" y="41220"/>
                    </a:lnTo>
                    <a:lnTo>
                      <a:pt x="3293" y="43026"/>
                    </a:lnTo>
                    <a:lnTo>
                      <a:pt x="4139" y="44764"/>
                    </a:lnTo>
                    <a:lnTo>
                      <a:pt x="5099" y="46433"/>
                    </a:lnTo>
                    <a:lnTo>
                      <a:pt x="6196" y="48010"/>
                    </a:lnTo>
                    <a:lnTo>
                      <a:pt x="6791" y="48765"/>
                    </a:lnTo>
                  </a:path>
                </a:pathLst>
              </a:custGeom>
              <a:grpFill/>
              <a:ln w="31425" cap="flat" cmpd="sng">
                <a:solidFill>
                  <a:srgbClr val="2A6842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494;p40"/>
              <p:cNvSpPr/>
              <p:nvPr/>
            </p:nvSpPr>
            <p:spPr>
              <a:xfrm rot="930904">
                <a:off x="6269185" y="3505251"/>
                <a:ext cx="1224248" cy="1049483"/>
              </a:xfrm>
              <a:custGeom>
                <a:avLst/>
                <a:gdLst/>
                <a:ahLst/>
                <a:cxnLst/>
                <a:rect l="l" t="t" r="r" b="b"/>
                <a:pathLst>
                  <a:path w="31390" h="26909" extrusionOk="0">
                    <a:moveTo>
                      <a:pt x="17809" y="0"/>
                    </a:moveTo>
                    <a:lnTo>
                      <a:pt x="17009" y="229"/>
                    </a:lnTo>
                    <a:lnTo>
                      <a:pt x="16323" y="778"/>
                    </a:lnTo>
                    <a:lnTo>
                      <a:pt x="15775" y="1532"/>
                    </a:lnTo>
                    <a:lnTo>
                      <a:pt x="15340" y="2515"/>
                    </a:lnTo>
                    <a:lnTo>
                      <a:pt x="15020" y="3635"/>
                    </a:lnTo>
                    <a:lnTo>
                      <a:pt x="14677" y="5510"/>
                    </a:lnTo>
                    <a:lnTo>
                      <a:pt x="14472" y="8185"/>
                    </a:lnTo>
                    <a:lnTo>
                      <a:pt x="14449" y="10700"/>
                    </a:lnTo>
                    <a:lnTo>
                      <a:pt x="14586" y="13557"/>
                    </a:lnTo>
                    <a:lnTo>
                      <a:pt x="14632" y="14015"/>
                    </a:lnTo>
                    <a:lnTo>
                      <a:pt x="14334" y="13420"/>
                    </a:lnTo>
                    <a:lnTo>
                      <a:pt x="13306" y="11774"/>
                    </a:lnTo>
                    <a:lnTo>
                      <a:pt x="11865" y="9877"/>
                    </a:lnTo>
                    <a:lnTo>
                      <a:pt x="10082" y="7956"/>
                    </a:lnTo>
                    <a:lnTo>
                      <a:pt x="8596" y="6676"/>
                    </a:lnTo>
                    <a:lnTo>
                      <a:pt x="7544" y="5945"/>
                    </a:lnTo>
                    <a:lnTo>
                      <a:pt x="6493" y="5373"/>
                    </a:lnTo>
                    <a:lnTo>
                      <a:pt x="5441" y="4984"/>
                    </a:lnTo>
                    <a:lnTo>
                      <a:pt x="4367" y="4779"/>
                    </a:lnTo>
                    <a:lnTo>
                      <a:pt x="3338" y="4847"/>
                    </a:lnTo>
                    <a:lnTo>
                      <a:pt x="2332" y="5167"/>
                    </a:lnTo>
                    <a:lnTo>
                      <a:pt x="1372" y="5830"/>
                    </a:lnTo>
                    <a:lnTo>
                      <a:pt x="915" y="6287"/>
                    </a:lnTo>
                    <a:lnTo>
                      <a:pt x="503" y="6768"/>
                    </a:lnTo>
                    <a:lnTo>
                      <a:pt x="46" y="7751"/>
                    </a:lnTo>
                    <a:lnTo>
                      <a:pt x="0" y="8688"/>
                    </a:lnTo>
                    <a:lnTo>
                      <a:pt x="297" y="9625"/>
                    </a:lnTo>
                    <a:lnTo>
                      <a:pt x="892" y="10517"/>
                    </a:lnTo>
                    <a:lnTo>
                      <a:pt x="1715" y="11363"/>
                    </a:lnTo>
                    <a:lnTo>
                      <a:pt x="3292" y="12574"/>
                    </a:lnTo>
                    <a:lnTo>
                      <a:pt x="5761" y="13969"/>
                    </a:lnTo>
                    <a:lnTo>
                      <a:pt x="8253" y="15089"/>
                    </a:lnTo>
                    <a:lnTo>
                      <a:pt x="11225" y="16209"/>
                    </a:lnTo>
                    <a:lnTo>
                      <a:pt x="11705" y="16347"/>
                    </a:lnTo>
                    <a:lnTo>
                      <a:pt x="11248" y="16415"/>
                    </a:lnTo>
                    <a:lnTo>
                      <a:pt x="8413" y="16872"/>
                    </a:lnTo>
                    <a:lnTo>
                      <a:pt x="6058" y="17444"/>
                    </a:lnTo>
                    <a:lnTo>
                      <a:pt x="4298" y="18038"/>
                    </a:lnTo>
                    <a:lnTo>
                      <a:pt x="3224" y="18518"/>
                    </a:lnTo>
                    <a:lnTo>
                      <a:pt x="2309" y="19044"/>
                    </a:lnTo>
                    <a:lnTo>
                      <a:pt x="1577" y="19662"/>
                    </a:lnTo>
                    <a:lnTo>
                      <a:pt x="1097" y="20325"/>
                    </a:lnTo>
                    <a:lnTo>
                      <a:pt x="892" y="21102"/>
                    </a:lnTo>
                    <a:lnTo>
                      <a:pt x="1052" y="21925"/>
                    </a:lnTo>
                    <a:lnTo>
                      <a:pt x="1623" y="22862"/>
                    </a:lnTo>
                    <a:lnTo>
                      <a:pt x="2080" y="23365"/>
                    </a:lnTo>
                    <a:lnTo>
                      <a:pt x="2583" y="23845"/>
                    </a:lnTo>
                    <a:lnTo>
                      <a:pt x="3635" y="24485"/>
                    </a:lnTo>
                    <a:lnTo>
                      <a:pt x="4710" y="24828"/>
                    </a:lnTo>
                    <a:lnTo>
                      <a:pt x="5784" y="24897"/>
                    </a:lnTo>
                    <a:lnTo>
                      <a:pt x="6859" y="24714"/>
                    </a:lnTo>
                    <a:lnTo>
                      <a:pt x="7910" y="24325"/>
                    </a:lnTo>
                    <a:lnTo>
                      <a:pt x="8939" y="23800"/>
                    </a:lnTo>
                    <a:lnTo>
                      <a:pt x="9922" y="23137"/>
                    </a:lnTo>
                    <a:lnTo>
                      <a:pt x="11294" y="21993"/>
                    </a:lnTo>
                    <a:lnTo>
                      <a:pt x="12826" y="20393"/>
                    </a:lnTo>
                    <a:lnTo>
                      <a:pt x="14403" y="18450"/>
                    </a:lnTo>
                    <a:lnTo>
                      <a:pt x="14632" y="18107"/>
                    </a:lnTo>
                    <a:lnTo>
                      <a:pt x="14814" y="18496"/>
                    </a:lnTo>
                    <a:lnTo>
                      <a:pt x="16163" y="20828"/>
                    </a:lnTo>
                    <a:lnTo>
                      <a:pt x="17489" y="22771"/>
                    </a:lnTo>
                    <a:lnTo>
                      <a:pt x="19090" y="24645"/>
                    </a:lnTo>
                    <a:lnTo>
                      <a:pt x="20416" y="25811"/>
                    </a:lnTo>
                    <a:lnTo>
                      <a:pt x="21353" y="26406"/>
                    </a:lnTo>
                    <a:lnTo>
                      <a:pt x="22313" y="26772"/>
                    </a:lnTo>
                    <a:lnTo>
                      <a:pt x="23296" y="26909"/>
                    </a:lnTo>
                    <a:lnTo>
                      <a:pt x="24279" y="26749"/>
                    </a:lnTo>
                    <a:lnTo>
                      <a:pt x="25239" y="26246"/>
                    </a:lnTo>
                    <a:lnTo>
                      <a:pt x="25720" y="25834"/>
                    </a:lnTo>
                    <a:lnTo>
                      <a:pt x="26177" y="25400"/>
                    </a:lnTo>
                    <a:lnTo>
                      <a:pt x="26726" y="24531"/>
                    </a:lnTo>
                    <a:lnTo>
                      <a:pt x="26931" y="23685"/>
                    </a:lnTo>
                    <a:lnTo>
                      <a:pt x="26840" y="22862"/>
                    </a:lnTo>
                    <a:lnTo>
                      <a:pt x="26474" y="22062"/>
                    </a:lnTo>
                    <a:lnTo>
                      <a:pt x="25902" y="21285"/>
                    </a:lnTo>
                    <a:lnTo>
                      <a:pt x="24714" y="20210"/>
                    </a:lnTo>
                    <a:lnTo>
                      <a:pt x="22793" y="18953"/>
                    </a:lnTo>
                    <a:lnTo>
                      <a:pt x="20804" y="17947"/>
                    </a:lnTo>
                    <a:lnTo>
                      <a:pt x="18404" y="16918"/>
                    </a:lnTo>
                    <a:lnTo>
                      <a:pt x="17992" y="16781"/>
                    </a:lnTo>
                    <a:lnTo>
                      <a:pt x="18381" y="16895"/>
                    </a:lnTo>
                    <a:lnTo>
                      <a:pt x="19318" y="17010"/>
                    </a:lnTo>
                    <a:lnTo>
                      <a:pt x="20964" y="16987"/>
                    </a:lnTo>
                    <a:lnTo>
                      <a:pt x="23502" y="16530"/>
                    </a:lnTo>
                    <a:lnTo>
                      <a:pt x="26108" y="15684"/>
                    </a:lnTo>
                    <a:lnTo>
                      <a:pt x="27914" y="14838"/>
                    </a:lnTo>
                    <a:lnTo>
                      <a:pt x="28989" y="14175"/>
                    </a:lnTo>
                    <a:lnTo>
                      <a:pt x="29926" y="13466"/>
                    </a:lnTo>
                    <a:lnTo>
                      <a:pt x="30658" y="12712"/>
                    </a:lnTo>
                    <a:lnTo>
                      <a:pt x="31161" y="11889"/>
                    </a:lnTo>
                    <a:lnTo>
                      <a:pt x="31389" y="11020"/>
                    </a:lnTo>
                    <a:lnTo>
                      <a:pt x="31321" y="10151"/>
                    </a:lnTo>
                    <a:lnTo>
                      <a:pt x="30909" y="9237"/>
                    </a:lnTo>
                    <a:lnTo>
                      <a:pt x="30543" y="8757"/>
                    </a:lnTo>
                    <a:lnTo>
                      <a:pt x="30132" y="8322"/>
                    </a:lnTo>
                    <a:lnTo>
                      <a:pt x="29240" y="7728"/>
                    </a:lnTo>
                    <a:lnTo>
                      <a:pt x="28257" y="7385"/>
                    </a:lnTo>
                    <a:lnTo>
                      <a:pt x="27228" y="7316"/>
                    </a:lnTo>
                    <a:lnTo>
                      <a:pt x="26131" y="7476"/>
                    </a:lnTo>
                    <a:lnTo>
                      <a:pt x="25034" y="7796"/>
                    </a:lnTo>
                    <a:lnTo>
                      <a:pt x="23388" y="8528"/>
                    </a:lnTo>
                    <a:lnTo>
                      <a:pt x="21284" y="9831"/>
                    </a:lnTo>
                    <a:lnTo>
                      <a:pt x="19478" y="11248"/>
                    </a:lnTo>
                    <a:lnTo>
                      <a:pt x="17535" y="12986"/>
                    </a:lnTo>
                    <a:lnTo>
                      <a:pt x="17519" y="13004"/>
                    </a:lnTo>
                    <a:lnTo>
                      <a:pt x="18175" y="11866"/>
                    </a:lnTo>
                    <a:lnTo>
                      <a:pt x="18975" y="9991"/>
                    </a:lnTo>
                    <a:lnTo>
                      <a:pt x="19753" y="7728"/>
                    </a:lnTo>
                    <a:lnTo>
                      <a:pt x="20324" y="5350"/>
                    </a:lnTo>
                    <a:lnTo>
                      <a:pt x="20507" y="3658"/>
                    </a:lnTo>
                    <a:lnTo>
                      <a:pt x="20484" y="2630"/>
                    </a:lnTo>
                    <a:lnTo>
                      <a:pt x="20324" y="1715"/>
                    </a:lnTo>
                    <a:lnTo>
                      <a:pt x="20004" y="961"/>
                    </a:lnTo>
                    <a:lnTo>
                      <a:pt x="19478" y="412"/>
                    </a:lnTo>
                    <a:lnTo>
                      <a:pt x="18747" y="69"/>
                    </a:lnTo>
                    <a:lnTo>
                      <a:pt x="1828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495;p40"/>
              <p:cNvSpPr/>
              <p:nvPr/>
            </p:nvSpPr>
            <p:spPr>
              <a:xfrm rot="930904">
                <a:off x="6981724" y="3969686"/>
                <a:ext cx="83853" cy="78509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2013" extrusionOk="0">
                    <a:moveTo>
                      <a:pt x="915" y="0"/>
                    </a:moveTo>
                    <a:lnTo>
                      <a:pt x="686" y="23"/>
                    </a:lnTo>
                    <a:lnTo>
                      <a:pt x="297" y="206"/>
                    </a:lnTo>
                    <a:lnTo>
                      <a:pt x="69" y="526"/>
                    </a:lnTo>
                    <a:lnTo>
                      <a:pt x="0" y="892"/>
                    </a:lnTo>
                    <a:lnTo>
                      <a:pt x="46" y="1303"/>
                    </a:lnTo>
                    <a:lnTo>
                      <a:pt x="229" y="1646"/>
                    </a:lnTo>
                    <a:lnTo>
                      <a:pt x="526" y="1898"/>
                    </a:lnTo>
                    <a:lnTo>
                      <a:pt x="960" y="2012"/>
                    </a:lnTo>
                    <a:lnTo>
                      <a:pt x="1212" y="1966"/>
                    </a:lnTo>
                    <a:lnTo>
                      <a:pt x="1486" y="1898"/>
                    </a:lnTo>
                    <a:lnTo>
                      <a:pt x="1852" y="1692"/>
                    </a:lnTo>
                    <a:lnTo>
                      <a:pt x="2081" y="1395"/>
                    </a:lnTo>
                    <a:lnTo>
                      <a:pt x="2149" y="1052"/>
                    </a:lnTo>
                    <a:lnTo>
                      <a:pt x="2104" y="709"/>
                    </a:lnTo>
                    <a:lnTo>
                      <a:pt x="1898" y="389"/>
                    </a:lnTo>
                    <a:lnTo>
                      <a:pt x="1601" y="160"/>
                    </a:lnTo>
                    <a:lnTo>
                      <a:pt x="1166" y="23"/>
                    </a:lnTo>
                    <a:lnTo>
                      <a:pt x="91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496;p40"/>
              <p:cNvSpPr/>
              <p:nvPr/>
            </p:nvSpPr>
            <p:spPr>
              <a:xfrm rot="930904">
                <a:off x="6849838" y="3880273"/>
                <a:ext cx="97230" cy="75818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1944" extrusionOk="0">
                    <a:moveTo>
                      <a:pt x="1098" y="0"/>
                    </a:moveTo>
                    <a:lnTo>
                      <a:pt x="824" y="23"/>
                    </a:lnTo>
                    <a:lnTo>
                      <a:pt x="549" y="69"/>
                    </a:lnTo>
                    <a:lnTo>
                      <a:pt x="184" y="298"/>
                    </a:lnTo>
                    <a:lnTo>
                      <a:pt x="1" y="641"/>
                    </a:lnTo>
                    <a:lnTo>
                      <a:pt x="1" y="1029"/>
                    </a:lnTo>
                    <a:lnTo>
                      <a:pt x="138" y="1418"/>
                    </a:lnTo>
                    <a:lnTo>
                      <a:pt x="412" y="1738"/>
                    </a:lnTo>
                    <a:lnTo>
                      <a:pt x="824" y="1944"/>
                    </a:lnTo>
                    <a:lnTo>
                      <a:pt x="1350" y="1944"/>
                    </a:lnTo>
                    <a:lnTo>
                      <a:pt x="1647" y="1852"/>
                    </a:lnTo>
                    <a:lnTo>
                      <a:pt x="1944" y="1738"/>
                    </a:lnTo>
                    <a:lnTo>
                      <a:pt x="2333" y="1464"/>
                    </a:lnTo>
                    <a:lnTo>
                      <a:pt x="2493" y="1143"/>
                    </a:lnTo>
                    <a:lnTo>
                      <a:pt x="2493" y="801"/>
                    </a:lnTo>
                    <a:lnTo>
                      <a:pt x="2333" y="503"/>
                    </a:lnTo>
                    <a:lnTo>
                      <a:pt x="2013" y="229"/>
                    </a:lnTo>
                    <a:lnTo>
                      <a:pt x="1601" y="46"/>
                    </a:lnTo>
                    <a:lnTo>
                      <a:pt x="10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497;p40"/>
              <p:cNvSpPr/>
              <p:nvPr/>
            </p:nvSpPr>
            <p:spPr>
              <a:xfrm rot="930904">
                <a:off x="6725155" y="3889675"/>
                <a:ext cx="91887" cy="94578"/>
              </a:xfrm>
              <a:custGeom>
                <a:avLst/>
                <a:gdLst/>
                <a:ahLst/>
                <a:cxnLst/>
                <a:rect l="l" t="t" r="r" b="b"/>
                <a:pathLst>
                  <a:path w="2356" h="2425" extrusionOk="0">
                    <a:moveTo>
                      <a:pt x="824" y="1"/>
                    </a:moveTo>
                    <a:lnTo>
                      <a:pt x="412" y="184"/>
                    </a:lnTo>
                    <a:lnTo>
                      <a:pt x="138" y="549"/>
                    </a:lnTo>
                    <a:lnTo>
                      <a:pt x="1" y="1007"/>
                    </a:lnTo>
                    <a:lnTo>
                      <a:pt x="1" y="1510"/>
                    </a:lnTo>
                    <a:lnTo>
                      <a:pt x="161" y="1944"/>
                    </a:lnTo>
                    <a:lnTo>
                      <a:pt x="458" y="2287"/>
                    </a:lnTo>
                    <a:lnTo>
                      <a:pt x="938" y="2424"/>
                    </a:lnTo>
                    <a:lnTo>
                      <a:pt x="1235" y="2401"/>
                    </a:lnTo>
                    <a:lnTo>
                      <a:pt x="1555" y="2333"/>
                    </a:lnTo>
                    <a:lnTo>
                      <a:pt x="1990" y="2081"/>
                    </a:lnTo>
                    <a:lnTo>
                      <a:pt x="2264" y="1738"/>
                    </a:lnTo>
                    <a:lnTo>
                      <a:pt x="2355" y="1350"/>
                    </a:lnTo>
                    <a:lnTo>
                      <a:pt x="2310" y="938"/>
                    </a:lnTo>
                    <a:lnTo>
                      <a:pt x="2127" y="572"/>
                    </a:lnTo>
                    <a:lnTo>
                      <a:pt x="1807" y="252"/>
                    </a:lnTo>
                    <a:lnTo>
                      <a:pt x="1349" y="46"/>
                    </a:lnTo>
                    <a:lnTo>
                      <a:pt x="10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498;p40"/>
              <p:cNvSpPr/>
              <p:nvPr/>
            </p:nvSpPr>
            <p:spPr>
              <a:xfrm rot="930904">
                <a:off x="6740316" y="3946179"/>
                <a:ext cx="102573" cy="187284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4802" extrusionOk="0">
                    <a:moveTo>
                      <a:pt x="0" y="0"/>
                    </a:moveTo>
                    <a:lnTo>
                      <a:pt x="252" y="183"/>
                    </a:lnTo>
                    <a:lnTo>
                      <a:pt x="1486" y="1852"/>
                    </a:lnTo>
                    <a:lnTo>
                      <a:pt x="2035" y="3155"/>
                    </a:lnTo>
                    <a:lnTo>
                      <a:pt x="2263" y="4207"/>
                    </a:lnTo>
                    <a:lnTo>
                      <a:pt x="2332" y="4801"/>
                    </a:lnTo>
                    <a:lnTo>
                      <a:pt x="2629" y="4710"/>
                    </a:lnTo>
                    <a:lnTo>
                      <a:pt x="2583" y="4253"/>
                    </a:lnTo>
                    <a:lnTo>
                      <a:pt x="2058" y="2378"/>
                    </a:lnTo>
                    <a:lnTo>
                      <a:pt x="1646" y="1601"/>
                    </a:lnTo>
                    <a:lnTo>
                      <a:pt x="1120" y="846"/>
                    </a:lnTo>
                    <a:lnTo>
                      <a:pt x="412" y="22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499;p40"/>
              <p:cNvSpPr/>
              <p:nvPr/>
            </p:nvSpPr>
            <p:spPr>
              <a:xfrm rot="930904">
                <a:off x="6845024" y="3900906"/>
                <a:ext cx="32137" cy="246995"/>
              </a:xfrm>
              <a:custGeom>
                <a:avLst/>
                <a:gdLst/>
                <a:ahLst/>
                <a:cxnLst/>
                <a:rect l="l" t="t" r="r" b="b"/>
                <a:pathLst>
                  <a:path w="824" h="6333" extrusionOk="0">
                    <a:moveTo>
                      <a:pt x="824" y="0"/>
                    </a:moveTo>
                    <a:lnTo>
                      <a:pt x="504" y="115"/>
                    </a:lnTo>
                    <a:lnTo>
                      <a:pt x="412" y="595"/>
                    </a:lnTo>
                    <a:lnTo>
                      <a:pt x="69" y="3384"/>
                    </a:lnTo>
                    <a:lnTo>
                      <a:pt x="1" y="5441"/>
                    </a:lnTo>
                    <a:lnTo>
                      <a:pt x="115" y="6333"/>
                    </a:lnTo>
                    <a:lnTo>
                      <a:pt x="390" y="6333"/>
                    </a:lnTo>
                    <a:lnTo>
                      <a:pt x="390" y="5784"/>
                    </a:lnTo>
                    <a:lnTo>
                      <a:pt x="435" y="2881"/>
                    </a:lnTo>
                    <a:lnTo>
                      <a:pt x="618" y="823"/>
                    </a:lnTo>
                    <a:lnTo>
                      <a:pt x="82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500;p40"/>
              <p:cNvSpPr/>
              <p:nvPr/>
            </p:nvSpPr>
            <p:spPr>
              <a:xfrm rot="930904">
                <a:off x="6837441" y="3989487"/>
                <a:ext cx="148946" cy="173906"/>
              </a:xfrm>
              <a:custGeom>
                <a:avLst/>
                <a:gdLst/>
                <a:ahLst/>
                <a:cxnLst/>
                <a:rect l="l" t="t" r="r" b="b"/>
                <a:pathLst>
                  <a:path w="3819" h="4459" extrusionOk="0">
                    <a:moveTo>
                      <a:pt x="3612" y="1"/>
                    </a:moveTo>
                    <a:lnTo>
                      <a:pt x="3269" y="138"/>
                    </a:lnTo>
                    <a:lnTo>
                      <a:pt x="2561" y="618"/>
                    </a:lnTo>
                    <a:lnTo>
                      <a:pt x="1623" y="1670"/>
                    </a:lnTo>
                    <a:lnTo>
                      <a:pt x="206" y="3979"/>
                    </a:lnTo>
                    <a:lnTo>
                      <a:pt x="0" y="4459"/>
                    </a:lnTo>
                    <a:lnTo>
                      <a:pt x="297" y="4459"/>
                    </a:lnTo>
                    <a:lnTo>
                      <a:pt x="549" y="3842"/>
                    </a:lnTo>
                    <a:lnTo>
                      <a:pt x="1143" y="2790"/>
                    </a:lnTo>
                    <a:lnTo>
                      <a:pt x="2035" y="1578"/>
                    </a:lnTo>
                    <a:lnTo>
                      <a:pt x="3544" y="298"/>
                    </a:lnTo>
                    <a:lnTo>
                      <a:pt x="3818" y="207"/>
                    </a:lnTo>
                    <a:lnTo>
                      <a:pt x="361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" name="Google Shape;501;p40"/>
            <p:cNvGrpSpPr/>
            <p:nvPr/>
          </p:nvGrpSpPr>
          <p:grpSpPr>
            <a:xfrm>
              <a:off x="10237557" y="4472483"/>
              <a:ext cx="1992323" cy="1864374"/>
              <a:chOff x="6254962" y="4267609"/>
              <a:chExt cx="1992323" cy="1864374"/>
            </a:xfrm>
            <a:solidFill>
              <a:srgbClr val="FFC000"/>
            </a:solidFill>
          </p:grpSpPr>
          <p:sp>
            <p:nvSpPr>
              <p:cNvPr id="26" name="Google Shape;502;p40"/>
              <p:cNvSpPr/>
              <p:nvPr/>
            </p:nvSpPr>
            <p:spPr>
              <a:xfrm rot="2870139">
                <a:off x="6809315" y="4717393"/>
                <a:ext cx="222038" cy="1594330"/>
              </a:xfrm>
              <a:custGeom>
                <a:avLst/>
                <a:gdLst/>
                <a:ahLst/>
                <a:cxnLst/>
                <a:rect l="l" t="t" r="r" b="b"/>
                <a:pathLst>
                  <a:path w="6791" h="48765" fill="none" extrusionOk="0">
                    <a:moveTo>
                      <a:pt x="3453" y="1"/>
                    </a:moveTo>
                    <a:lnTo>
                      <a:pt x="3156" y="1052"/>
                    </a:lnTo>
                    <a:lnTo>
                      <a:pt x="1624" y="8071"/>
                    </a:lnTo>
                    <a:lnTo>
                      <a:pt x="847" y="12963"/>
                    </a:lnTo>
                    <a:lnTo>
                      <a:pt x="412" y="16575"/>
                    </a:lnTo>
                    <a:lnTo>
                      <a:pt x="115" y="20393"/>
                    </a:lnTo>
                    <a:lnTo>
                      <a:pt x="1" y="24371"/>
                    </a:lnTo>
                    <a:lnTo>
                      <a:pt x="92" y="28441"/>
                    </a:lnTo>
                    <a:lnTo>
                      <a:pt x="481" y="32487"/>
                    </a:lnTo>
                    <a:lnTo>
                      <a:pt x="1167" y="36465"/>
                    </a:lnTo>
                    <a:lnTo>
                      <a:pt x="1921" y="39369"/>
                    </a:lnTo>
                    <a:lnTo>
                      <a:pt x="2561" y="41220"/>
                    </a:lnTo>
                    <a:lnTo>
                      <a:pt x="3293" y="43026"/>
                    </a:lnTo>
                    <a:lnTo>
                      <a:pt x="4139" y="44764"/>
                    </a:lnTo>
                    <a:lnTo>
                      <a:pt x="5099" y="46433"/>
                    </a:lnTo>
                    <a:lnTo>
                      <a:pt x="6196" y="48010"/>
                    </a:lnTo>
                    <a:lnTo>
                      <a:pt x="6791" y="48765"/>
                    </a:lnTo>
                  </a:path>
                </a:pathLst>
              </a:custGeom>
              <a:grpFill/>
              <a:ln w="31425" cap="flat" cmpd="sng">
                <a:solidFill>
                  <a:srgbClr val="2A6842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503;p40"/>
              <p:cNvSpPr/>
              <p:nvPr/>
            </p:nvSpPr>
            <p:spPr>
              <a:xfrm rot="2870139">
                <a:off x="7063619" y="4503387"/>
                <a:ext cx="1026327" cy="879767"/>
              </a:xfrm>
              <a:custGeom>
                <a:avLst/>
                <a:gdLst/>
                <a:ahLst/>
                <a:cxnLst/>
                <a:rect l="l" t="t" r="r" b="b"/>
                <a:pathLst>
                  <a:path w="31390" h="26909" extrusionOk="0">
                    <a:moveTo>
                      <a:pt x="17809" y="0"/>
                    </a:moveTo>
                    <a:lnTo>
                      <a:pt x="17009" y="229"/>
                    </a:lnTo>
                    <a:lnTo>
                      <a:pt x="16323" y="778"/>
                    </a:lnTo>
                    <a:lnTo>
                      <a:pt x="15775" y="1532"/>
                    </a:lnTo>
                    <a:lnTo>
                      <a:pt x="15340" y="2515"/>
                    </a:lnTo>
                    <a:lnTo>
                      <a:pt x="15020" y="3635"/>
                    </a:lnTo>
                    <a:lnTo>
                      <a:pt x="14677" y="5510"/>
                    </a:lnTo>
                    <a:lnTo>
                      <a:pt x="14472" y="8185"/>
                    </a:lnTo>
                    <a:lnTo>
                      <a:pt x="14449" y="10700"/>
                    </a:lnTo>
                    <a:lnTo>
                      <a:pt x="14586" y="13557"/>
                    </a:lnTo>
                    <a:lnTo>
                      <a:pt x="14632" y="14015"/>
                    </a:lnTo>
                    <a:lnTo>
                      <a:pt x="14334" y="13420"/>
                    </a:lnTo>
                    <a:lnTo>
                      <a:pt x="13306" y="11774"/>
                    </a:lnTo>
                    <a:lnTo>
                      <a:pt x="11865" y="9877"/>
                    </a:lnTo>
                    <a:lnTo>
                      <a:pt x="10082" y="7956"/>
                    </a:lnTo>
                    <a:lnTo>
                      <a:pt x="8596" y="6676"/>
                    </a:lnTo>
                    <a:lnTo>
                      <a:pt x="7544" y="5945"/>
                    </a:lnTo>
                    <a:lnTo>
                      <a:pt x="6493" y="5373"/>
                    </a:lnTo>
                    <a:lnTo>
                      <a:pt x="5441" y="4984"/>
                    </a:lnTo>
                    <a:lnTo>
                      <a:pt x="4367" y="4779"/>
                    </a:lnTo>
                    <a:lnTo>
                      <a:pt x="3338" y="4847"/>
                    </a:lnTo>
                    <a:lnTo>
                      <a:pt x="2332" y="5167"/>
                    </a:lnTo>
                    <a:lnTo>
                      <a:pt x="1372" y="5830"/>
                    </a:lnTo>
                    <a:lnTo>
                      <a:pt x="915" y="6287"/>
                    </a:lnTo>
                    <a:lnTo>
                      <a:pt x="503" y="6768"/>
                    </a:lnTo>
                    <a:lnTo>
                      <a:pt x="46" y="7751"/>
                    </a:lnTo>
                    <a:lnTo>
                      <a:pt x="0" y="8688"/>
                    </a:lnTo>
                    <a:lnTo>
                      <a:pt x="297" y="9625"/>
                    </a:lnTo>
                    <a:lnTo>
                      <a:pt x="892" y="10517"/>
                    </a:lnTo>
                    <a:lnTo>
                      <a:pt x="1715" y="11363"/>
                    </a:lnTo>
                    <a:lnTo>
                      <a:pt x="3292" y="12574"/>
                    </a:lnTo>
                    <a:lnTo>
                      <a:pt x="5761" y="13969"/>
                    </a:lnTo>
                    <a:lnTo>
                      <a:pt x="8253" y="15089"/>
                    </a:lnTo>
                    <a:lnTo>
                      <a:pt x="11225" y="16209"/>
                    </a:lnTo>
                    <a:lnTo>
                      <a:pt x="11705" y="16347"/>
                    </a:lnTo>
                    <a:lnTo>
                      <a:pt x="11248" y="16415"/>
                    </a:lnTo>
                    <a:lnTo>
                      <a:pt x="8413" y="16872"/>
                    </a:lnTo>
                    <a:lnTo>
                      <a:pt x="6058" y="17444"/>
                    </a:lnTo>
                    <a:lnTo>
                      <a:pt x="4298" y="18038"/>
                    </a:lnTo>
                    <a:lnTo>
                      <a:pt x="3224" y="18518"/>
                    </a:lnTo>
                    <a:lnTo>
                      <a:pt x="2309" y="19044"/>
                    </a:lnTo>
                    <a:lnTo>
                      <a:pt x="1577" y="19662"/>
                    </a:lnTo>
                    <a:lnTo>
                      <a:pt x="1097" y="20325"/>
                    </a:lnTo>
                    <a:lnTo>
                      <a:pt x="892" y="21102"/>
                    </a:lnTo>
                    <a:lnTo>
                      <a:pt x="1052" y="21925"/>
                    </a:lnTo>
                    <a:lnTo>
                      <a:pt x="1623" y="22862"/>
                    </a:lnTo>
                    <a:lnTo>
                      <a:pt x="2080" y="23365"/>
                    </a:lnTo>
                    <a:lnTo>
                      <a:pt x="2583" y="23845"/>
                    </a:lnTo>
                    <a:lnTo>
                      <a:pt x="3635" y="24485"/>
                    </a:lnTo>
                    <a:lnTo>
                      <a:pt x="4710" y="24828"/>
                    </a:lnTo>
                    <a:lnTo>
                      <a:pt x="5784" y="24897"/>
                    </a:lnTo>
                    <a:lnTo>
                      <a:pt x="6859" y="24714"/>
                    </a:lnTo>
                    <a:lnTo>
                      <a:pt x="7910" y="24325"/>
                    </a:lnTo>
                    <a:lnTo>
                      <a:pt x="8939" y="23800"/>
                    </a:lnTo>
                    <a:lnTo>
                      <a:pt x="9922" y="23137"/>
                    </a:lnTo>
                    <a:lnTo>
                      <a:pt x="11294" y="21993"/>
                    </a:lnTo>
                    <a:lnTo>
                      <a:pt x="12826" y="20393"/>
                    </a:lnTo>
                    <a:lnTo>
                      <a:pt x="14403" y="18450"/>
                    </a:lnTo>
                    <a:lnTo>
                      <a:pt x="14632" y="18107"/>
                    </a:lnTo>
                    <a:lnTo>
                      <a:pt x="14814" y="18496"/>
                    </a:lnTo>
                    <a:lnTo>
                      <a:pt x="16163" y="20828"/>
                    </a:lnTo>
                    <a:lnTo>
                      <a:pt x="17489" y="22771"/>
                    </a:lnTo>
                    <a:lnTo>
                      <a:pt x="19090" y="24645"/>
                    </a:lnTo>
                    <a:lnTo>
                      <a:pt x="20416" y="25811"/>
                    </a:lnTo>
                    <a:lnTo>
                      <a:pt x="21353" y="26406"/>
                    </a:lnTo>
                    <a:lnTo>
                      <a:pt x="22313" y="26772"/>
                    </a:lnTo>
                    <a:lnTo>
                      <a:pt x="23296" y="26909"/>
                    </a:lnTo>
                    <a:lnTo>
                      <a:pt x="24279" y="26749"/>
                    </a:lnTo>
                    <a:lnTo>
                      <a:pt x="25239" y="26246"/>
                    </a:lnTo>
                    <a:lnTo>
                      <a:pt x="25720" y="25834"/>
                    </a:lnTo>
                    <a:lnTo>
                      <a:pt x="26177" y="25400"/>
                    </a:lnTo>
                    <a:lnTo>
                      <a:pt x="26726" y="24531"/>
                    </a:lnTo>
                    <a:lnTo>
                      <a:pt x="26931" y="23685"/>
                    </a:lnTo>
                    <a:lnTo>
                      <a:pt x="26840" y="22862"/>
                    </a:lnTo>
                    <a:lnTo>
                      <a:pt x="26474" y="22062"/>
                    </a:lnTo>
                    <a:lnTo>
                      <a:pt x="25902" y="21285"/>
                    </a:lnTo>
                    <a:lnTo>
                      <a:pt x="24714" y="20210"/>
                    </a:lnTo>
                    <a:lnTo>
                      <a:pt x="22793" y="18953"/>
                    </a:lnTo>
                    <a:lnTo>
                      <a:pt x="20804" y="17947"/>
                    </a:lnTo>
                    <a:lnTo>
                      <a:pt x="18404" y="16918"/>
                    </a:lnTo>
                    <a:lnTo>
                      <a:pt x="17992" y="16781"/>
                    </a:lnTo>
                    <a:lnTo>
                      <a:pt x="18381" y="16895"/>
                    </a:lnTo>
                    <a:lnTo>
                      <a:pt x="19318" y="17010"/>
                    </a:lnTo>
                    <a:lnTo>
                      <a:pt x="20964" y="16987"/>
                    </a:lnTo>
                    <a:lnTo>
                      <a:pt x="23502" y="16530"/>
                    </a:lnTo>
                    <a:lnTo>
                      <a:pt x="26108" y="15684"/>
                    </a:lnTo>
                    <a:lnTo>
                      <a:pt x="27914" y="14838"/>
                    </a:lnTo>
                    <a:lnTo>
                      <a:pt x="28989" y="14175"/>
                    </a:lnTo>
                    <a:lnTo>
                      <a:pt x="29926" y="13466"/>
                    </a:lnTo>
                    <a:lnTo>
                      <a:pt x="30658" y="12712"/>
                    </a:lnTo>
                    <a:lnTo>
                      <a:pt x="31161" y="11889"/>
                    </a:lnTo>
                    <a:lnTo>
                      <a:pt x="31389" y="11020"/>
                    </a:lnTo>
                    <a:lnTo>
                      <a:pt x="31321" y="10151"/>
                    </a:lnTo>
                    <a:lnTo>
                      <a:pt x="30909" y="9237"/>
                    </a:lnTo>
                    <a:lnTo>
                      <a:pt x="30543" y="8757"/>
                    </a:lnTo>
                    <a:lnTo>
                      <a:pt x="30132" y="8322"/>
                    </a:lnTo>
                    <a:lnTo>
                      <a:pt x="29240" y="7728"/>
                    </a:lnTo>
                    <a:lnTo>
                      <a:pt x="28257" y="7385"/>
                    </a:lnTo>
                    <a:lnTo>
                      <a:pt x="27228" y="7316"/>
                    </a:lnTo>
                    <a:lnTo>
                      <a:pt x="26131" y="7476"/>
                    </a:lnTo>
                    <a:lnTo>
                      <a:pt x="25034" y="7796"/>
                    </a:lnTo>
                    <a:lnTo>
                      <a:pt x="23388" y="8528"/>
                    </a:lnTo>
                    <a:lnTo>
                      <a:pt x="21284" y="9831"/>
                    </a:lnTo>
                    <a:lnTo>
                      <a:pt x="19478" y="11248"/>
                    </a:lnTo>
                    <a:lnTo>
                      <a:pt x="17535" y="12986"/>
                    </a:lnTo>
                    <a:lnTo>
                      <a:pt x="17519" y="13004"/>
                    </a:lnTo>
                    <a:lnTo>
                      <a:pt x="18175" y="11866"/>
                    </a:lnTo>
                    <a:lnTo>
                      <a:pt x="18975" y="9991"/>
                    </a:lnTo>
                    <a:lnTo>
                      <a:pt x="19753" y="7728"/>
                    </a:lnTo>
                    <a:lnTo>
                      <a:pt x="20324" y="5350"/>
                    </a:lnTo>
                    <a:lnTo>
                      <a:pt x="20507" y="3658"/>
                    </a:lnTo>
                    <a:lnTo>
                      <a:pt x="20484" y="2630"/>
                    </a:lnTo>
                    <a:lnTo>
                      <a:pt x="20324" y="1715"/>
                    </a:lnTo>
                    <a:lnTo>
                      <a:pt x="20004" y="961"/>
                    </a:lnTo>
                    <a:lnTo>
                      <a:pt x="19478" y="412"/>
                    </a:lnTo>
                    <a:lnTo>
                      <a:pt x="18747" y="69"/>
                    </a:lnTo>
                    <a:lnTo>
                      <a:pt x="1828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504;p40"/>
              <p:cNvSpPr/>
              <p:nvPr/>
            </p:nvSpPr>
            <p:spPr>
              <a:xfrm rot="2870139">
                <a:off x="7651889" y="4959232"/>
                <a:ext cx="70296" cy="65813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2013" extrusionOk="0">
                    <a:moveTo>
                      <a:pt x="915" y="0"/>
                    </a:moveTo>
                    <a:lnTo>
                      <a:pt x="686" y="23"/>
                    </a:lnTo>
                    <a:lnTo>
                      <a:pt x="297" y="206"/>
                    </a:lnTo>
                    <a:lnTo>
                      <a:pt x="69" y="526"/>
                    </a:lnTo>
                    <a:lnTo>
                      <a:pt x="0" y="892"/>
                    </a:lnTo>
                    <a:lnTo>
                      <a:pt x="46" y="1303"/>
                    </a:lnTo>
                    <a:lnTo>
                      <a:pt x="229" y="1646"/>
                    </a:lnTo>
                    <a:lnTo>
                      <a:pt x="526" y="1898"/>
                    </a:lnTo>
                    <a:lnTo>
                      <a:pt x="960" y="2012"/>
                    </a:lnTo>
                    <a:lnTo>
                      <a:pt x="1212" y="1966"/>
                    </a:lnTo>
                    <a:lnTo>
                      <a:pt x="1486" y="1898"/>
                    </a:lnTo>
                    <a:lnTo>
                      <a:pt x="1852" y="1692"/>
                    </a:lnTo>
                    <a:lnTo>
                      <a:pt x="2081" y="1395"/>
                    </a:lnTo>
                    <a:lnTo>
                      <a:pt x="2149" y="1052"/>
                    </a:lnTo>
                    <a:lnTo>
                      <a:pt x="2104" y="709"/>
                    </a:lnTo>
                    <a:lnTo>
                      <a:pt x="1898" y="389"/>
                    </a:lnTo>
                    <a:lnTo>
                      <a:pt x="1601" y="160"/>
                    </a:lnTo>
                    <a:lnTo>
                      <a:pt x="1166" y="23"/>
                    </a:lnTo>
                    <a:lnTo>
                      <a:pt x="91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505;p40"/>
              <p:cNvSpPr/>
              <p:nvPr/>
            </p:nvSpPr>
            <p:spPr>
              <a:xfrm rot="2870139">
                <a:off x="7598265" y="4839950"/>
                <a:ext cx="81511" cy="63557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1944" extrusionOk="0">
                    <a:moveTo>
                      <a:pt x="1098" y="0"/>
                    </a:moveTo>
                    <a:lnTo>
                      <a:pt x="824" y="23"/>
                    </a:lnTo>
                    <a:lnTo>
                      <a:pt x="549" y="69"/>
                    </a:lnTo>
                    <a:lnTo>
                      <a:pt x="184" y="298"/>
                    </a:lnTo>
                    <a:lnTo>
                      <a:pt x="1" y="641"/>
                    </a:lnTo>
                    <a:lnTo>
                      <a:pt x="1" y="1029"/>
                    </a:lnTo>
                    <a:lnTo>
                      <a:pt x="138" y="1418"/>
                    </a:lnTo>
                    <a:lnTo>
                      <a:pt x="412" y="1738"/>
                    </a:lnTo>
                    <a:lnTo>
                      <a:pt x="824" y="1944"/>
                    </a:lnTo>
                    <a:lnTo>
                      <a:pt x="1350" y="1944"/>
                    </a:lnTo>
                    <a:lnTo>
                      <a:pt x="1647" y="1852"/>
                    </a:lnTo>
                    <a:lnTo>
                      <a:pt x="1944" y="1738"/>
                    </a:lnTo>
                    <a:lnTo>
                      <a:pt x="2333" y="1464"/>
                    </a:lnTo>
                    <a:lnTo>
                      <a:pt x="2493" y="1143"/>
                    </a:lnTo>
                    <a:lnTo>
                      <a:pt x="2493" y="801"/>
                    </a:lnTo>
                    <a:lnTo>
                      <a:pt x="2333" y="503"/>
                    </a:lnTo>
                    <a:lnTo>
                      <a:pt x="2013" y="229"/>
                    </a:lnTo>
                    <a:lnTo>
                      <a:pt x="1601" y="46"/>
                    </a:lnTo>
                    <a:lnTo>
                      <a:pt x="10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506;p40"/>
              <p:cNvSpPr/>
              <p:nvPr/>
            </p:nvSpPr>
            <p:spPr>
              <a:xfrm rot="2870139">
                <a:off x="7501863" y="4788312"/>
                <a:ext cx="77032" cy="79283"/>
              </a:xfrm>
              <a:custGeom>
                <a:avLst/>
                <a:gdLst/>
                <a:ahLst/>
                <a:cxnLst/>
                <a:rect l="l" t="t" r="r" b="b"/>
                <a:pathLst>
                  <a:path w="2356" h="2425" extrusionOk="0">
                    <a:moveTo>
                      <a:pt x="824" y="1"/>
                    </a:moveTo>
                    <a:lnTo>
                      <a:pt x="412" y="184"/>
                    </a:lnTo>
                    <a:lnTo>
                      <a:pt x="138" y="549"/>
                    </a:lnTo>
                    <a:lnTo>
                      <a:pt x="1" y="1007"/>
                    </a:lnTo>
                    <a:lnTo>
                      <a:pt x="1" y="1510"/>
                    </a:lnTo>
                    <a:lnTo>
                      <a:pt x="161" y="1944"/>
                    </a:lnTo>
                    <a:lnTo>
                      <a:pt x="458" y="2287"/>
                    </a:lnTo>
                    <a:lnTo>
                      <a:pt x="938" y="2424"/>
                    </a:lnTo>
                    <a:lnTo>
                      <a:pt x="1235" y="2401"/>
                    </a:lnTo>
                    <a:lnTo>
                      <a:pt x="1555" y="2333"/>
                    </a:lnTo>
                    <a:lnTo>
                      <a:pt x="1990" y="2081"/>
                    </a:lnTo>
                    <a:lnTo>
                      <a:pt x="2264" y="1738"/>
                    </a:lnTo>
                    <a:lnTo>
                      <a:pt x="2355" y="1350"/>
                    </a:lnTo>
                    <a:lnTo>
                      <a:pt x="2310" y="938"/>
                    </a:lnTo>
                    <a:lnTo>
                      <a:pt x="2127" y="572"/>
                    </a:lnTo>
                    <a:lnTo>
                      <a:pt x="1807" y="252"/>
                    </a:lnTo>
                    <a:lnTo>
                      <a:pt x="1349" y="46"/>
                    </a:lnTo>
                    <a:lnTo>
                      <a:pt x="10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507;p40"/>
              <p:cNvSpPr/>
              <p:nvPr/>
            </p:nvSpPr>
            <p:spPr>
              <a:xfrm rot="2870139">
                <a:off x="7465811" y="4831513"/>
                <a:ext cx="85990" cy="156997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4802" extrusionOk="0">
                    <a:moveTo>
                      <a:pt x="0" y="0"/>
                    </a:moveTo>
                    <a:lnTo>
                      <a:pt x="252" y="183"/>
                    </a:lnTo>
                    <a:lnTo>
                      <a:pt x="1486" y="1852"/>
                    </a:lnTo>
                    <a:lnTo>
                      <a:pt x="2035" y="3155"/>
                    </a:lnTo>
                    <a:lnTo>
                      <a:pt x="2263" y="4207"/>
                    </a:lnTo>
                    <a:lnTo>
                      <a:pt x="2332" y="4801"/>
                    </a:lnTo>
                    <a:lnTo>
                      <a:pt x="2629" y="4710"/>
                    </a:lnTo>
                    <a:lnTo>
                      <a:pt x="2583" y="4253"/>
                    </a:lnTo>
                    <a:lnTo>
                      <a:pt x="2058" y="2378"/>
                    </a:lnTo>
                    <a:lnTo>
                      <a:pt x="1646" y="1601"/>
                    </a:lnTo>
                    <a:lnTo>
                      <a:pt x="1120" y="846"/>
                    </a:lnTo>
                    <a:lnTo>
                      <a:pt x="412" y="22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508;p40"/>
              <p:cNvSpPr/>
              <p:nvPr/>
            </p:nvSpPr>
            <p:spPr>
              <a:xfrm rot="2870139">
                <a:off x="7551477" y="4826709"/>
                <a:ext cx="26941" cy="207052"/>
              </a:xfrm>
              <a:custGeom>
                <a:avLst/>
                <a:gdLst/>
                <a:ahLst/>
                <a:cxnLst/>
                <a:rect l="l" t="t" r="r" b="b"/>
                <a:pathLst>
                  <a:path w="824" h="6333" extrusionOk="0">
                    <a:moveTo>
                      <a:pt x="824" y="0"/>
                    </a:moveTo>
                    <a:lnTo>
                      <a:pt x="504" y="115"/>
                    </a:lnTo>
                    <a:lnTo>
                      <a:pt x="412" y="595"/>
                    </a:lnTo>
                    <a:lnTo>
                      <a:pt x="69" y="3384"/>
                    </a:lnTo>
                    <a:lnTo>
                      <a:pt x="1" y="5441"/>
                    </a:lnTo>
                    <a:lnTo>
                      <a:pt x="115" y="6333"/>
                    </a:lnTo>
                    <a:lnTo>
                      <a:pt x="390" y="6333"/>
                    </a:lnTo>
                    <a:lnTo>
                      <a:pt x="390" y="5784"/>
                    </a:lnTo>
                    <a:lnTo>
                      <a:pt x="435" y="2881"/>
                    </a:lnTo>
                    <a:lnTo>
                      <a:pt x="618" y="823"/>
                    </a:lnTo>
                    <a:lnTo>
                      <a:pt x="82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509;p40"/>
              <p:cNvSpPr/>
              <p:nvPr/>
            </p:nvSpPr>
            <p:spPr>
              <a:xfrm rot="2870139">
                <a:off x="7515194" y="4916987"/>
                <a:ext cx="124866" cy="145783"/>
              </a:xfrm>
              <a:custGeom>
                <a:avLst/>
                <a:gdLst/>
                <a:ahLst/>
                <a:cxnLst/>
                <a:rect l="l" t="t" r="r" b="b"/>
                <a:pathLst>
                  <a:path w="3819" h="4459" extrusionOk="0">
                    <a:moveTo>
                      <a:pt x="3612" y="1"/>
                    </a:moveTo>
                    <a:lnTo>
                      <a:pt x="3269" y="138"/>
                    </a:lnTo>
                    <a:lnTo>
                      <a:pt x="2561" y="618"/>
                    </a:lnTo>
                    <a:lnTo>
                      <a:pt x="1623" y="1670"/>
                    </a:lnTo>
                    <a:lnTo>
                      <a:pt x="206" y="3979"/>
                    </a:lnTo>
                    <a:lnTo>
                      <a:pt x="0" y="4459"/>
                    </a:lnTo>
                    <a:lnTo>
                      <a:pt x="297" y="4459"/>
                    </a:lnTo>
                    <a:lnTo>
                      <a:pt x="549" y="3842"/>
                    </a:lnTo>
                    <a:lnTo>
                      <a:pt x="1143" y="2790"/>
                    </a:lnTo>
                    <a:lnTo>
                      <a:pt x="2035" y="1578"/>
                    </a:lnTo>
                    <a:lnTo>
                      <a:pt x="3544" y="298"/>
                    </a:lnTo>
                    <a:lnTo>
                      <a:pt x="3818" y="207"/>
                    </a:lnTo>
                    <a:lnTo>
                      <a:pt x="361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" name="Google Shape;510;p40"/>
            <p:cNvGrpSpPr/>
            <p:nvPr/>
          </p:nvGrpSpPr>
          <p:grpSpPr>
            <a:xfrm rot="-3986173">
              <a:off x="9048337" y="4296609"/>
              <a:ext cx="1584311" cy="1482565"/>
              <a:chOff x="6254962" y="4267609"/>
              <a:chExt cx="1992323" cy="1864374"/>
            </a:xfrm>
            <a:solidFill>
              <a:srgbClr val="FFC000"/>
            </a:solidFill>
          </p:grpSpPr>
          <p:sp>
            <p:nvSpPr>
              <p:cNvPr id="35" name="Google Shape;511;p40"/>
              <p:cNvSpPr/>
              <p:nvPr/>
            </p:nvSpPr>
            <p:spPr>
              <a:xfrm rot="2870139">
                <a:off x="6809315" y="4717393"/>
                <a:ext cx="222038" cy="1594330"/>
              </a:xfrm>
              <a:custGeom>
                <a:avLst/>
                <a:gdLst/>
                <a:ahLst/>
                <a:cxnLst/>
                <a:rect l="l" t="t" r="r" b="b"/>
                <a:pathLst>
                  <a:path w="6791" h="48765" fill="none" extrusionOk="0">
                    <a:moveTo>
                      <a:pt x="3453" y="1"/>
                    </a:moveTo>
                    <a:lnTo>
                      <a:pt x="3156" y="1052"/>
                    </a:lnTo>
                    <a:lnTo>
                      <a:pt x="1624" y="8071"/>
                    </a:lnTo>
                    <a:lnTo>
                      <a:pt x="847" y="12963"/>
                    </a:lnTo>
                    <a:lnTo>
                      <a:pt x="412" y="16575"/>
                    </a:lnTo>
                    <a:lnTo>
                      <a:pt x="115" y="20393"/>
                    </a:lnTo>
                    <a:lnTo>
                      <a:pt x="1" y="24371"/>
                    </a:lnTo>
                    <a:lnTo>
                      <a:pt x="92" y="28441"/>
                    </a:lnTo>
                    <a:lnTo>
                      <a:pt x="481" y="32487"/>
                    </a:lnTo>
                    <a:lnTo>
                      <a:pt x="1167" y="36465"/>
                    </a:lnTo>
                    <a:lnTo>
                      <a:pt x="1921" y="39369"/>
                    </a:lnTo>
                    <a:lnTo>
                      <a:pt x="2561" y="41220"/>
                    </a:lnTo>
                    <a:lnTo>
                      <a:pt x="3293" y="43026"/>
                    </a:lnTo>
                    <a:lnTo>
                      <a:pt x="4139" y="44764"/>
                    </a:lnTo>
                    <a:lnTo>
                      <a:pt x="5099" y="46433"/>
                    </a:lnTo>
                    <a:lnTo>
                      <a:pt x="6196" y="48010"/>
                    </a:lnTo>
                    <a:lnTo>
                      <a:pt x="6791" y="48765"/>
                    </a:lnTo>
                  </a:path>
                </a:pathLst>
              </a:custGeom>
              <a:grpFill/>
              <a:ln w="31425" cap="flat" cmpd="sng">
                <a:solidFill>
                  <a:srgbClr val="2A6842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512;p40"/>
              <p:cNvSpPr/>
              <p:nvPr/>
            </p:nvSpPr>
            <p:spPr>
              <a:xfrm rot="2870139">
                <a:off x="7063619" y="4503387"/>
                <a:ext cx="1026327" cy="879767"/>
              </a:xfrm>
              <a:custGeom>
                <a:avLst/>
                <a:gdLst/>
                <a:ahLst/>
                <a:cxnLst/>
                <a:rect l="l" t="t" r="r" b="b"/>
                <a:pathLst>
                  <a:path w="31390" h="26909" extrusionOk="0">
                    <a:moveTo>
                      <a:pt x="17809" y="0"/>
                    </a:moveTo>
                    <a:lnTo>
                      <a:pt x="17009" y="229"/>
                    </a:lnTo>
                    <a:lnTo>
                      <a:pt x="16323" y="778"/>
                    </a:lnTo>
                    <a:lnTo>
                      <a:pt x="15775" y="1532"/>
                    </a:lnTo>
                    <a:lnTo>
                      <a:pt x="15340" y="2515"/>
                    </a:lnTo>
                    <a:lnTo>
                      <a:pt x="15020" y="3635"/>
                    </a:lnTo>
                    <a:lnTo>
                      <a:pt x="14677" y="5510"/>
                    </a:lnTo>
                    <a:lnTo>
                      <a:pt x="14472" y="8185"/>
                    </a:lnTo>
                    <a:lnTo>
                      <a:pt x="14449" y="10700"/>
                    </a:lnTo>
                    <a:lnTo>
                      <a:pt x="14586" y="13557"/>
                    </a:lnTo>
                    <a:lnTo>
                      <a:pt x="14632" y="14015"/>
                    </a:lnTo>
                    <a:lnTo>
                      <a:pt x="14334" y="13420"/>
                    </a:lnTo>
                    <a:lnTo>
                      <a:pt x="13306" y="11774"/>
                    </a:lnTo>
                    <a:lnTo>
                      <a:pt x="11865" y="9877"/>
                    </a:lnTo>
                    <a:lnTo>
                      <a:pt x="10082" y="7956"/>
                    </a:lnTo>
                    <a:lnTo>
                      <a:pt x="8596" y="6676"/>
                    </a:lnTo>
                    <a:lnTo>
                      <a:pt x="7544" y="5945"/>
                    </a:lnTo>
                    <a:lnTo>
                      <a:pt x="6493" y="5373"/>
                    </a:lnTo>
                    <a:lnTo>
                      <a:pt x="5441" y="4984"/>
                    </a:lnTo>
                    <a:lnTo>
                      <a:pt x="4367" y="4779"/>
                    </a:lnTo>
                    <a:lnTo>
                      <a:pt x="3338" y="4847"/>
                    </a:lnTo>
                    <a:lnTo>
                      <a:pt x="2332" y="5167"/>
                    </a:lnTo>
                    <a:lnTo>
                      <a:pt x="1372" y="5830"/>
                    </a:lnTo>
                    <a:lnTo>
                      <a:pt x="915" y="6287"/>
                    </a:lnTo>
                    <a:lnTo>
                      <a:pt x="503" y="6768"/>
                    </a:lnTo>
                    <a:lnTo>
                      <a:pt x="46" y="7751"/>
                    </a:lnTo>
                    <a:lnTo>
                      <a:pt x="0" y="8688"/>
                    </a:lnTo>
                    <a:lnTo>
                      <a:pt x="297" y="9625"/>
                    </a:lnTo>
                    <a:lnTo>
                      <a:pt x="892" y="10517"/>
                    </a:lnTo>
                    <a:lnTo>
                      <a:pt x="1715" y="11363"/>
                    </a:lnTo>
                    <a:lnTo>
                      <a:pt x="3292" y="12574"/>
                    </a:lnTo>
                    <a:lnTo>
                      <a:pt x="5761" y="13969"/>
                    </a:lnTo>
                    <a:lnTo>
                      <a:pt x="8253" y="15089"/>
                    </a:lnTo>
                    <a:lnTo>
                      <a:pt x="11225" y="16209"/>
                    </a:lnTo>
                    <a:lnTo>
                      <a:pt x="11705" y="16347"/>
                    </a:lnTo>
                    <a:lnTo>
                      <a:pt x="11248" y="16415"/>
                    </a:lnTo>
                    <a:lnTo>
                      <a:pt x="8413" y="16872"/>
                    </a:lnTo>
                    <a:lnTo>
                      <a:pt x="6058" y="17444"/>
                    </a:lnTo>
                    <a:lnTo>
                      <a:pt x="4298" y="18038"/>
                    </a:lnTo>
                    <a:lnTo>
                      <a:pt x="3224" y="18518"/>
                    </a:lnTo>
                    <a:lnTo>
                      <a:pt x="2309" y="19044"/>
                    </a:lnTo>
                    <a:lnTo>
                      <a:pt x="1577" y="19662"/>
                    </a:lnTo>
                    <a:lnTo>
                      <a:pt x="1097" y="20325"/>
                    </a:lnTo>
                    <a:lnTo>
                      <a:pt x="892" y="21102"/>
                    </a:lnTo>
                    <a:lnTo>
                      <a:pt x="1052" y="21925"/>
                    </a:lnTo>
                    <a:lnTo>
                      <a:pt x="1623" y="22862"/>
                    </a:lnTo>
                    <a:lnTo>
                      <a:pt x="2080" y="23365"/>
                    </a:lnTo>
                    <a:lnTo>
                      <a:pt x="2583" y="23845"/>
                    </a:lnTo>
                    <a:lnTo>
                      <a:pt x="3635" y="24485"/>
                    </a:lnTo>
                    <a:lnTo>
                      <a:pt x="4710" y="24828"/>
                    </a:lnTo>
                    <a:lnTo>
                      <a:pt x="5784" y="24897"/>
                    </a:lnTo>
                    <a:lnTo>
                      <a:pt x="6859" y="24714"/>
                    </a:lnTo>
                    <a:lnTo>
                      <a:pt x="7910" y="24325"/>
                    </a:lnTo>
                    <a:lnTo>
                      <a:pt x="8939" y="23800"/>
                    </a:lnTo>
                    <a:lnTo>
                      <a:pt x="9922" y="23137"/>
                    </a:lnTo>
                    <a:lnTo>
                      <a:pt x="11294" y="21993"/>
                    </a:lnTo>
                    <a:lnTo>
                      <a:pt x="12826" y="20393"/>
                    </a:lnTo>
                    <a:lnTo>
                      <a:pt x="14403" y="18450"/>
                    </a:lnTo>
                    <a:lnTo>
                      <a:pt x="14632" y="18107"/>
                    </a:lnTo>
                    <a:lnTo>
                      <a:pt x="14814" y="18496"/>
                    </a:lnTo>
                    <a:lnTo>
                      <a:pt x="16163" y="20828"/>
                    </a:lnTo>
                    <a:lnTo>
                      <a:pt x="17489" y="22771"/>
                    </a:lnTo>
                    <a:lnTo>
                      <a:pt x="19090" y="24645"/>
                    </a:lnTo>
                    <a:lnTo>
                      <a:pt x="20416" y="25811"/>
                    </a:lnTo>
                    <a:lnTo>
                      <a:pt x="21353" y="26406"/>
                    </a:lnTo>
                    <a:lnTo>
                      <a:pt x="22313" y="26772"/>
                    </a:lnTo>
                    <a:lnTo>
                      <a:pt x="23296" y="26909"/>
                    </a:lnTo>
                    <a:lnTo>
                      <a:pt x="24279" y="26749"/>
                    </a:lnTo>
                    <a:lnTo>
                      <a:pt x="25239" y="26246"/>
                    </a:lnTo>
                    <a:lnTo>
                      <a:pt x="25720" y="25834"/>
                    </a:lnTo>
                    <a:lnTo>
                      <a:pt x="26177" y="25400"/>
                    </a:lnTo>
                    <a:lnTo>
                      <a:pt x="26726" y="24531"/>
                    </a:lnTo>
                    <a:lnTo>
                      <a:pt x="26931" y="23685"/>
                    </a:lnTo>
                    <a:lnTo>
                      <a:pt x="26840" y="22862"/>
                    </a:lnTo>
                    <a:lnTo>
                      <a:pt x="26474" y="22062"/>
                    </a:lnTo>
                    <a:lnTo>
                      <a:pt x="25902" y="21285"/>
                    </a:lnTo>
                    <a:lnTo>
                      <a:pt x="24714" y="20210"/>
                    </a:lnTo>
                    <a:lnTo>
                      <a:pt x="22793" y="18953"/>
                    </a:lnTo>
                    <a:lnTo>
                      <a:pt x="20804" y="17947"/>
                    </a:lnTo>
                    <a:lnTo>
                      <a:pt x="18404" y="16918"/>
                    </a:lnTo>
                    <a:lnTo>
                      <a:pt x="17992" y="16781"/>
                    </a:lnTo>
                    <a:lnTo>
                      <a:pt x="18381" y="16895"/>
                    </a:lnTo>
                    <a:lnTo>
                      <a:pt x="19318" y="17010"/>
                    </a:lnTo>
                    <a:lnTo>
                      <a:pt x="20964" y="16987"/>
                    </a:lnTo>
                    <a:lnTo>
                      <a:pt x="23502" y="16530"/>
                    </a:lnTo>
                    <a:lnTo>
                      <a:pt x="26108" y="15684"/>
                    </a:lnTo>
                    <a:lnTo>
                      <a:pt x="27914" y="14838"/>
                    </a:lnTo>
                    <a:lnTo>
                      <a:pt x="28989" y="14175"/>
                    </a:lnTo>
                    <a:lnTo>
                      <a:pt x="29926" y="13466"/>
                    </a:lnTo>
                    <a:lnTo>
                      <a:pt x="30658" y="12712"/>
                    </a:lnTo>
                    <a:lnTo>
                      <a:pt x="31161" y="11889"/>
                    </a:lnTo>
                    <a:lnTo>
                      <a:pt x="31389" y="11020"/>
                    </a:lnTo>
                    <a:lnTo>
                      <a:pt x="31321" y="10151"/>
                    </a:lnTo>
                    <a:lnTo>
                      <a:pt x="30909" y="9237"/>
                    </a:lnTo>
                    <a:lnTo>
                      <a:pt x="30543" y="8757"/>
                    </a:lnTo>
                    <a:lnTo>
                      <a:pt x="30132" y="8322"/>
                    </a:lnTo>
                    <a:lnTo>
                      <a:pt x="29240" y="7728"/>
                    </a:lnTo>
                    <a:lnTo>
                      <a:pt x="28257" y="7385"/>
                    </a:lnTo>
                    <a:lnTo>
                      <a:pt x="27228" y="7316"/>
                    </a:lnTo>
                    <a:lnTo>
                      <a:pt x="26131" y="7476"/>
                    </a:lnTo>
                    <a:lnTo>
                      <a:pt x="25034" y="7796"/>
                    </a:lnTo>
                    <a:lnTo>
                      <a:pt x="23388" y="8528"/>
                    </a:lnTo>
                    <a:lnTo>
                      <a:pt x="21284" y="9831"/>
                    </a:lnTo>
                    <a:lnTo>
                      <a:pt x="19478" y="11248"/>
                    </a:lnTo>
                    <a:lnTo>
                      <a:pt x="17535" y="12986"/>
                    </a:lnTo>
                    <a:lnTo>
                      <a:pt x="17519" y="13004"/>
                    </a:lnTo>
                    <a:lnTo>
                      <a:pt x="18175" y="11866"/>
                    </a:lnTo>
                    <a:lnTo>
                      <a:pt x="18975" y="9991"/>
                    </a:lnTo>
                    <a:lnTo>
                      <a:pt x="19753" y="7728"/>
                    </a:lnTo>
                    <a:lnTo>
                      <a:pt x="20324" y="5350"/>
                    </a:lnTo>
                    <a:lnTo>
                      <a:pt x="20507" y="3658"/>
                    </a:lnTo>
                    <a:lnTo>
                      <a:pt x="20484" y="2630"/>
                    </a:lnTo>
                    <a:lnTo>
                      <a:pt x="20324" y="1715"/>
                    </a:lnTo>
                    <a:lnTo>
                      <a:pt x="20004" y="961"/>
                    </a:lnTo>
                    <a:lnTo>
                      <a:pt x="19478" y="412"/>
                    </a:lnTo>
                    <a:lnTo>
                      <a:pt x="18747" y="69"/>
                    </a:lnTo>
                    <a:lnTo>
                      <a:pt x="1828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513;p40"/>
              <p:cNvSpPr/>
              <p:nvPr/>
            </p:nvSpPr>
            <p:spPr>
              <a:xfrm rot="2870139">
                <a:off x="7651889" y="4959232"/>
                <a:ext cx="70296" cy="65813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2013" extrusionOk="0">
                    <a:moveTo>
                      <a:pt x="915" y="0"/>
                    </a:moveTo>
                    <a:lnTo>
                      <a:pt x="686" y="23"/>
                    </a:lnTo>
                    <a:lnTo>
                      <a:pt x="297" y="206"/>
                    </a:lnTo>
                    <a:lnTo>
                      <a:pt x="69" y="526"/>
                    </a:lnTo>
                    <a:lnTo>
                      <a:pt x="0" y="892"/>
                    </a:lnTo>
                    <a:lnTo>
                      <a:pt x="46" y="1303"/>
                    </a:lnTo>
                    <a:lnTo>
                      <a:pt x="229" y="1646"/>
                    </a:lnTo>
                    <a:lnTo>
                      <a:pt x="526" y="1898"/>
                    </a:lnTo>
                    <a:lnTo>
                      <a:pt x="960" y="2012"/>
                    </a:lnTo>
                    <a:lnTo>
                      <a:pt x="1212" y="1966"/>
                    </a:lnTo>
                    <a:lnTo>
                      <a:pt x="1486" y="1898"/>
                    </a:lnTo>
                    <a:lnTo>
                      <a:pt x="1852" y="1692"/>
                    </a:lnTo>
                    <a:lnTo>
                      <a:pt x="2081" y="1395"/>
                    </a:lnTo>
                    <a:lnTo>
                      <a:pt x="2149" y="1052"/>
                    </a:lnTo>
                    <a:lnTo>
                      <a:pt x="2104" y="709"/>
                    </a:lnTo>
                    <a:lnTo>
                      <a:pt x="1898" y="389"/>
                    </a:lnTo>
                    <a:lnTo>
                      <a:pt x="1601" y="160"/>
                    </a:lnTo>
                    <a:lnTo>
                      <a:pt x="1166" y="23"/>
                    </a:lnTo>
                    <a:lnTo>
                      <a:pt x="91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514;p40"/>
              <p:cNvSpPr/>
              <p:nvPr/>
            </p:nvSpPr>
            <p:spPr>
              <a:xfrm rot="2870139">
                <a:off x="7598265" y="4839950"/>
                <a:ext cx="81511" cy="63557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1944" extrusionOk="0">
                    <a:moveTo>
                      <a:pt x="1098" y="0"/>
                    </a:moveTo>
                    <a:lnTo>
                      <a:pt x="824" y="23"/>
                    </a:lnTo>
                    <a:lnTo>
                      <a:pt x="549" y="69"/>
                    </a:lnTo>
                    <a:lnTo>
                      <a:pt x="184" y="298"/>
                    </a:lnTo>
                    <a:lnTo>
                      <a:pt x="1" y="641"/>
                    </a:lnTo>
                    <a:lnTo>
                      <a:pt x="1" y="1029"/>
                    </a:lnTo>
                    <a:lnTo>
                      <a:pt x="138" y="1418"/>
                    </a:lnTo>
                    <a:lnTo>
                      <a:pt x="412" y="1738"/>
                    </a:lnTo>
                    <a:lnTo>
                      <a:pt x="824" y="1944"/>
                    </a:lnTo>
                    <a:lnTo>
                      <a:pt x="1350" y="1944"/>
                    </a:lnTo>
                    <a:lnTo>
                      <a:pt x="1647" y="1852"/>
                    </a:lnTo>
                    <a:lnTo>
                      <a:pt x="1944" y="1738"/>
                    </a:lnTo>
                    <a:lnTo>
                      <a:pt x="2333" y="1464"/>
                    </a:lnTo>
                    <a:lnTo>
                      <a:pt x="2493" y="1143"/>
                    </a:lnTo>
                    <a:lnTo>
                      <a:pt x="2493" y="801"/>
                    </a:lnTo>
                    <a:lnTo>
                      <a:pt x="2333" y="503"/>
                    </a:lnTo>
                    <a:lnTo>
                      <a:pt x="2013" y="229"/>
                    </a:lnTo>
                    <a:lnTo>
                      <a:pt x="1601" y="46"/>
                    </a:lnTo>
                    <a:lnTo>
                      <a:pt x="10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515;p40"/>
              <p:cNvSpPr/>
              <p:nvPr/>
            </p:nvSpPr>
            <p:spPr>
              <a:xfrm rot="2870139">
                <a:off x="7501863" y="4788312"/>
                <a:ext cx="77032" cy="79283"/>
              </a:xfrm>
              <a:custGeom>
                <a:avLst/>
                <a:gdLst/>
                <a:ahLst/>
                <a:cxnLst/>
                <a:rect l="l" t="t" r="r" b="b"/>
                <a:pathLst>
                  <a:path w="2356" h="2425" extrusionOk="0">
                    <a:moveTo>
                      <a:pt x="824" y="1"/>
                    </a:moveTo>
                    <a:lnTo>
                      <a:pt x="412" y="184"/>
                    </a:lnTo>
                    <a:lnTo>
                      <a:pt x="138" y="549"/>
                    </a:lnTo>
                    <a:lnTo>
                      <a:pt x="1" y="1007"/>
                    </a:lnTo>
                    <a:lnTo>
                      <a:pt x="1" y="1510"/>
                    </a:lnTo>
                    <a:lnTo>
                      <a:pt x="161" y="1944"/>
                    </a:lnTo>
                    <a:lnTo>
                      <a:pt x="458" y="2287"/>
                    </a:lnTo>
                    <a:lnTo>
                      <a:pt x="938" y="2424"/>
                    </a:lnTo>
                    <a:lnTo>
                      <a:pt x="1235" y="2401"/>
                    </a:lnTo>
                    <a:lnTo>
                      <a:pt x="1555" y="2333"/>
                    </a:lnTo>
                    <a:lnTo>
                      <a:pt x="1990" y="2081"/>
                    </a:lnTo>
                    <a:lnTo>
                      <a:pt x="2264" y="1738"/>
                    </a:lnTo>
                    <a:lnTo>
                      <a:pt x="2355" y="1350"/>
                    </a:lnTo>
                    <a:lnTo>
                      <a:pt x="2310" y="938"/>
                    </a:lnTo>
                    <a:lnTo>
                      <a:pt x="2127" y="572"/>
                    </a:lnTo>
                    <a:lnTo>
                      <a:pt x="1807" y="252"/>
                    </a:lnTo>
                    <a:lnTo>
                      <a:pt x="1349" y="46"/>
                    </a:lnTo>
                    <a:lnTo>
                      <a:pt x="10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516;p40"/>
              <p:cNvSpPr/>
              <p:nvPr/>
            </p:nvSpPr>
            <p:spPr>
              <a:xfrm rot="2870139">
                <a:off x="7465811" y="4831513"/>
                <a:ext cx="85990" cy="156997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4802" extrusionOk="0">
                    <a:moveTo>
                      <a:pt x="0" y="0"/>
                    </a:moveTo>
                    <a:lnTo>
                      <a:pt x="252" y="183"/>
                    </a:lnTo>
                    <a:lnTo>
                      <a:pt x="1486" y="1852"/>
                    </a:lnTo>
                    <a:lnTo>
                      <a:pt x="2035" y="3155"/>
                    </a:lnTo>
                    <a:lnTo>
                      <a:pt x="2263" y="4207"/>
                    </a:lnTo>
                    <a:lnTo>
                      <a:pt x="2332" y="4801"/>
                    </a:lnTo>
                    <a:lnTo>
                      <a:pt x="2629" y="4710"/>
                    </a:lnTo>
                    <a:lnTo>
                      <a:pt x="2583" y="4253"/>
                    </a:lnTo>
                    <a:lnTo>
                      <a:pt x="2058" y="2378"/>
                    </a:lnTo>
                    <a:lnTo>
                      <a:pt x="1646" y="1601"/>
                    </a:lnTo>
                    <a:lnTo>
                      <a:pt x="1120" y="846"/>
                    </a:lnTo>
                    <a:lnTo>
                      <a:pt x="412" y="22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517;p40"/>
              <p:cNvSpPr/>
              <p:nvPr/>
            </p:nvSpPr>
            <p:spPr>
              <a:xfrm rot="2870139">
                <a:off x="7551477" y="4826709"/>
                <a:ext cx="26941" cy="207052"/>
              </a:xfrm>
              <a:custGeom>
                <a:avLst/>
                <a:gdLst/>
                <a:ahLst/>
                <a:cxnLst/>
                <a:rect l="l" t="t" r="r" b="b"/>
                <a:pathLst>
                  <a:path w="824" h="6333" extrusionOk="0">
                    <a:moveTo>
                      <a:pt x="824" y="0"/>
                    </a:moveTo>
                    <a:lnTo>
                      <a:pt x="504" y="115"/>
                    </a:lnTo>
                    <a:lnTo>
                      <a:pt x="412" y="595"/>
                    </a:lnTo>
                    <a:lnTo>
                      <a:pt x="69" y="3384"/>
                    </a:lnTo>
                    <a:lnTo>
                      <a:pt x="1" y="5441"/>
                    </a:lnTo>
                    <a:lnTo>
                      <a:pt x="115" y="6333"/>
                    </a:lnTo>
                    <a:lnTo>
                      <a:pt x="390" y="6333"/>
                    </a:lnTo>
                    <a:lnTo>
                      <a:pt x="390" y="5784"/>
                    </a:lnTo>
                    <a:lnTo>
                      <a:pt x="435" y="2881"/>
                    </a:lnTo>
                    <a:lnTo>
                      <a:pt x="618" y="823"/>
                    </a:lnTo>
                    <a:lnTo>
                      <a:pt x="82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518;p40"/>
              <p:cNvSpPr/>
              <p:nvPr/>
            </p:nvSpPr>
            <p:spPr>
              <a:xfrm rot="2870139">
                <a:off x="7515194" y="4916987"/>
                <a:ext cx="124866" cy="145783"/>
              </a:xfrm>
              <a:custGeom>
                <a:avLst/>
                <a:gdLst/>
                <a:ahLst/>
                <a:cxnLst/>
                <a:rect l="l" t="t" r="r" b="b"/>
                <a:pathLst>
                  <a:path w="3819" h="4459" extrusionOk="0">
                    <a:moveTo>
                      <a:pt x="3612" y="1"/>
                    </a:moveTo>
                    <a:lnTo>
                      <a:pt x="3269" y="138"/>
                    </a:lnTo>
                    <a:lnTo>
                      <a:pt x="2561" y="618"/>
                    </a:lnTo>
                    <a:lnTo>
                      <a:pt x="1623" y="1670"/>
                    </a:lnTo>
                    <a:lnTo>
                      <a:pt x="206" y="3979"/>
                    </a:lnTo>
                    <a:lnTo>
                      <a:pt x="0" y="4459"/>
                    </a:lnTo>
                    <a:lnTo>
                      <a:pt x="297" y="4459"/>
                    </a:lnTo>
                    <a:lnTo>
                      <a:pt x="549" y="3842"/>
                    </a:lnTo>
                    <a:lnTo>
                      <a:pt x="1143" y="2790"/>
                    </a:lnTo>
                    <a:lnTo>
                      <a:pt x="2035" y="1578"/>
                    </a:lnTo>
                    <a:lnTo>
                      <a:pt x="3544" y="298"/>
                    </a:lnTo>
                    <a:lnTo>
                      <a:pt x="3818" y="207"/>
                    </a:lnTo>
                    <a:lnTo>
                      <a:pt x="361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8" name="Group 47"/>
          <p:cNvGrpSpPr/>
          <p:nvPr/>
        </p:nvGrpSpPr>
        <p:grpSpPr>
          <a:xfrm>
            <a:off x="-1183966" y="5653928"/>
            <a:ext cx="6009443" cy="2145344"/>
            <a:chOff x="-1347377" y="4058068"/>
            <a:chExt cx="6009443" cy="2145344"/>
          </a:xfrm>
        </p:grpSpPr>
        <p:sp>
          <p:nvSpPr>
            <p:cNvPr id="49" name="Google Shape;845;p52"/>
            <p:cNvSpPr/>
            <p:nvPr/>
          </p:nvSpPr>
          <p:spPr>
            <a:xfrm rot="-81" flipH="1">
              <a:off x="-1347377" y="4058068"/>
              <a:ext cx="6009443" cy="2145344"/>
            </a:xfrm>
            <a:custGeom>
              <a:avLst/>
              <a:gdLst/>
              <a:ahLst/>
              <a:cxnLst/>
              <a:rect l="l" t="t" r="r" b="b"/>
              <a:pathLst>
                <a:path w="56796" h="58532" extrusionOk="0">
                  <a:moveTo>
                    <a:pt x="24985" y="0"/>
                  </a:moveTo>
                  <a:lnTo>
                    <a:pt x="22627" y="33"/>
                  </a:lnTo>
                  <a:lnTo>
                    <a:pt x="20875" y="262"/>
                  </a:lnTo>
                  <a:lnTo>
                    <a:pt x="19696" y="508"/>
                  </a:lnTo>
                  <a:lnTo>
                    <a:pt x="18550" y="835"/>
                  </a:lnTo>
                  <a:lnTo>
                    <a:pt x="17404" y="1244"/>
                  </a:lnTo>
                  <a:lnTo>
                    <a:pt x="16274" y="1736"/>
                  </a:lnTo>
                  <a:lnTo>
                    <a:pt x="15161" y="2309"/>
                  </a:lnTo>
                  <a:lnTo>
                    <a:pt x="14048" y="2980"/>
                  </a:lnTo>
                  <a:lnTo>
                    <a:pt x="12967" y="3733"/>
                  </a:lnTo>
                  <a:lnTo>
                    <a:pt x="11887" y="4584"/>
                  </a:lnTo>
                  <a:lnTo>
                    <a:pt x="10822" y="5518"/>
                  </a:lnTo>
                  <a:lnTo>
                    <a:pt x="10315" y="6025"/>
                  </a:lnTo>
                  <a:lnTo>
                    <a:pt x="9791" y="6549"/>
                  </a:lnTo>
                  <a:lnTo>
                    <a:pt x="8809" y="7662"/>
                  </a:lnTo>
                  <a:lnTo>
                    <a:pt x="7384" y="9447"/>
                  </a:lnTo>
                  <a:lnTo>
                    <a:pt x="5682" y="12017"/>
                  </a:lnTo>
                  <a:lnTo>
                    <a:pt x="4192" y="14801"/>
                  </a:lnTo>
                  <a:lnTo>
                    <a:pt x="2898" y="17748"/>
                  </a:lnTo>
                  <a:lnTo>
                    <a:pt x="1834" y="20826"/>
                  </a:lnTo>
                  <a:lnTo>
                    <a:pt x="999" y="23986"/>
                  </a:lnTo>
                  <a:lnTo>
                    <a:pt x="410" y="27211"/>
                  </a:lnTo>
                  <a:lnTo>
                    <a:pt x="66" y="30453"/>
                  </a:lnTo>
                  <a:lnTo>
                    <a:pt x="0" y="33662"/>
                  </a:lnTo>
                  <a:lnTo>
                    <a:pt x="197" y="36822"/>
                  </a:lnTo>
                  <a:lnTo>
                    <a:pt x="557" y="39146"/>
                  </a:lnTo>
                  <a:lnTo>
                    <a:pt x="868" y="40653"/>
                  </a:lnTo>
                  <a:lnTo>
                    <a:pt x="1261" y="42126"/>
                  </a:lnTo>
                  <a:lnTo>
                    <a:pt x="1736" y="43551"/>
                  </a:lnTo>
                  <a:lnTo>
                    <a:pt x="2276" y="44942"/>
                  </a:lnTo>
                  <a:lnTo>
                    <a:pt x="2898" y="46285"/>
                  </a:lnTo>
                  <a:lnTo>
                    <a:pt x="3602" y="47578"/>
                  </a:lnTo>
                  <a:lnTo>
                    <a:pt x="4388" y="48823"/>
                  </a:lnTo>
                  <a:lnTo>
                    <a:pt x="5256" y="49985"/>
                  </a:lnTo>
                  <a:lnTo>
                    <a:pt x="6222" y="51098"/>
                  </a:lnTo>
                  <a:lnTo>
                    <a:pt x="6729" y="51622"/>
                  </a:lnTo>
                  <a:lnTo>
                    <a:pt x="7253" y="52130"/>
                  </a:lnTo>
                  <a:lnTo>
                    <a:pt x="8350" y="53096"/>
                  </a:lnTo>
                  <a:lnTo>
                    <a:pt x="9496" y="53963"/>
                  </a:lnTo>
                  <a:lnTo>
                    <a:pt x="10691" y="54766"/>
                  </a:lnTo>
                  <a:lnTo>
                    <a:pt x="11936" y="55470"/>
                  </a:lnTo>
                  <a:lnTo>
                    <a:pt x="13213" y="56108"/>
                  </a:lnTo>
                  <a:lnTo>
                    <a:pt x="14539" y="56665"/>
                  </a:lnTo>
                  <a:lnTo>
                    <a:pt x="15898" y="57156"/>
                  </a:lnTo>
                  <a:lnTo>
                    <a:pt x="17977" y="57762"/>
                  </a:lnTo>
                  <a:lnTo>
                    <a:pt x="20859" y="58286"/>
                  </a:lnTo>
                  <a:lnTo>
                    <a:pt x="23806" y="58531"/>
                  </a:lnTo>
                  <a:lnTo>
                    <a:pt x="26802" y="58515"/>
                  </a:lnTo>
                  <a:lnTo>
                    <a:pt x="29814" y="58220"/>
                  </a:lnTo>
                  <a:lnTo>
                    <a:pt x="32810" y="57680"/>
                  </a:lnTo>
                  <a:lnTo>
                    <a:pt x="35757" y="56894"/>
                  </a:lnTo>
                  <a:lnTo>
                    <a:pt x="38639" y="55863"/>
                  </a:lnTo>
                  <a:lnTo>
                    <a:pt x="41406" y="54618"/>
                  </a:lnTo>
                  <a:lnTo>
                    <a:pt x="44058" y="53145"/>
                  </a:lnTo>
                  <a:lnTo>
                    <a:pt x="46530" y="51459"/>
                  </a:lnTo>
                  <a:lnTo>
                    <a:pt x="48823" y="49576"/>
                  </a:lnTo>
                  <a:lnTo>
                    <a:pt x="49887" y="48544"/>
                  </a:lnTo>
                  <a:lnTo>
                    <a:pt x="50902" y="47496"/>
                  </a:lnTo>
                  <a:lnTo>
                    <a:pt x="52654" y="45352"/>
                  </a:lnTo>
                  <a:lnTo>
                    <a:pt x="54078" y="43109"/>
                  </a:lnTo>
                  <a:lnTo>
                    <a:pt x="55191" y="40816"/>
                  </a:lnTo>
                  <a:lnTo>
                    <a:pt x="56026" y="38475"/>
                  </a:lnTo>
                  <a:lnTo>
                    <a:pt x="56550" y="36101"/>
                  </a:lnTo>
                  <a:lnTo>
                    <a:pt x="56796" y="33678"/>
                  </a:lnTo>
                  <a:lnTo>
                    <a:pt x="56780" y="31255"/>
                  </a:lnTo>
                  <a:lnTo>
                    <a:pt x="56485" y="28832"/>
                  </a:lnTo>
                  <a:lnTo>
                    <a:pt x="55945" y="26392"/>
                  </a:lnTo>
                  <a:lnTo>
                    <a:pt x="55159" y="23986"/>
                  </a:lnTo>
                  <a:lnTo>
                    <a:pt x="54127" y="21612"/>
                  </a:lnTo>
                  <a:lnTo>
                    <a:pt x="52883" y="19270"/>
                  </a:lnTo>
                  <a:lnTo>
                    <a:pt x="51409" y="16978"/>
                  </a:lnTo>
                  <a:lnTo>
                    <a:pt x="49723" y="14735"/>
                  </a:lnTo>
                  <a:lnTo>
                    <a:pt x="47840" y="12574"/>
                  </a:lnTo>
                  <a:lnTo>
                    <a:pt x="46809" y="11526"/>
                  </a:lnTo>
                  <a:lnTo>
                    <a:pt x="45777" y="10511"/>
                  </a:lnTo>
                  <a:lnTo>
                    <a:pt x="43616" y="8563"/>
                  </a:lnTo>
                  <a:lnTo>
                    <a:pt x="41406" y="6795"/>
                  </a:lnTo>
                  <a:lnTo>
                    <a:pt x="39147" y="5174"/>
                  </a:lnTo>
                  <a:lnTo>
                    <a:pt x="36838" y="3749"/>
                  </a:lnTo>
                  <a:lnTo>
                    <a:pt x="34497" y="2521"/>
                  </a:lnTo>
                  <a:lnTo>
                    <a:pt x="32139" y="1523"/>
                  </a:lnTo>
                  <a:lnTo>
                    <a:pt x="29749" y="753"/>
                  </a:lnTo>
                  <a:lnTo>
                    <a:pt x="27375" y="246"/>
                  </a:lnTo>
                  <a:lnTo>
                    <a:pt x="24985" y="0"/>
                  </a:lnTo>
                  <a:close/>
                </a:path>
              </a:pathLst>
            </a:custGeom>
            <a:solidFill>
              <a:srgbClr val="A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846;p52"/>
            <p:cNvSpPr/>
            <p:nvPr/>
          </p:nvSpPr>
          <p:spPr>
            <a:xfrm flipH="1">
              <a:off x="2542479" y="4226414"/>
              <a:ext cx="255743" cy="220726"/>
            </a:xfrm>
            <a:custGeom>
              <a:avLst/>
              <a:gdLst/>
              <a:ahLst/>
              <a:cxnLst/>
              <a:rect l="l" t="t" r="r" b="b"/>
              <a:pathLst>
                <a:path w="5044" h="4345" extrusionOk="0">
                  <a:moveTo>
                    <a:pt x="2424" y="1"/>
                  </a:moveTo>
                  <a:lnTo>
                    <a:pt x="2293" y="132"/>
                  </a:lnTo>
                  <a:lnTo>
                    <a:pt x="2118" y="350"/>
                  </a:lnTo>
                  <a:lnTo>
                    <a:pt x="1900" y="787"/>
                  </a:lnTo>
                  <a:lnTo>
                    <a:pt x="1769" y="1441"/>
                  </a:lnTo>
                  <a:lnTo>
                    <a:pt x="1769" y="1878"/>
                  </a:lnTo>
                  <a:lnTo>
                    <a:pt x="1529" y="1594"/>
                  </a:lnTo>
                  <a:lnTo>
                    <a:pt x="895" y="1245"/>
                  </a:lnTo>
                  <a:lnTo>
                    <a:pt x="481" y="1201"/>
                  </a:lnTo>
                  <a:lnTo>
                    <a:pt x="262" y="1245"/>
                  </a:lnTo>
                  <a:lnTo>
                    <a:pt x="0" y="1551"/>
                  </a:lnTo>
                  <a:lnTo>
                    <a:pt x="22" y="1769"/>
                  </a:lnTo>
                  <a:lnTo>
                    <a:pt x="153" y="2162"/>
                  </a:lnTo>
                  <a:lnTo>
                    <a:pt x="546" y="2882"/>
                  </a:lnTo>
                  <a:lnTo>
                    <a:pt x="1070" y="3515"/>
                  </a:lnTo>
                  <a:lnTo>
                    <a:pt x="1703" y="4039"/>
                  </a:lnTo>
                  <a:lnTo>
                    <a:pt x="2031" y="4258"/>
                  </a:lnTo>
                  <a:lnTo>
                    <a:pt x="2249" y="4345"/>
                  </a:lnTo>
                  <a:lnTo>
                    <a:pt x="2445" y="4279"/>
                  </a:lnTo>
                  <a:lnTo>
                    <a:pt x="2576" y="4279"/>
                  </a:lnTo>
                  <a:lnTo>
                    <a:pt x="2686" y="4192"/>
                  </a:lnTo>
                  <a:lnTo>
                    <a:pt x="3493" y="3712"/>
                  </a:lnTo>
                  <a:lnTo>
                    <a:pt x="4650" y="2795"/>
                  </a:lnTo>
                  <a:lnTo>
                    <a:pt x="4978" y="2206"/>
                  </a:lnTo>
                  <a:lnTo>
                    <a:pt x="5043" y="1747"/>
                  </a:lnTo>
                  <a:lnTo>
                    <a:pt x="5021" y="1507"/>
                  </a:lnTo>
                  <a:lnTo>
                    <a:pt x="4956" y="1354"/>
                  </a:lnTo>
                  <a:lnTo>
                    <a:pt x="4716" y="1158"/>
                  </a:lnTo>
                  <a:lnTo>
                    <a:pt x="4585" y="1158"/>
                  </a:lnTo>
                  <a:lnTo>
                    <a:pt x="4214" y="1201"/>
                  </a:lnTo>
                  <a:lnTo>
                    <a:pt x="3624" y="1441"/>
                  </a:lnTo>
                  <a:lnTo>
                    <a:pt x="3384" y="1638"/>
                  </a:lnTo>
                  <a:lnTo>
                    <a:pt x="3428" y="1245"/>
                  </a:lnTo>
                  <a:lnTo>
                    <a:pt x="3297" y="677"/>
                  </a:lnTo>
                  <a:lnTo>
                    <a:pt x="3100" y="306"/>
                  </a:lnTo>
                  <a:lnTo>
                    <a:pt x="2948" y="132"/>
                  </a:lnTo>
                  <a:lnTo>
                    <a:pt x="2795" y="22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847;p52"/>
            <p:cNvSpPr/>
            <p:nvPr/>
          </p:nvSpPr>
          <p:spPr>
            <a:xfrm flipH="1">
              <a:off x="3543326" y="4507852"/>
              <a:ext cx="343169" cy="296188"/>
            </a:xfrm>
            <a:custGeom>
              <a:avLst/>
              <a:gdLst/>
              <a:ahLst/>
              <a:cxnLst/>
              <a:rect l="l" t="t" r="r" b="b"/>
              <a:pathLst>
                <a:path w="5044" h="4345" extrusionOk="0">
                  <a:moveTo>
                    <a:pt x="2424" y="1"/>
                  </a:moveTo>
                  <a:lnTo>
                    <a:pt x="2293" y="132"/>
                  </a:lnTo>
                  <a:lnTo>
                    <a:pt x="2118" y="350"/>
                  </a:lnTo>
                  <a:lnTo>
                    <a:pt x="1900" y="787"/>
                  </a:lnTo>
                  <a:lnTo>
                    <a:pt x="1769" y="1441"/>
                  </a:lnTo>
                  <a:lnTo>
                    <a:pt x="1769" y="1878"/>
                  </a:lnTo>
                  <a:lnTo>
                    <a:pt x="1529" y="1594"/>
                  </a:lnTo>
                  <a:lnTo>
                    <a:pt x="895" y="1245"/>
                  </a:lnTo>
                  <a:lnTo>
                    <a:pt x="481" y="1201"/>
                  </a:lnTo>
                  <a:lnTo>
                    <a:pt x="262" y="1245"/>
                  </a:lnTo>
                  <a:lnTo>
                    <a:pt x="0" y="1551"/>
                  </a:lnTo>
                  <a:lnTo>
                    <a:pt x="22" y="1769"/>
                  </a:lnTo>
                  <a:lnTo>
                    <a:pt x="153" y="2162"/>
                  </a:lnTo>
                  <a:lnTo>
                    <a:pt x="546" y="2882"/>
                  </a:lnTo>
                  <a:lnTo>
                    <a:pt x="1070" y="3515"/>
                  </a:lnTo>
                  <a:lnTo>
                    <a:pt x="1703" y="4039"/>
                  </a:lnTo>
                  <a:lnTo>
                    <a:pt x="2031" y="4258"/>
                  </a:lnTo>
                  <a:lnTo>
                    <a:pt x="2249" y="4345"/>
                  </a:lnTo>
                  <a:lnTo>
                    <a:pt x="2445" y="4279"/>
                  </a:lnTo>
                  <a:lnTo>
                    <a:pt x="2576" y="4279"/>
                  </a:lnTo>
                  <a:lnTo>
                    <a:pt x="2686" y="4192"/>
                  </a:lnTo>
                  <a:lnTo>
                    <a:pt x="3493" y="3712"/>
                  </a:lnTo>
                  <a:lnTo>
                    <a:pt x="4650" y="2795"/>
                  </a:lnTo>
                  <a:lnTo>
                    <a:pt x="4978" y="2206"/>
                  </a:lnTo>
                  <a:lnTo>
                    <a:pt x="5043" y="1747"/>
                  </a:lnTo>
                  <a:lnTo>
                    <a:pt x="5021" y="1507"/>
                  </a:lnTo>
                  <a:lnTo>
                    <a:pt x="4956" y="1354"/>
                  </a:lnTo>
                  <a:lnTo>
                    <a:pt x="4716" y="1158"/>
                  </a:lnTo>
                  <a:lnTo>
                    <a:pt x="4585" y="1158"/>
                  </a:lnTo>
                  <a:lnTo>
                    <a:pt x="4214" y="1201"/>
                  </a:lnTo>
                  <a:lnTo>
                    <a:pt x="3624" y="1441"/>
                  </a:lnTo>
                  <a:lnTo>
                    <a:pt x="3384" y="1638"/>
                  </a:lnTo>
                  <a:lnTo>
                    <a:pt x="3428" y="1245"/>
                  </a:lnTo>
                  <a:lnTo>
                    <a:pt x="3297" y="677"/>
                  </a:lnTo>
                  <a:lnTo>
                    <a:pt x="3100" y="306"/>
                  </a:lnTo>
                  <a:lnTo>
                    <a:pt x="2948" y="132"/>
                  </a:lnTo>
                  <a:lnTo>
                    <a:pt x="2795" y="22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848;p52"/>
            <p:cNvSpPr/>
            <p:nvPr/>
          </p:nvSpPr>
          <p:spPr>
            <a:xfrm flipH="1">
              <a:off x="1331071" y="4327618"/>
              <a:ext cx="483895" cy="417603"/>
            </a:xfrm>
            <a:custGeom>
              <a:avLst/>
              <a:gdLst/>
              <a:ahLst/>
              <a:cxnLst/>
              <a:rect l="l" t="t" r="r" b="b"/>
              <a:pathLst>
                <a:path w="6768" h="5830" extrusionOk="0">
                  <a:moveTo>
                    <a:pt x="3384" y="0"/>
                  </a:moveTo>
                  <a:lnTo>
                    <a:pt x="3144" y="66"/>
                  </a:lnTo>
                  <a:lnTo>
                    <a:pt x="3057" y="153"/>
                  </a:lnTo>
                  <a:lnTo>
                    <a:pt x="2839" y="437"/>
                  </a:lnTo>
                  <a:lnTo>
                    <a:pt x="2555" y="1026"/>
                  </a:lnTo>
                  <a:lnTo>
                    <a:pt x="2380" y="1921"/>
                  </a:lnTo>
                  <a:lnTo>
                    <a:pt x="2380" y="2533"/>
                  </a:lnTo>
                  <a:lnTo>
                    <a:pt x="2053" y="2140"/>
                  </a:lnTo>
                  <a:lnTo>
                    <a:pt x="1441" y="1747"/>
                  </a:lnTo>
                  <a:lnTo>
                    <a:pt x="939" y="1616"/>
                  </a:lnTo>
                  <a:lnTo>
                    <a:pt x="655" y="1594"/>
                  </a:lnTo>
                  <a:lnTo>
                    <a:pt x="503" y="1616"/>
                  </a:lnTo>
                  <a:lnTo>
                    <a:pt x="241" y="1747"/>
                  </a:lnTo>
                  <a:lnTo>
                    <a:pt x="66" y="1965"/>
                  </a:lnTo>
                  <a:lnTo>
                    <a:pt x="1" y="2249"/>
                  </a:lnTo>
                  <a:lnTo>
                    <a:pt x="44" y="2402"/>
                  </a:lnTo>
                  <a:lnTo>
                    <a:pt x="197" y="2926"/>
                  </a:lnTo>
                  <a:lnTo>
                    <a:pt x="721" y="3886"/>
                  </a:lnTo>
                  <a:lnTo>
                    <a:pt x="1441" y="4737"/>
                  </a:lnTo>
                  <a:lnTo>
                    <a:pt x="2293" y="5458"/>
                  </a:lnTo>
                  <a:lnTo>
                    <a:pt x="2773" y="5742"/>
                  </a:lnTo>
                  <a:lnTo>
                    <a:pt x="2904" y="5807"/>
                  </a:lnTo>
                  <a:lnTo>
                    <a:pt x="3188" y="5829"/>
                  </a:lnTo>
                  <a:lnTo>
                    <a:pt x="3319" y="5785"/>
                  </a:lnTo>
                  <a:lnTo>
                    <a:pt x="3472" y="5764"/>
                  </a:lnTo>
                  <a:lnTo>
                    <a:pt x="3646" y="5676"/>
                  </a:lnTo>
                  <a:lnTo>
                    <a:pt x="4148" y="5349"/>
                  </a:lnTo>
                  <a:lnTo>
                    <a:pt x="5262" y="4628"/>
                  </a:lnTo>
                  <a:lnTo>
                    <a:pt x="6004" y="3995"/>
                  </a:lnTo>
                  <a:lnTo>
                    <a:pt x="6419" y="3515"/>
                  </a:lnTo>
                  <a:lnTo>
                    <a:pt x="6681" y="2947"/>
                  </a:lnTo>
                  <a:lnTo>
                    <a:pt x="6768" y="2336"/>
                  </a:lnTo>
                  <a:lnTo>
                    <a:pt x="6746" y="2009"/>
                  </a:lnTo>
                  <a:lnTo>
                    <a:pt x="6681" y="1834"/>
                  </a:lnTo>
                  <a:lnTo>
                    <a:pt x="6331" y="1550"/>
                  </a:lnTo>
                  <a:lnTo>
                    <a:pt x="6157" y="1550"/>
                  </a:lnTo>
                  <a:lnTo>
                    <a:pt x="5676" y="1616"/>
                  </a:lnTo>
                  <a:lnTo>
                    <a:pt x="4847" y="1943"/>
                  </a:lnTo>
                  <a:lnTo>
                    <a:pt x="4519" y="2205"/>
                  </a:lnTo>
                  <a:lnTo>
                    <a:pt x="4563" y="1681"/>
                  </a:lnTo>
                  <a:lnTo>
                    <a:pt x="4432" y="917"/>
                  </a:lnTo>
                  <a:lnTo>
                    <a:pt x="4148" y="415"/>
                  </a:lnTo>
                  <a:lnTo>
                    <a:pt x="3930" y="175"/>
                  </a:lnTo>
                  <a:lnTo>
                    <a:pt x="3755" y="44"/>
                  </a:lnTo>
                  <a:lnTo>
                    <a:pt x="3384" y="0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849;p52"/>
            <p:cNvSpPr/>
            <p:nvPr/>
          </p:nvSpPr>
          <p:spPr>
            <a:xfrm flipH="1">
              <a:off x="295538" y="4299062"/>
              <a:ext cx="343156" cy="296155"/>
            </a:xfrm>
            <a:custGeom>
              <a:avLst/>
              <a:gdLst/>
              <a:ahLst/>
              <a:cxnLst/>
              <a:rect l="l" t="t" r="r" b="b"/>
              <a:pathLst>
                <a:path w="5044" h="4345" extrusionOk="0">
                  <a:moveTo>
                    <a:pt x="2424" y="1"/>
                  </a:moveTo>
                  <a:lnTo>
                    <a:pt x="2293" y="132"/>
                  </a:lnTo>
                  <a:lnTo>
                    <a:pt x="2118" y="350"/>
                  </a:lnTo>
                  <a:lnTo>
                    <a:pt x="1900" y="787"/>
                  </a:lnTo>
                  <a:lnTo>
                    <a:pt x="1769" y="1441"/>
                  </a:lnTo>
                  <a:lnTo>
                    <a:pt x="1769" y="1878"/>
                  </a:lnTo>
                  <a:lnTo>
                    <a:pt x="1529" y="1594"/>
                  </a:lnTo>
                  <a:lnTo>
                    <a:pt x="895" y="1245"/>
                  </a:lnTo>
                  <a:lnTo>
                    <a:pt x="481" y="1201"/>
                  </a:lnTo>
                  <a:lnTo>
                    <a:pt x="262" y="1245"/>
                  </a:lnTo>
                  <a:lnTo>
                    <a:pt x="0" y="1551"/>
                  </a:lnTo>
                  <a:lnTo>
                    <a:pt x="22" y="1769"/>
                  </a:lnTo>
                  <a:lnTo>
                    <a:pt x="153" y="2162"/>
                  </a:lnTo>
                  <a:lnTo>
                    <a:pt x="546" y="2882"/>
                  </a:lnTo>
                  <a:lnTo>
                    <a:pt x="1070" y="3515"/>
                  </a:lnTo>
                  <a:lnTo>
                    <a:pt x="1703" y="4039"/>
                  </a:lnTo>
                  <a:lnTo>
                    <a:pt x="2031" y="4258"/>
                  </a:lnTo>
                  <a:lnTo>
                    <a:pt x="2249" y="4345"/>
                  </a:lnTo>
                  <a:lnTo>
                    <a:pt x="2445" y="4279"/>
                  </a:lnTo>
                  <a:lnTo>
                    <a:pt x="2576" y="4279"/>
                  </a:lnTo>
                  <a:lnTo>
                    <a:pt x="2686" y="4192"/>
                  </a:lnTo>
                  <a:lnTo>
                    <a:pt x="3493" y="3712"/>
                  </a:lnTo>
                  <a:lnTo>
                    <a:pt x="4650" y="2795"/>
                  </a:lnTo>
                  <a:lnTo>
                    <a:pt x="4978" y="2206"/>
                  </a:lnTo>
                  <a:lnTo>
                    <a:pt x="5043" y="1747"/>
                  </a:lnTo>
                  <a:lnTo>
                    <a:pt x="5021" y="1507"/>
                  </a:lnTo>
                  <a:lnTo>
                    <a:pt x="4956" y="1354"/>
                  </a:lnTo>
                  <a:lnTo>
                    <a:pt x="4716" y="1158"/>
                  </a:lnTo>
                  <a:lnTo>
                    <a:pt x="4585" y="1158"/>
                  </a:lnTo>
                  <a:lnTo>
                    <a:pt x="4214" y="1201"/>
                  </a:lnTo>
                  <a:lnTo>
                    <a:pt x="3624" y="1441"/>
                  </a:lnTo>
                  <a:lnTo>
                    <a:pt x="3384" y="1638"/>
                  </a:lnTo>
                  <a:lnTo>
                    <a:pt x="3428" y="1245"/>
                  </a:lnTo>
                  <a:lnTo>
                    <a:pt x="3297" y="677"/>
                  </a:lnTo>
                  <a:lnTo>
                    <a:pt x="3100" y="306"/>
                  </a:lnTo>
                  <a:lnTo>
                    <a:pt x="2948" y="132"/>
                  </a:lnTo>
                  <a:lnTo>
                    <a:pt x="2795" y="22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" name="Google Shape;877;p53"/>
          <p:cNvGrpSpPr/>
          <p:nvPr/>
        </p:nvGrpSpPr>
        <p:grpSpPr>
          <a:xfrm>
            <a:off x="107208" y="4411985"/>
            <a:ext cx="968206" cy="2153158"/>
            <a:chOff x="1153683" y="-2151675"/>
            <a:chExt cx="835769" cy="1799253"/>
          </a:xfrm>
        </p:grpSpPr>
        <p:sp>
          <p:nvSpPr>
            <p:cNvPr id="61" name="Google Shape;878;p53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879;p53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880;p53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881;p53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882;p53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" name="Google Shape;883;p53"/>
          <p:cNvGrpSpPr/>
          <p:nvPr/>
        </p:nvGrpSpPr>
        <p:grpSpPr>
          <a:xfrm>
            <a:off x="980584" y="5164442"/>
            <a:ext cx="735654" cy="1635996"/>
            <a:chOff x="1153683" y="-2151675"/>
            <a:chExt cx="835769" cy="1799253"/>
          </a:xfrm>
        </p:grpSpPr>
        <p:sp>
          <p:nvSpPr>
            <p:cNvPr id="67" name="Google Shape;884;p53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885;p53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886;p53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887;p53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888;p53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5" t="18262" r="18257" b="16867"/>
          <a:stretch/>
        </p:blipFill>
        <p:spPr>
          <a:xfrm>
            <a:off x="249296" y="-193865"/>
            <a:ext cx="1440008" cy="14197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0755" y="-40088"/>
            <a:ext cx="8289769" cy="11323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79960" y="1055006"/>
            <a:ext cx="91311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- Được thực hành khảo sát về sự an toàn khuôn viên nhà trường hoặc khu vực xung quanh trường theo các yêu cầu:</a:t>
            </a:r>
            <a:endParaRPr lang="en-GB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+ Khảo sát về sự an toàn liên quan đến cơ sở vật chất của nhà trường theo sự phân công của nhóm.</a:t>
            </a:r>
            <a:endParaRPr lang="en-GB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+ Làm báo cáo, trình bày được kết quả khảo sát và đưa ra ý tưởng khuyến nghị đối với nhà trường nhằm khắc phục những rủi ro có thể xảy ra.</a:t>
            </a:r>
            <a:endParaRPr lang="en-GB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- Có trách nhiệm trong thực hành khảo sát.</a:t>
            </a:r>
            <a:endParaRPr lang="en-GB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- Có ý thức giữ gìn và làm được một số việc phù hợp để giữ vệ sinh trường học và khu vực xung quanh.</a:t>
            </a:r>
            <a:endParaRPr lang="en-GB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89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5891BE"/>
        </a:solidFill>
        <a:effectLst/>
      </p:bgPr>
    </p:bg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53"/>
          <p:cNvSpPr/>
          <p:nvPr/>
        </p:nvSpPr>
        <p:spPr>
          <a:xfrm>
            <a:off x="5454933" y="1111201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0" name="Google Shape;860;p53"/>
          <p:cNvSpPr/>
          <p:nvPr/>
        </p:nvSpPr>
        <p:spPr>
          <a:xfrm>
            <a:off x="2074147" y="331583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1" name="Google Shape;861;p53"/>
          <p:cNvSpPr/>
          <p:nvPr/>
        </p:nvSpPr>
        <p:spPr>
          <a:xfrm>
            <a:off x="8508183" y="719999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71" name="Google Shape;871;p53"/>
          <p:cNvGrpSpPr/>
          <p:nvPr/>
        </p:nvGrpSpPr>
        <p:grpSpPr>
          <a:xfrm>
            <a:off x="9800513" y="2700331"/>
            <a:ext cx="2174448" cy="4680936"/>
            <a:chOff x="1153683" y="-2151675"/>
            <a:chExt cx="835769" cy="1799253"/>
          </a:xfrm>
        </p:grpSpPr>
        <p:sp>
          <p:nvSpPr>
            <p:cNvPr id="872" name="Google Shape;872;p53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53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53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53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53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77" name="Google Shape;877;p53"/>
          <p:cNvGrpSpPr/>
          <p:nvPr/>
        </p:nvGrpSpPr>
        <p:grpSpPr>
          <a:xfrm>
            <a:off x="8471732" y="4542807"/>
            <a:ext cx="1328761" cy="2860572"/>
            <a:chOff x="1153683" y="-2151675"/>
            <a:chExt cx="835769" cy="1799253"/>
          </a:xfrm>
        </p:grpSpPr>
        <p:sp>
          <p:nvSpPr>
            <p:cNvPr id="878" name="Google Shape;878;p53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53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53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53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53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83" name="Google Shape;883;p53"/>
          <p:cNvGrpSpPr/>
          <p:nvPr/>
        </p:nvGrpSpPr>
        <p:grpSpPr>
          <a:xfrm>
            <a:off x="9636233" y="5543609"/>
            <a:ext cx="1009609" cy="2173497"/>
            <a:chOff x="1153683" y="-2151675"/>
            <a:chExt cx="835769" cy="1799253"/>
          </a:xfrm>
        </p:grpSpPr>
        <p:sp>
          <p:nvSpPr>
            <p:cNvPr id="884" name="Google Shape;884;p53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53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53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53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53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374" y="417377"/>
            <a:ext cx="8255822" cy="4681691"/>
          </a:xfrm>
          <a:prstGeom prst="rect">
            <a:avLst/>
          </a:prstGeom>
        </p:spPr>
      </p:pic>
      <p:grpSp>
        <p:nvGrpSpPr>
          <p:cNvPr id="3" name="Google Shape;871;p53">
            <a:extLst>
              <a:ext uri="{FF2B5EF4-FFF2-40B4-BE49-F238E27FC236}">
                <a16:creationId xmlns:a16="http://schemas.microsoft.com/office/drawing/2014/main" id="{865B3F4B-42CC-9A98-F5E2-79E321901269}"/>
              </a:ext>
            </a:extLst>
          </p:cNvPr>
          <p:cNvGrpSpPr/>
          <p:nvPr/>
        </p:nvGrpSpPr>
        <p:grpSpPr>
          <a:xfrm>
            <a:off x="154867" y="2362206"/>
            <a:ext cx="2174448" cy="4680936"/>
            <a:chOff x="1153683" y="-2151675"/>
            <a:chExt cx="835769" cy="1799253"/>
          </a:xfrm>
        </p:grpSpPr>
        <p:sp>
          <p:nvSpPr>
            <p:cNvPr id="4" name="Google Shape;872;p53">
              <a:extLst>
                <a:ext uri="{FF2B5EF4-FFF2-40B4-BE49-F238E27FC236}">
                  <a16:creationId xmlns:a16="http://schemas.microsoft.com/office/drawing/2014/main" id="{C7910273-57DA-0704-90ED-CC07A1532611}"/>
                </a:ext>
              </a:extLst>
            </p:cNvPr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873;p53">
              <a:extLst>
                <a:ext uri="{FF2B5EF4-FFF2-40B4-BE49-F238E27FC236}">
                  <a16:creationId xmlns:a16="http://schemas.microsoft.com/office/drawing/2014/main" id="{A23052A6-444B-3528-00BE-665E47EB63AA}"/>
                </a:ext>
              </a:extLst>
            </p:cNvPr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874;p53">
              <a:extLst>
                <a:ext uri="{FF2B5EF4-FFF2-40B4-BE49-F238E27FC236}">
                  <a16:creationId xmlns:a16="http://schemas.microsoft.com/office/drawing/2014/main" id="{8A119240-63CE-D486-D7D3-6026EB862F89}"/>
                </a:ext>
              </a:extLst>
            </p:cNvPr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875;p53">
              <a:extLst>
                <a:ext uri="{FF2B5EF4-FFF2-40B4-BE49-F238E27FC236}">
                  <a16:creationId xmlns:a16="http://schemas.microsoft.com/office/drawing/2014/main" id="{7BB5B0C0-F17C-2B04-9272-E282EF4C58CF}"/>
                </a:ext>
              </a:extLst>
            </p:cNvPr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876;p53">
              <a:extLst>
                <a:ext uri="{FF2B5EF4-FFF2-40B4-BE49-F238E27FC236}">
                  <a16:creationId xmlns:a16="http://schemas.microsoft.com/office/drawing/2014/main" id="{498AADF2-B286-EE25-8E65-893651DB849B}"/>
                </a:ext>
              </a:extLst>
            </p:cNvPr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678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7460" y="264193"/>
            <a:ext cx="11887201" cy="6361753"/>
            <a:chOff x="696563" y="1348135"/>
            <a:chExt cx="10532534" cy="4932844"/>
          </a:xfrm>
        </p:grpSpPr>
        <p:sp>
          <p:nvSpPr>
            <p:cNvPr id="4" name="Rounded Rectangle 3"/>
            <p:cNvSpPr/>
            <p:nvPr/>
          </p:nvSpPr>
          <p:spPr>
            <a:xfrm>
              <a:off x="696563" y="1348135"/>
              <a:ext cx="10532534" cy="4842933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96563" y="1438046"/>
              <a:ext cx="10532534" cy="4842933"/>
            </a:xfrm>
            <a:prstGeom prst="roundRect">
              <a:avLst/>
            </a:prstGeom>
            <a:solidFill>
              <a:srgbClr val="AFDA90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682" name="Google Shape;682;p44"/>
          <p:cNvSpPr/>
          <p:nvPr/>
        </p:nvSpPr>
        <p:spPr>
          <a:xfrm>
            <a:off x="-935768" y="-778835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3" name="Google Shape;683;p44"/>
          <p:cNvSpPr/>
          <p:nvPr/>
        </p:nvSpPr>
        <p:spPr>
          <a:xfrm>
            <a:off x="5163888" y="-855290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4" name="Google Shape;684;p44"/>
          <p:cNvSpPr/>
          <p:nvPr/>
        </p:nvSpPr>
        <p:spPr>
          <a:xfrm>
            <a:off x="11473670" y="-72862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71124"/>
            <a:ext cx="3257384" cy="1097189"/>
            <a:chOff x="124177" y="161035"/>
            <a:chExt cx="3815644" cy="1097189"/>
          </a:xfrm>
        </p:grpSpPr>
        <p:sp>
          <p:nvSpPr>
            <p:cNvPr id="2" name="Rounded Rectangle 1"/>
            <p:cNvSpPr/>
            <p:nvPr/>
          </p:nvSpPr>
          <p:spPr>
            <a:xfrm>
              <a:off x="124177" y="161035"/>
              <a:ext cx="3736622" cy="1007278"/>
            </a:xfrm>
            <a:custGeom>
              <a:avLst/>
              <a:gdLst>
                <a:gd name="connsiteX0" fmla="*/ 0 w 3736622"/>
                <a:gd name="connsiteY0" fmla="*/ 150522 h 903111"/>
                <a:gd name="connsiteX1" fmla="*/ 150522 w 3736622"/>
                <a:gd name="connsiteY1" fmla="*/ 0 h 903111"/>
                <a:gd name="connsiteX2" fmla="*/ 3586100 w 3736622"/>
                <a:gd name="connsiteY2" fmla="*/ 0 h 903111"/>
                <a:gd name="connsiteX3" fmla="*/ 3736622 w 3736622"/>
                <a:gd name="connsiteY3" fmla="*/ 150522 h 903111"/>
                <a:gd name="connsiteX4" fmla="*/ 3736622 w 3736622"/>
                <a:gd name="connsiteY4" fmla="*/ 752589 h 903111"/>
                <a:gd name="connsiteX5" fmla="*/ 3586100 w 3736622"/>
                <a:gd name="connsiteY5" fmla="*/ 903111 h 903111"/>
                <a:gd name="connsiteX6" fmla="*/ 150522 w 3736622"/>
                <a:gd name="connsiteY6" fmla="*/ 903111 h 903111"/>
                <a:gd name="connsiteX7" fmla="*/ 0 w 3736622"/>
                <a:gd name="connsiteY7" fmla="*/ 752589 h 903111"/>
                <a:gd name="connsiteX8" fmla="*/ 0 w 3736622"/>
                <a:gd name="connsiteY8" fmla="*/ 150522 h 903111"/>
                <a:gd name="connsiteX0" fmla="*/ 0 w 3736622"/>
                <a:gd name="connsiteY0" fmla="*/ 150522 h 1004711"/>
                <a:gd name="connsiteX1" fmla="*/ 150522 w 3736622"/>
                <a:gd name="connsiteY1" fmla="*/ 0 h 1004711"/>
                <a:gd name="connsiteX2" fmla="*/ 3586100 w 3736622"/>
                <a:gd name="connsiteY2" fmla="*/ 0 h 1004711"/>
                <a:gd name="connsiteX3" fmla="*/ 3736622 w 3736622"/>
                <a:gd name="connsiteY3" fmla="*/ 150522 h 1004711"/>
                <a:gd name="connsiteX4" fmla="*/ 3736622 w 3736622"/>
                <a:gd name="connsiteY4" fmla="*/ 752589 h 1004711"/>
                <a:gd name="connsiteX5" fmla="*/ 3586100 w 3736622"/>
                <a:gd name="connsiteY5" fmla="*/ 903111 h 1004711"/>
                <a:gd name="connsiteX6" fmla="*/ 2065867 w 3736622"/>
                <a:gd name="connsiteY6" fmla="*/ 1004711 h 1004711"/>
                <a:gd name="connsiteX7" fmla="*/ 150522 w 3736622"/>
                <a:gd name="connsiteY7" fmla="*/ 903111 h 1004711"/>
                <a:gd name="connsiteX8" fmla="*/ 0 w 3736622"/>
                <a:gd name="connsiteY8" fmla="*/ 752589 h 1004711"/>
                <a:gd name="connsiteX9" fmla="*/ 0 w 3736622"/>
                <a:gd name="connsiteY9" fmla="*/ 150522 h 1004711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150522 w 3736622"/>
                <a:gd name="connsiteY8" fmla="*/ 903365 h 1004965"/>
                <a:gd name="connsiteX9" fmla="*/ 0 w 3736622"/>
                <a:gd name="connsiteY9" fmla="*/ 752843 h 1004965"/>
                <a:gd name="connsiteX10" fmla="*/ 0 w 3736622"/>
                <a:gd name="connsiteY10" fmla="*/ 150776 h 1004965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598311 w 3736622"/>
                <a:gd name="connsiteY8" fmla="*/ 993676 h 1004965"/>
                <a:gd name="connsiteX9" fmla="*/ 150522 w 3736622"/>
                <a:gd name="connsiteY9" fmla="*/ 903365 h 1004965"/>
                <a:gd name="connsiteX10" fmla="*/ 0 w 3736622"/>
                <a:gd name="connsiteY10" fmla="*/ 752843 h 1004965"/>
                <a:gd name="connsiteX11" fmla="*/ 0 w 3736622"/>
                <a:gd name="connsiteY11" fmla="*/ 150776 h 1004965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291645 w 3736622"/>
                <a:gd name="connsiteY3" fmla="*/ 149323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314223 w 3736622"/>
                <a:gd name="connsiteY3" fmla="*/ 92878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6622" h="1007278">
                  <a:moveTo>
                    <a:pt x="0" y="153089"/>
                  </a:moveTo>
                  <a:cubicBezTo>
                    <a:pt x="0" y="69958"/>
                    <a:pt x="67391" y="2567"/>
                    <a:pt x="150522" y="2567"/>
                  </a:cubicBezTo>
                  <a:cubicBezTo>
                    <a:pt x="282226" y="-16875"/>
                    <a:pt x="523679" y="79708"/>
                    <a:pt x="880533" y="104167"/>
                  </a:cubicBezTo>
                  <a:cubicBezTo>
                    <a:pt x="1237387" y="128626"/>
                    <a:pt x="1848243" y="98522"/>
                    <a:pt x="2314223" y="92878"/>
                  </a:cubicBezTo>
                  <a:lnTo>
                    <a:pt x="3586100" y="2567"/>
                  </a:lnTo>
                  <a:cubicBezTo>
                    <a:pt x="3669231" y="2567"/>
                    <a:pt x="3736622" y="69958"/>
                    <a:pt x="3736622" y="153089"/>
                  </a:cubicBezTo>
                  <a:lnTo>
                    <a:pt x="3736622" y="755156"/>
                  </a:lnTo>
                  <a:cubicBezTo>
                    <a:pt x="3736622" y="838287"/>
                    <a:pt x="3669231" y="905678"/>
                    <a:pt x="3586100" y="905678"/>
                  </a:cubicBezTo>
                  <a:cubicBezTo>
                    <a:pt x="3011622" y="909441"/>
                    <a:pt x="2640345" y="1003515"/>
                    <a:pt x="2065867" y="1007278"/>
                  </a:cubicBezTo>
                  <a:lnTo>
                    <a:pt x="598311" y="995989"/>
                  </a:lnTo>
                  <a:cubicBezTo>
                    <a:pt x="279087" y="979056"/>
                    <a:pt x="235189" y="930765"/>
                    <a:pt x="150522" y="905678"/>
                  </a:cubicBezTo>
                  <a:cubicBezTo>
                    <a:pt x="67391" y="905678"/>
                    <a:pt x="0" y="838287"/>
                    <a:pt x="0" y="755156"/>
                  </a:cubicBezTo>
                  <a:lnTo>
                    <a:pt x="0" y="153089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ed Rectangle 1"/>
            <p:cNvSpPr/>
            <p:nvPr/>
          </p:nvSpPr>
          <p:spPr>
            <a:xfrm>
              <a:off x="203199" y="250946"/>
              <a:ext cx="3736622" cy="1007278"/>
            </a:xfrm>
            <a:custGeom>
              <a:avLst/>
              <a:gdLst>
                <a:gd name="connsiteX0" fmla="*/ 0 w 3736622"/>
                <a:gd name="connsiteY0" fmla="*/ 150522 h 903111"/>
                <a:gd name="connsiteX1" fmla="*/ 150522 w 3736622"/>
                <a:gd name="connsiteY1" fmla="*/ 0 h 903111"/>
                <a:gd name="connsiteX2" fmla="*/ 3586100 w 3736622"/>
                <a:gd name="connsiteY2" fmla="*/ 0 h 903111"/>
                <a:gd name="connsiteX3" fmla="*/ 3736622 w 3736622"/>
                <a:gd name="connsiteY3" fmla="*/ 150522 h 903111"/>
                <a:gd name="connsiteX4" fmla="*/ 3736622 w 3736622"/>
                <a:gd name="connsiteY4" fmla="*/ 752589 h 903111"/>
                <a:gd name="connsiteX5" fmla="*/ 3586100 w 3736622"/>
                <a:gd name="connsiteY5" fmla="*/ 903111 h 903111"/>
                <a:gd name="connsiteX6" fmla="*/ 150522 w 3736622"/>
                <a:gd name="connsiteY6" fmla="*/ 903111 h 903111"/>
                <a:gd name="connsiteX7" fmla="*/ 0 w 3736622"/>
                <a:gd name="connsiteY7" fmla="*/ 752589 h 903111"/>
                <a:gd name="connsiteX8" fmla="*/ 0 w 3736622"/>
                <a:gd name="connsiteY8" fmla="*/ 150522 h 903111"/>
                <a:gd name="connsiteX0" fmla="*/ 0 w 3736622"/>
                <a:gd name="connsiteY0" fmla="*/ 150522 h 1004711"/>
                <a:gd name="connsiteX1" fmla="*/ 150522 w 3736622"/>
                <a:gd name="connsiteY1" fmla="*/ 0 h 1004711"/>
                <a:gd name="connsiteX2" fmla="*/ 3586100 w 3736622"/>
                <a:gd name="connsiteY2" fmla="*/ 0 h 1004711"/>
                <a:gd name="connsiteX3" fmla="*/ 3736622 w 3736622"/>
                <a:gd name="connsiteY3" fmla="*/ 150522 h 1004711"/>
                <a:gd name="connsiteX4" fmla="*/ 3736622 w 3736622"/>
                <a:gd name="connsiteY4" fmla="*/ 752589 h 1004711"/>
                <a:gd name="connsiteX5" fmla="*/ 3586100 w 3736622"/>
                <a:gd name="connsiteY5" fmla="*/ 903111 h 1004711"/>
                <a:gd name="connsiteX6" fmla="*/ 2065867 w 3736622"/>
                <a:gd name="connsiteY6" fmla="*/ 1004711 h 1004711"/>
                <a:gd name="connsiteX7" fmla="*/ 150522 w 3736622"/>
                <a:gd name="connsiteY7" fmla="*/ 903111 h 1004711"/>
                <a:gd name="connsiteX8" fmla="*/ 0 w 3736622"/>
                <a:gd name="connsiteY8" fmla="*/ 752589 h 1004711"/>
                <a:gd name="connsiteX9" fmla="*/ 0 w 3736622"/>
                <a:gd name="connsiteY9" fmla="*/ 150522 h 1004711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150522 w 3736622"/>
                <a:gd name="connsiteY8" fmla="*/ 903365 h 1004965"/>
                <a:gd name="connsiteX9" fmla="*/ 0 w 3736622"/>
                <a:gd name="connsiteY9" fmla="*/ 752843 h 1004965"/>
                <a:gd name="connsiteX10" fmla="*/ 0 w 3736622"/>
                <a:gd name="connsiteY10" fmla="*/ 150776 h 1004965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598311 w 3736622"/>
                <a:gd name="connsiteY8" fmla="*/ 993676 h 1004965"/>
                <a:gd name="connsiteX9" fmla="*/ 150522 w 3736622"/>
                <a:gd name="connsiteY9" fmla="*/ 903365 h 1004965"/>
                <a:gd name="connsiteX10" fmla="*/ 0 w 3736622"/>
                <a:gd name="connsiteY10" fmla="*/ 752843 h 1004965"/>
                <a:gd name="connsiteX11" fmla="*/ 0 w 3736622"/>
                <a:gd name="connsiteY11" fmla="*/ 150776 h 1004965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291645 w 3736622"/>
                <a:gd name="connsiteY3" fmla="*/ 149323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314223 w 3736622"/>
                <a:gd name="connsiteY3" fmla="*/ 92878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6622" h="1007278">
                  <a:moveTo>
                    <a:pt x="0" y="153089"/>
                  </a:moveTo>
                  <a:cubicBezTo>
                    <a:pt x="0" y="69958"/>
                    <a:pt x="67391" y="2567"/>
                    <a:pt x="150522" y="2567"/>
                  </a:cubicBezTo>
                  <a:cubicBezTo>
                    <a:pt x="282226" y="-16875"/>
                    <a:pt x="523679" y="79708"/>
                    <a:pt x="880533" y="104167"/>
                  </a:cubicBezTo>
                  <a:cubicBezTo>
                    <a:pt x="1237387" y="128626"/>
                    <a:pt x="1848243" y="98522"/>
                    <a:pt x="2314223" y="92878"/>
                  </a:cubicBezTo>
                  <a:lnTo>
                    <a:pt x="3586100" y="2567"/>
                  </a:lnTo>
                  <a:cubicBezTo>
                    <a:pt x="3669231" y="2567"/>
                    <a:pt x="3736622" y="69958"/>
                    <a:pt x="3736622" y="153089"/>
                  </a:cubicBezTo>
                  <a:lnTo>
                    <a:pt x="3736622" y="755156"/>
                  </a:lnTo>
                  <a:cubicBezTo>
                    <a:pt x="3736622" y="838287"/>
                    <a:pt x="3669231" y="905678"/>
                    <a:pt x="3586100" y="905678"/>
                  </a:cubicBezTo>
                  <a:cubicBezTo>
                    <a:pt x="3011622" y="909441"/>
                    <a:pt x="2640345" y="1003515"/>
                    <a:pt x="2065867" y="1007278"/>
                  </a:cubicBezTo>
                  <a:lnTo>
                    <a:pt x="598311" y="995989"/>
                  </a:lnTo>
                  <a:cubicBezTo>
                    <a:pt x="279087" y="979056"/>
                    <a:pt x="235189" y="930765"/>
                    <a:pt x="150522" y="905678"/>
                  </a:cubicBezTo>
                  <a:cubicBezTo>
                    <a:pt x="67391" y="905678"/>
                    <a:pt x="0" y="838287"/>
                    <a:pt x="0" y="755156"/>
                  </a:cubicBezTo>
                  <a:lnTo>
                    <a:pt x="0" y="153089"/>
                  </a:lnTo>
                  <a:close/>
                </a:path>
              </a:pathLst>
            </a:custGeom>
            <a:solidFill>
              <a:srgbClr val="AFDA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GB" sz="2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GB" sz="2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endPara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417957" y="1587692"/>
            <a:ext cx="235401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ý.</a:t>
            </a: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47" y="374434"/>
            <a:ext cx="3226170" cy="2909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0" t="-1685" r="187" b="1685"/>
          <a:stretch/>
        </p:blipFill>
        <p:spPr>
          <a:xfrm>
            <a:off x="9040441" y="240927"/>
            <a:ext cx="2431130" cy="3460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90" y="3186491"/>
            <a:ext cx="4560662" cy="3194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36"/>
          <a:stretch/>
        </p:blipFill>
        <p:spPr>
          <a:xfrm>
            <a:off x="6537640" y="374434"/>
            <a:ext cx="2411915" cy="3227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Rectangle 19"/>
          <p:cNvSpPr/>
          <p:nvPr/>
        </p:nvSpPr>
        <p:spPr>
          <a:xfrm>
            <a:off x="7549735" y="4188374"/>
            <a:ext cx="43572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3;</a:t>
            </a:r>
          </a:p>
          <a:p>
            <a:pPr marL="342900" indent="-342900" algn="just">
              <a:buFontTx/>
              <a:buChar char="-"/>
            </a:pP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4;</a:t>
            </a:r>
          </a:p>
          <a:p>
            <a:pPr marL="342900" indent="-342900" algn="just">
              <a:buFontTx/>
              <a:buChar char="-"/>
            </a:pP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5;</a:t>
            </a:r>
          </a:p>
          <a:p>
            <a:pPr marL="342900" indent="-342900" algn="just">
              <a:buFontTx/>
              <a:buChar char="-"/>
            </a:pP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358320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44"/>
          <p:cNvSpPr/>
          <p:nvPr/>
        </p:nvSpPr>
        <p:spPr>
          <a:xfrm>
            <a:off x="11473670" y="-72862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7460" y="71125"/>
            <a:ext cx="11887201" cy="6632178"/>
            <a:chOff x="696563" y="1348135"/>
            <a:chExt cx="10532534" cy="4932844"/>
          </a:xfrm>
        </p:grpSpPr>
        <p:sp>
          <p:nvSpPr>
            <p:cNvPr id="4" name="Rounded Rectangle 3"/>
            <p:cNvSpPr/>
            <p:nvPr/>
          </p:nvSpPr>
          <p:spPr>
            <a:xfrm>
              <a:off x="696563" y="1348135"/>
              <a:ext cx="10532534" cy="4842933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96563" y="1438046"/>
              <a:ext cx="10532534" cy="4842933"/>
            </a:xfrm>
            <a:prstGeom prst="roundRect">
              <a:avLst/>
            </a:prstGeom>
            <a:solidFill>
              <a:srgbClr val="AFDA90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682" name="Google Shape;682;p44"/>
          <p:cNvSpPr/>
          <p:nvPr/>
        </p:nvSpPr>
        <p:spPr>
          <a:xfrm>
            <a:off x="-935768" y="-778835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3" name="Google Shape;683;p44"/>
          <p:cNvSpPr/>
          <p:nvPr/>
        </p:nvSpPr>
        <p:spPr>
          <a:xfrm>
            <a:off x="5163888" y="-855290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01" y="416490"/>
            <a:ext cx="3226170" cy="2909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0" t="-1685" r="187" b="1685"/>
          <a:stretch/>
        </p:blipFill>
        <p:spPr>
          <a:xfrm>
            <a:off x="5934529" y="158754"/>
            <a:ext cx="2431130" cy="3167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052" y="416490"/>
            <a:ext cx="3531639" cy="2841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36"/>
          <a:stretch/>
        </p:blipFill>
        <p:spPr>
          <a:xfrm>
            <a:off x="3337022" y="190600"/>
            <a:ext cx="2641600" cy="3171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Rectangle 19"/>
          <p:cNvSpPr/>
          <p:nvPr/>
        </p:nvSpPr>
        <p:spPr>
          <a:xfrm>
            <a:off x="8413657" y="3258086"/>
            <a:ext cx="35542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6: </a:t>
            </a:r>
          </a:p>
          <a:p>
            <a:pPr algn="just"/>
            <a:r>
              <a:rPr lang="nl-NL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 vực sân trường em thấy những đồ vật nào chưa đảm bảo an toàn, chưa vệ sinh và có ý kiến đề xuất gì với nhà trường </a:t>
            </a:r>
            <a:endParaRPr lang="en-GB" sz="24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7860" y="3325989"/>
            <a:ext cx="31111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3:</a:t>
            </a:r>
          </a:p>
          <a:p>
            <a:pPr algn="just"/>
            <a:r>
              <a:rPr lang="nl-NL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Trong phòng học, các bạn thu thập những thông tin gì?</a:t>
            </a:r>
            <a:endParaRPr lang="en-GB" sz="24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nl-NL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Trong phòng học, bàn ghế... có vệ sinh không? </a:t>
            </a:r>
            <a:endParaRPr lang="en-GB" sz="24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52692" y="3285573"/>
            <a:ext cx="257938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4: </a:t>
            </a:r>
          </a:p>
          <a:p>
            <a:pPr algn="just"/>
            <a:r>
              <a:rPr lang="nl-NL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 hiện độ cao của lan can có chắc chắn, an toàn không? Các đồ vật ở lối đi nên sắp xếp ở đâu cho khỏi vướng? </a:t>
            </a:r>
            <a:endParaRPr lang="en-GB" sz="24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54054" y="3297414"/>
            <a:ext cx="24492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5: </a:t>
            </a:r>
          </a:p>
          <a:p>
            <a:pPr algn="just"/>
            <a:r>
              <a:rPr lang="nl-NL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 vực vệ sinh ghi lại những gì em nhìn thấy và nêu những gì em thấy không an toàn.</a:t>
            </a:r>
          </a:p>
        </p:txBody>
      </p:sp>
    </p:spTree>
    <p:extLst>
      <p:ext uri="{BB962C8B-B14F-4D97-AF65-F5344CB8AC3E}">
        <p14:creationId xmlns:p14="http://schemas.microsoft.com/office/powerpoint/2010/main" val="276368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41695" y="519599"/>
            <a:ext cx="10631605" cy="5867553"/>
            <a:chOff x="696563" y="1348135"/>
            <a:chExt cx="10532534" cy="4932844"/>
          </a:xfrm>
        </p:grpSpPr>
        <p:sp>
          <p:nvSpPr>
            <p:cNvPr id="4" name="Rounded Rectangle 3"/>
            <p:cNvSpPr/>
            <p:nvPr/>
          </p:nvSpPr>
          <p:spPr>
            <a:xfrm>
              <a:off x="696563" y="1348135"/>
              <a:ext cx="10532534" cy="4842933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96563" y="1438046"/>
              <a:ext cx="10532534" cy="4842933"/>
            </a:xfrm>
            <a:prstGeom prst="roundRect">
              <a:avLst/>
            </a:prstGeom>
            <a:solidFill>
              <a:srgbClr val="AFDA90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682" name="Google Shape;682;p44"/>
          <p:cNvSpPr/>
          <p:nvPr/>
        </p:nvSpPr>
        <p:spPr>
          <a:xfrm>
            <a:off x="-935768" y="-778835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3" name="Google Shape;683;p44"/>
          <p:cNvSpPr/>
          <p:nvPr/>
        </p:nvSpPr>
        <p:spPr>
          <a:xfrm>
            <a:off x="5163888" y="-855290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4" name="Google Shape;684;p44"/>
          <p:cNvSpPr/>
          <p:nvPr/>
        </p:nvSpPr>
        <p:spPr>
          <a:xfrm>
            <a:off x="11473670" y="-72862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71124"/>
            <a:ext cx="3257384" cy="1097189"/>
            <a:chOff x="124177" y="161035"/>
            <a:chExt cx="3815644" cy="1097189"/>
          </a:xfrm>
        </p:grpSpPr>
        <p:sp>
          <p:nvSpPr>
            <p:cNvPr id="2" name="Rounded Rectangle 1"/>
            <p:cNvSpPr/>
            <p:nvPr/>
          </p:nvSpPr>
          <p:spPr>
            <a:xfrm>
              <a:off x="124177" y="161035"/>
              <a:ext cx="3736622" cy="1007278"/>
            </a:xfrm>
            <a:custGeom>
              <a:avLst/>
              <a:gdLst>
                <a:gd name="connsiteX0" fmla="*/ 0 w 3736622"/>
                <a:gd name="connsiteY0" fmla="*/ 150522 h 903111"/>
                <a:gd name="connsiteX1" fmla="*/ 150522 w 3736622"/>
                <a:gd name="connsiteY1" fmla="*/ 0 h 903111"/>
                <a:gd name="connsiteX2" fmla="*/ 3586100 w 3736622"/>
                <a:gd name="connsiteY2" fmla="*/ 0 h 903111"/>
                <a:gd name="connsiteX3" fmla="*/ 3736622 w 3736622"/>
                <a:gd name="connsiteY3" fmla="*/ 150522 h 903111"/>
                <a:gd name="connsiteX4" fmla="*/ 3736622 w 3736622"/>
                <a:gd name="connsiteY4" fmla="*/ 752589 h 903111"/>
                <a:gd name="connsiteX5" fmla="*/ 3586100 w 3736622"/>
                <a:gd name="connsiteY5" fmla="*/ 903111 h 903111"/>
                <a:gd name="connsiteX6" fmla="*/ 150522 w 3736622"/>
                <a:gd name="connsiteY6" fmla="*/ 903111 h 903111"/>
                <a:gd name="connsiteX7" fmla="*/ 0 w 3736622"/>
                <a:gd name="connsiteY7" fmla="*/ 752589 h 903111"/>
                <a:gd name="connsiteX8" fmla="*/ 0 w 3736622"/>
                <a:gd name="connsiteY8" fmla="*/ 150522 h 903111"/>
                <a:gd name="connsiteX0" fmla="*/ 0 w 3736622"/>
                <a:gd name="connsiteY0" fmla="*/ 150522 h 1004711"/>
                <a:gd name="connsiteX1" fmla="*/ 150522 w 3736622"/>
                <a:gd name="connsiteY1" fmla="*/ 0 h 1004711"/>
                <a:gd name="connsiteX2" fmla="*/ 3586100 w 3736622"/>
                <a:gd name="connsiteY2" fmla="*/ 0 h 1004711"/>
                <a:gd name="connsiteX3" fmla="*/ 3736622 w 3736622"/>
                <a:gd name="connsiteY3" fmla="*/ 150522 h 1004711"/>
                <a:gd name="connsiteX4" fmla="*/ 3736622 w 3736622"/>
                <a:gd name="connsiteY4" fmla="*/ 752589 h 1004711"/>
                <a:gd name="connsiteX5" fmla="*/ 3586100 w 3736622"/>
                <a:gd name="connsiteY5" fmla="*/ 903111 h 1004711"/>
                <a:gd name="connsiteX6" fmla="*/ 2065867 w 3736622"/>
                <a:gd name="connsiteY6" fmla="*/ 1004711 h 1004711"/>
                <a:gd name="connsiteX7" fmla="*/ 150522 w 3736622"/>
                <a:gd name="connsiteY7" fmla="*/ 903111 h 1004711"/>
                <a:gd name="connsiteX8" fmla="*/ 0 w 3736622"/>
                <a:gd name="connsiteY8" fmla="*/ 752589 h 1004711"/>
                <a:gd name="connsiteX9" fmla="*/ 0 w 3736622"/>
                <a:gd name="connsiteY9" fmla="*/ 150522 h 1004711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150522 w 3736622"/>
                <a:gd name="connsiteY8" fmla="*/ 903365 h 1004965"/>
                <a:gd name="connsiteX9" fmla="*/ 0 w 3736622"/>
                <a:gd name="connsiteY9" fmla="*/ 752843 h 1004965"/>
                <a:gd name="connsiteX10" fmla="*/ 0 w 3736622"/>
                <a:gd name="connsiteY10" fmla="*/ 150776 h 1004965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598311 w 3736622"/>
                <a:gd name="connsiteY8" fmla="*/ 993676 h 1004965"/>
                <a:gd name="connsiteX9" fmla="*/ 150522 w 3736622"/>
                <a:gd name="connsiteY9" fmla="*/ 903365 h 1004965"/>
                <a:gd name="connsiteX10" fmla="*/ 0 w 3736622"/>
                <a:gd name="connsiteY10" fmla="*/ 752843 h 1004965"/>
                <a:gd name="connsiteX11" fmla="*/ 0 w 3736622"/>
                <a:gd name="connsiteY11" fmla="*/ 150776 h 1004965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291645 w 3736622"/>
                <a:gd name="connsiteY3" fmla="*/ 149323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314223 w 3736622"/>
                <a:gd name="connsiteY3" fmla="*/ 92878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6622" h="1007278">
                  <a:moveTo>
                    <a:pt x="0" y="153089"/>
                  </a:moveTo>
                  <a:cubicBezTo>
                    <a:pt x="0" y="69958"/>
                    <a:pt x="67391" y="2567"/>
                    <a:pt x="150522" y="2567"/>
                  </a:cubicBezTo>
                  <a:cubicBezTo>
                    <a:pt x="282226" y="-16875"/>
                    <a:pt x="523679" y="79708"/>
                    <a:pt x="880533" y="104167"/>
                  </a:cubicBezTo>
                  <a:cubicBezTo>
                    <a:pt x="1237387" y="128626"/>
                    <a:pt x="1848243" y="98522"/>
                    <a:pt x="2314223" y="92878"/>
                  </a:cubicBezTo>
                  <a:lnTo>
                    <a:pt x="3586100" y="2567"/>
                  </a:lnTo>
                  <a:cubicBezTo>
                    <a:pt x="3669231" y="2567"/>
                    <a:pt x="3736622" y="69958"/>
                    <a:pt x="3736622" y="153089"/>
                  </a:cubicBezTo>
                  <a:lnTo>
                    <a:pt x="3736622" y="755156"/>
                  </a:lnTo>
                  <a:cubicBezTo>
                    <a:pt x="3736622" y="838287"/>
                    <a:pt x="3669231" y="905678"/>
                    <a:pt x="3586100" y="905678"/>
                  </a:cubicBezTo>
                  <a:cubicBezTo>
                    <a:pt x="3011622" y="909441"/>
                    <a:pt x="2640345" y="1003515"/>
                    <a:pt x="2065867" y="1007278"/>
                  </a:cubicBezTo>
                  <a:lnTo>
                    <a:pt x="598311" y="995989"/>
                  </a:lnTo>
                  <a:cubicBezTo>
                    <a:pt x="279087" y="979056"/>
                    <a:pt x="235189" y="930765"/>
                    <a:pt x="150522" y="905678"/>
                  </a:cubicBezTo>
                  <a:cubicBezTo>
                    <a:pt x="67391" y="905678"/>
                    <a:pt x="0" y="838287"/>
                    <a:pt x="0" y="755156"/>
                  </a:cubicBezTo>
                  <a:lnTo>
                    <a:pt x="0" y="153089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ed Rectangle 1"/>
            <p:cNvSpPr/>
            <p:nvPr/>
          </p:nvSpPr>
          <p:spPr>
            <a:xfrm>
              <a:off x="203199" y="250946"/>
              <a:ext cx="3736622" cy="1007278"/>
            </a:xfrm>
            <a:custGeom>
              <a:avLst/>
              <a:gdLst>
                <a:gd name="connsiteX0" fmla="*/ 0 w 3736622"/>
                <a:gd name="connsiteY0" fmla="*/ 150522 h 903111"/>
                <a:gd name="connsiteX1" fmla="*/ 150522 w 3736622"/>
                <a:gd name="connsiteY1" fmla="*/ 0 h 903111"/>
                <a:gd name="connsiteX2" fmla="*/ 3586100 w 3736622"/>
                <a:gd name="connsiteY2" fmla="*/ 0 h 903111"/>
                <a:gd name="connsiteX3" fmla="*/ 3736622 w 3736622"/>
                <a:gd name="connsiteY3" fmla="*/ 150522 h 903111"/>
                <a:gd name="connsiteX4" fmla="*/ 3736622 w 3736622"/>
                <a:gd name="connsiteY4" fmla="*/ 752589 h 903111"/>
                <a:gd name="connsiteX5" fmla="*/ 3586100 w 3736622"/>
                <a:gd name="connsiteY5" fmla="*/ 903111 h 903111"/>
                <a:gd name="connsiteX6" fmla="*/ 150522 w 3736622"/>
                <a:gd name="connsiteY6" fmla="*/ 903111 h 903111"/>
                <a:gd name="connsiteX7" fmla="*/ 0 w 3736622"/>
                <a:gd name="connsiteY7" fmla="*/ 752589 h 903111"/>
                <a:gd name="connsiteX8" fmla="*/ 0 w 3736622"/>
                <a:gd name="connsiteY8" fmla="*/ 150522 h 903111"/>
                <a:gd name="connsiteX0" fmla="*/ 0 w 3736622"/>
                <a:gd name="connsiteY0" fmla="*/ 150522 h 1004711"/>
                <a:gd name="connsiteX1" fmla="*/ 150522 w 3736622"/>
                <a:gd name="connsiteY1" fmla="*/ 0 h 1004711"/>
                <a:gd name="connsiteX2" fmla="*/ 3586100 w 3736622"/>
                <a:gd name="connsiteY2" fmla="*/ 0 h 1004711"/>
                <a:gd name="connsiteX3" fmla="*/ 3736622 w 3736622"/>
                <a:gd name="connsiteY3" fmla="*/ 150522 h 1004711"/>
                <a:gd name="connsiteX4" fmla="*/ 3736622 w 3736622"/>
                <a:gd name="connsiteY4" fmla="*/ 752589 h 1004711"/>
                <a:gd name="connsiteX5" fmla="*/ 3586100 w 3736622"/>
                <a:gd name="connsiteY5" fmla="*/ 903111 h 1004711"/>
                <a:gd name="connsiteX6" fmla="*/ 2065867 w 3736622"/>
                <a:gd name="connsiteY6" fmla="*/ 1004711 h 1004711"/>
                <a:gd name="connsiteX7" fmla="*/ 150522 w 3736622"/>
                <a:gd name="connsiteY7" fmla="*/ 903111 h 1004711"/>
                <a:gd name="connsiteX8" fmla="*/ 0 w 3736622"/>
                <a:gd name="connsiteY8" fmla="*/ 752589 h 1004711"/>
                <a:gd name="connsiteX9" fmla="*/ 0 w 3736622"/>
                <a:gd name="connsiteY9" fmla="*/ 150522 h 1004711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150522 w 3736622"/>
                <a:gd name="connsiteY8" fmla="*/ 903365 h 1004965"/>
                <a:gd name="connsiteX9" fmla="*/ 0 w 3736622"/>
                <a:gd name="connsiteY9" fmla="*/ 752843 h 1004965"/>
                <a:gd name="connsiteX10" fmla="*/ 0 w 3736622"/>
                <a:gd name="connsiteY10" fmla="*/ 150776 h 1004965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598311 w 3736622"/>
                <a:gd name="connsiteY8" fmla="*/ 993676 h 1004965"/>
                <a:gd name="connsiteX9" fmla="*/ 150522 w 3736622"/>
                <a:gd name="connsiteY9" fmla="*/ 903365 h 1004965"/>
                <a:gd name="connsiteX10" fmla="*/ 0 w 3736622"/>
                <a:gd name="connsiteY10" fmla="*/ 752843 h 1004965"/>
                <a:gd name="connsiteX11" fmla="*/ 0 w 3736622"/>
                <a:gd name="connsiteY11" fmla="*/ 150776 h 1004965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291645 w 3736622"/>
                <a:gd name="connsiteY3" fmla="*/ 149323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314223 w 3736622"/>
                <a:gd name="connsiteY3" fmla="*/ 92878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6622" h="1007278">
                  <a:moveTo>
                    <a:pt x="0" y="153089"/>
                  </a:moveTo>
                  <a:cubicBezTo>
                    <a:pt x="0" y="69958"/>
                    <a:pt x="67391" y="2567"/>
                    <a:pt x="150522" y="2567"/>
                  </a:cubicBezTo>
                  <a:cubicBezTo>
                    <a:pt x="282226" y="-16875"/>
                    <a:pt x="523679" y="79708"/>
                    <a:pt x="880533" y="104167"/>
                  </a:cubicBezTo>
                  <a:cubicBezTo>
                    <a:pt x="1237387" y="128626"/>
                    <a:pt x="1848243" y="98522"/>
                    <a:pt x="2314223" y="92878"/>
                  </a:cubicBezTo>
                  <a:lnTo>
                    <a:pt x="3586100" y="2567"/>
                  </a:lnTo>
                  <a:cubicBezTo>
                    <a:pt x="3669231" y="2567"/>
                    <a:pt x="3736622" y="69958"/>
                    <a:pt x="3736622" y="153089"/>
                  </a:cubicBezTo>
                  <a:lnTo>
                    <a:pt x="3736622" y="755156"/>
                  </a:lnTo>
                  <a:cubicBezTo>
                    <a:pt x="3736622" y="838287"/>
                    <a:pt x="3669231" y="905678"/>
                    <a:pt x="3586100" y="905678"/>
                  </a:cubicBezTo>
                  <a:cubicBezTo>
                    <a:pt x="3011622" y="909441"/>
                    <a:pt x="2640345" y="1003515"/>
                    <a:pt x="2065867" y="1007278"/>
                  </a:cubicBezTo>
                  <a:lnTo>
                    <a:pt x="598311" y="995989"/>
                  </a:lnTo>
                  <a:cubicBezTo>
                    <a:pt x="279087" y="979056"/>
                    <a:pt x="235189" y="930765"/>
                    <a:pt x="150522" y="905678"/>
                  </a:cubicBezTo>
                  <a:cubicBezTo>
                    <a:pt x="67391" y="905678"/>
                    <a:pt x="0" y="838287"/>
                    <a:pt x="0" y="755156"/>
                  </a:cubicBezTo>
                  <a:lnTo>
                    <a:pt x="0" y="153089"/>
                  </a:lnTo>
                  <a:close/>
                </a:path>
              </a:pathLst>
            </a:custGeom>
            <a:solidFill>
              <a:srgbClr val="AFDA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GB" sz="2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2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GB" sz="2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endPara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6019441" y="891522"/>
            <a:ext cx="538676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</a:t>
            </a:r>
          </a:p>
          <a:p>
            <a:pPr indent="177800" algn="just">
              <a:buFontTx/>
              <a:buChar char="-"/>
            </a:pP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vỡ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177800" algn="just">
              <a:buFontTx/>
              <a:buChar char="-"/>
            </a:pP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vết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nức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177800" algn="just">
              <a:buFontTx/>
              <a:buChar char="-"/>
            </a:pP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hơi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lung lay.</a:t>
            </a:r>
          </a:p>
          <a:p>
            <a:pPr indent="177800" algn="just">
              <a:buFontTx/>
              <a:buChar char="-"/>
            </a:pP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30" y="1436966"/>
            <a:ext cx="4842752" cy="4367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585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41695" y="519599"/>
            <a:ext cx="10631605" cy="5867553"/>
            <a:chOff x="696563" y="1348135"/>
            <a:chExt cx="10532534" cy="4932844"/>
          </a:xfrm>
        </p:grpSpPr>
        <p:sp>
          <p:nvSpPr>
            <p:cNvPr id="4" name="Rounded Rectangle 3"/>
            <p:cNvSpPr/>
            <p:nvPr/>
          </p:nvSpPr>
          <p:spPr>
            <a:xfrm>
              <a:off x="696563" y="1348135"/>
              <a:ext cx="10532534" cy="4842933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96563" y="1438046"/>
              <a:ext cx="10532534" cy="4842933"/>
            </a:xfrm>
            <a:prstGeom prst="roundRect">
              <a:avLst/>
            </a:prstGeom>
            <a:solidFill>
              <a:srgbClr val="AFDA90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682" name="Google Shape;682;p44"/>
          <p:cNvSpPr/>
          <p:nvPr/>
        </p:nvSpPr>
        <p:spPr>
          <a:xfrm>
            <a:off x="-935768" y="-778835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3" name="Google Shape;683;p44"/>
          <p:cNvSpPr/>
          <p:nvPr/>
        </p:nvSpPr>
        <p:spPr>
          <a:xfrm>
            <a:off x="5163888" y="-855290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4" name="Google Shape;684;p44"/>
          <p:cNvSpPr/>
          <p:nvPr/>
        </p:nvSpPr>
        <p:spPr>
          <a:xfrm>
            <a:off x="11473670" y="-72862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71124"/>
            <a:ext cx="3257384" cy="1097189"/>
            <a:chOff x="124177" y="161035"/>
            <a:chExt cx="3815644" cy="1097189"/>
          </a:xfrm>
        </p:grpSpPr>
        <p:sp>
          <p:nvSpPr>
            <p:cNvPr id="2" name="Rounded Rectangle 1"/>
            <p:cNvSpPr/>
            <p:nvPr/>
          </p:nvSpPr>
          <p:spPr>
            <a:xfrm>
              <a:off x="124177" y="161035"/>
              <a:ext cx="3736622" cy="1007278"/>
            </a:xfrm>
            <a:custGeom>
              <a:avLst/>
              <a:gdLst>
                <a:gd name="connsiteX0" fmla="*/ 0 w 3736622"/>
                <a:gd name="connsiteY0" fmla="*/ 150522 h 903111"/>
                <a:gd name="connsiteX1" fmla="*/ 150522 w 3736622"/>
                <a:gd name="connsiteY1" fmla="*/ 0 h 903111"/>
                <a:gd name="connsiteX2" fmla="*/ 3586100 w 3736622"/>
                <a:gd name="connsiteY2" fmla="*/ 0 h 903111"/>
                <a:gd name="connsiteX3" fmla="*/ 3736622 w 3736622"/>
                <a:gd name="connsiteY3" fmla="*/ 150522 h 903111"/>
                <a:gd name="connsiteX4" fmla="*/ 3736622 w 3736622"/>
                <a:gd name="connsiteY4" fmla="*/ 752589 h 903111"/>
                <a:gd name="connsiteX5" fmla="*/ 3586100 w 3736622"/>
                <a:gd name="connsiteY5" fmla="*/ 903111 h 903111"/>
                <a:gd name="connsiteX6" fmla="*/ 150522 w 3736622"/>
                <a:gd name="connsiteY6" fmla="*/ 903111 h 903111"/>
                <a:gd name="connsiteX7" fmla="*/ 0 w 3736622"/>
                <a:gd name="connsiteY7" fmla="*/ 752589 h 903111"/>
                <a:gd name="connsiteX8" fmla="*/ 0 w 3736622"/>
                <a:gd name="connsiteY8" fmla="*/ 150522 h 903111"/>
                <a:gd name="connsiteX0" fmla="*/ 0 w 3736622"/>
                <a:gd name="connsiteY0" fmla="*/ 150522 h 1004711"/>
                <a:gd name="connsiteX1" fmla="*/ 150522 w 3736622"/>
                <a:gd name="connsiteY1" fmla="*/ 0 h 1004711"/>
                <a:gd name="connsiteX2" fmla="*/ 3586100 w 3736622"/>
                <a:gd name="connsiteY2" fmla="*/ 0 h 1004711"/>
                <a:gd name="connsiteX3" fmla="*/ 3736622 w 3736622"/>
                <a:gd name="connsiteY3" fmla="*/ 150522 h 1004711"/>
                <a:gd name="connsiteX4" fmla="*/ 3736622 w 3736622"/>
                <a:gd name="connsiteY4" fmla="*/ 752589 h 1004711"/>
                <a:gd name="connsiteX5" fmla="*/ 3586100 w 3736622"/>
                <a:gd name="connsiteY5" fmla="*/ 903111 h 1004711"/>
                <a:gd name="connsiteX6" fmla="*/ 2065867 w 3736622"/>
                <a:gd name="connsiteY6" fmla="*/ 1004711 h 1004711"/>
                <a:gd name="connsiteX7" fmla="*/ 150522 w 3736622"/>
                <a:gd name="connsiteY7" fmla="*/ 903111 h 1004711"/>
                <a:gd name="connsiteX8" fmla="*/ 0 w 3736622"/>
                <a:gd name="connsiteY8" fmla="*/ 752589 h 1004711"/>
                <a:gd name="connsiteX9" fmla="*/ 0 w 3736622"/>
                <a:gd name="connsiteY9" fmla="*/ 150522 h 1004711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150522 w 3736622"/>
                <a:gd name="connsiteY8" fmla="*/ 903365 h 1004965"/>
                <a:gd name="connsiteX9" fmla="*/ 0 w 3736622"/>
                <a:gd name="connsiteY9" fmla="*/ 752843 h 1004965"/>
                <a:gd name="connsiteX10" fmla="*/ 0 w 3736622"/>
                <a:gd name="connsiteY10" fmla="*/ 150776 h 1004965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598311 w 3736622"/>
                <a:gd name="connsiteY8" fmla="*/ 993676 h 1004965"/>
                <a:gd name="connsiteX9" fmla="*/ 150522 w 3736622"/>
                <a:gd name="connsiteY9" fmla="*/ 903365 h 1004965"/>
                <a:gd name="connsiteX10" fmla="*/ 0 w 3736622"/>
                <a:gd name="connsiteY10" fmla="*/ 752843 h 1004965"/>
                <a:gd name="connsiteX11" fmla="*/ 0 w 3736622"/>
                <a:gd name="connsiteY11" fmla="*/ 150776 h 1004965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291645 w 3736622"/>
                <a:gd name="connsiteY3" fmla="*/ 149323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314223 w 3736622"/>
                <a:gd name="connsiteY3" fmla="*/ 92878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6622" h="1007278">
                  <a:moveTo>
                    <a:pt x="0" y="153089"/>
                  </a:moveTo>
                  <a:cubicBezTo>
                    <a:pt x="0" y="69958"/>
                    <a:pt x="67391" y="2567"/>
                    <a:pt x="150522" y="2567"/>
                  </a:cubicBezTo>
                  <a:cubicBezTo>
                    <a:pt x="282226" y="-16875"/>
                    <a:pt x="523679" y="79708"/>
                    <a:pt x="880533" y="104167"/>
                  </a:cubicBezTo>
                  <a:cubicBezTo>
                    <a:pt x="1237387" y="128626"/>
                    <a:pt x="1848243" y="98522"/>
                    <a:pt x="2314223" y="92878"/>
                  </a:cubicBezTo>
                  <a:lnTo>
                    <a:pt x="3586100" y="2567"/>
                  </a:lnTo>
                  <a:cubicBezTo>
                    <a:pt x="3669231" y="2567"/>
                    <a:pt x="3736622" y="69958"/>
                    <a:pt x="3736622" y="153089"/>
                  </a:cubicBezTo>
                  <a:lnTo>
                    <a:pt x="3736622" y="755156"/>
                  </a:lnTo>
                  <a:cubicBezTo>
                    <a:pt x="3736622" y="838287"/>
                    <a:pt x="3669231" y="905678"/>
                    <a:pt x="3586100" y="905678"/>
                  </a:cubicBezTo>
                  <a:cubicBezTo>
                    <a:pt x="3011622" y="909441"/>
                    <a:pt x="2640345" y="1003515"/>
                    <a:pt x="2065867" y="1007278"/>
                  </a:cubicBezTo>
                  <a:lnTo>
                    <a:pt x="598311" y="995989"/>
                  </a:lnTo>
                  <a:cubicBezTo>
                    <a:pt x="279087" y="979056"/>
                    <a:pt x="235189" y="930765"/>
                    <a:pt x="150522" y="905678"/>
                  </a:cubicBezTo>
                  <a:cubicBezTo>
                    <a:pt x="67391" y="905678"/>
                    <a:pt x="0" y="838287"/>
                    <a:pt x="0" y="755156"/>
                  </a:cubicBezTo>
                  <a:lnTo>
                    <a:pt x="0" y="153089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ed Rectangle 1"/>
            <p:cNvSpPr/>
            <p:nvPr/>
          </p:nvSpPr>
          <p:spPr>
            <a:xfrm>
              <a:off x="203199" y="250946"/>
              <a:ext cx="3736622" cy="1007278"/>
            </a:xfrm>
            <a:custGeom>
              <a:avLst/>
              <a:gdLst>
                <a:gd name="connsiteX0" fmla="*/ 0 w 3736622"/>
                <a:gd name="connsiteY0" fmla="*/ 150522 h 903111"/>
                <a:gd name="connsiteX1" fmla="*/ 150522 w 3736622"/>
                <a:gd name="connsiteY1" fmla="*/ 0 h 903111"/>
                <a:gd name="connsiteX2" fmla="*/ 3586100 w 3736622"/>
                <a:gd name="connsiteY2" fmla="*/ 0 h 903111"/>
                <a:gd name="connsiteX3" fmla="*/ 3736622 w 3736622"/>
                <a:gd name="connsiteY3" fmla="*/ 150522 h 903111"/>
                <a:gd name="connsiteX4" fmla="*/ 3736622 w 3736622"/>
                <a:gd name="connsiteY4" fmla="*/ 752589 h 903111"/>
                <a:gd name="connsiteX5" fmla="*/ 3586100 w 3736622"/>
                <a:gd name="connsiteY5" fmla="*/ 903111 h 903111"/>
                <a:gd name="connsiteX6" fmla="*/ 150522 w 3736622"/>
                <a:gd name="connsiteY6" fmla="*/ 903111 h 903111"/>
                <a:gd name="connsiteX7" fmla="*/ 0 w 3736622"/>
                <a:gd name="connsiteY7" fmla="*/ 752589 h 903111"/>
                <a:gd name="connsiteX8" fmla="*/ 0 w 3736622"/>
                <a:gd name="connsiteY8" fmla="*/ 150522 h 903111"/>
                <a:gd name="connsiteX0" fmla="*/ 0 w 3736622"/>
                <a:gd name="connsiteY0" fmla="*/ 150522 h 1004711"/>
                <a:gd name="connsiteX1" fmla="*/ 150522 w 3736622"/>
                <a:gd name="connsiteY1" fmla="*/ 0 h 1004711"/>
                <a:gd name="connsiteX2" fmla="*/ 3586100 w 3736622"/>
                <a:gd name="connsiteY2" fmla="*/ 0 h 1004711"/>
                <a:gd name="connsiteX3" fmla="*/ 3736622 w 3736622"/>
                <a:gd name="connsiteY3" fmla="*/ 150522 h 1004711"/>
                <a:gd name="connsiteX4" fmla="*/ 3736622 w 3736622"/>
                <a:gd name="connsiteY4" fmla="*/ 752589 h 1004711"/>
                <a:gd name="connsiteX5" fmla="*/ 3586100 w 3736622"/>
                <a:gd name="connsiteY5" fmla="*/ 903111 h 1004711"/>
                <a:gd name="connsiteX6" fmla="*/ 2065867 w 3736622"/>
                <a:gd name="connsiteY6" fmla="*/ 1004711 h 1004711"/>
                <a:gd name="connsiteX7" fmla="*/ 150522 w 3736622"/>
                <a:gd name="connsiteY7" fmla="*/ 903111 h 1004711"/>
                <a:gd name="connsiteX8" fmla="*/ 0 w 3736622"/>
                <a:gd name="connsiteY8" fmla="*/ 752589 h 1004711"/>
                <a:gd name="connsiteX9" fmla="*/ 0 w 3736622"/>
                <a:gd name="connsiteY9" fmla="*/ 150522 h 1004711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150522 w 3736622"/>
                <a:gd name="connsiteY8" fmla="*/ 903365 h 1004965"/>
                <a:gd name="connsiteX9" fmla="*/ 0 w 3736622"/>
                <a:gd name="connsiteY9" fmla="*/ 752843 h 1004965"/>
                <a:gd name="connsiteX10" fmla="*/ 0 w 3736622"/>
                <a:gd name="connsiteY10" fmla="*/ 150776 h 1004965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598311 w 3736622"/>
                <a:gd name="connsiteY8" fmla="*/ 993676 h 1004965"/>
                <a:gd name="connsiteX9" fmla="*/ 150522 w 3736622"/>
                <a:gd name="connsiteY9" fmla="*/ 903365 h 1004965"/>
                <a:gd name="connsiteX10" fmla="*/ 0 w 3736622"/>
                <a:gd name="connsiteY10" fmla="*/ 752843 h 1004965"/>
                <a:gd name="connsiteX11" fmla="*/ 0 w 3736622"/>
                <a:gd name="connsiteY11" fmla="*/ 150776 h 1004965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291645 w 3736622"/>
                <a:gd name="connsiteY3" fmla="*/ 149323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314223 w 3736622"/>
                <a:gd name="connsiteY3" fmla="*/ 92878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6622" h="1007278">
                  <a:moveTo>
                    <a:pt x="0" y="153089"/>
                  </a:moveTo>
                  <a:cubicBezTo>
                    <a:pt x="0" y="69958"/>
                    <a:pt x="67391" y="2567"/>
                    <a:pt x="150522" y="2567"/>
                  </a:cubicBezTo>
                  <a:cubicBezTo>
                    <a:pt x="282226" y="-16875"/>
                    <a:pt x="523679" y="79708"/>
                    <a:pt x="880533" y="104167"/>
                  </a:cubicBezTo>
                  <a:cubicBezTo>
                    <a:pt x="1237387" y="128626"/>
                    <a:pt x="1848243" y="98522"/>
                    <a:pt x="2314223" y="92878"/>
                  </a:cubicBezTo>
                  <a:lnTo>
                    <a:pt x="3586100" y="2567"/>
                  </a:lnTo>
                  <a:cubicBezTo>
                    <a:pt x="3669231" y="2567"/>
                    <a:pt x="3736622" y="69958"/>
                    <a:pt x="3736622" y="153089"/>
                  </a:cubicBezTo>
                  <a:lnTo>
                    <a:pt x="3736622" y="755156"/>
                  </a:lnTo>
                  <a:cubicBezTo>
                    <a:pt x="3736622" y="838287"/>
                    <a:pt x="3669231" y="905678"/>
                    <a:pt x="3586100" y="905678"/>
                  </a:cubicBezTo>
                  <a:cubicBezTo>
                    <a:pt x="3011622" y="909441"/>
                    <a:pt x="2640345" y="1003515"/>
                    <a:pt x="2065867" y="1007278"/>
                  </a:cubicBezTo>
                  <a:lnTo>
                    <a:pt x="598311" y="995989"/>
                  </a:lnTo>
                  <a:cubicBezTo>
                    <a:pt x="279087" y="979056"/>
                    <a:pt x="235189" y="930765"/>
                    <a:pt x="150522" y="905678"/>
                  </a:cubicBezTo>
                  <a:cubicBezTo>
                    <a:pt x="67391" y="905678"/>
                    <a:pt x="0" y="838287"/>
                    <a:pt x="0" y="755156"/>
                  </a:cubicBezTo>
                  <a:lnTo>
                    <a:pt x="0" y="153089"/>
                  </a:lnTo>
                  <a:close/>
                </a:path>
              </a:pathLst>
            </a:custGeom>
            <a:solidFill>
              <a:srgbClr val="AFDA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GB" sz="2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2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GB" sz="2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endPara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5918352" y="1330576"/>
            <a:ext cx="538676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</a:t>
            </a:r>
          </a:p>
          <a:p>
            <a:pPr indent="177800" algn="just">
              <a:buFontTx/>
              <a:buChar char="-"/>
            </a:pP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quét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rát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177800" algn="just">
              <a:buFontTx/>
              <a:buChar char="-"/>
            </a:pP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 can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chắn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177800" algn="just">
              <a:buFontTx/>
              <a:buChar char="-"/>
            </a:pP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ngay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thang.</a:t>
            </a:r>
          </a:p>
        </p:txBody>
      </p:sp>
      <p:pic>
        <p:nvPicPr>
          <p:cNvPr id="13" name="Picture 12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36"/>
          <a:stretch/>
        </p:blipFill>
        <p:spPr>
          <a:xfrm>
            <a:off x="1164576" y="1330576"/>
            <a:ext cx="4485597" cy="4607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304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71982988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arden Week! by Slidesgo">
  <a:themeElements>
    <a:clrScheme name="Simple Light">
      <a:dk1>
        <a:srgbClr val="000000"/>
      </a:dk1>
      <a:lt1>
        <a:srgbClr val="FFFFFF"/>
      </a:lt1>
      <a:dk2>
        <a:srgbClr val="E4F7D7"/>
      </a:dk2>
      <a:lt2>
        <a:srgbClr val="AFDA90"/>
      </a:lt2>
      <a:accent1>
        <a:srgbClr val="2A6842"/>
      </a:accent1>
      <a:accent2>
        <a:srgbClr val="BEE2EC"/>
      </a:accent2>
      <a:accent3>
        <a:srgbClr val="5891BE"/>
      </a:accent3>
      <a:accent4>
        <a:srgbClr val="ED7259"/>
      </a:accent4>
      <a:accent5>
        <a:srgbClr val="FFDF49"/>
      </a:accent5>
      <a:accent6>
        <a:srgbClr val="F2B1B7"/>
      </a:accent6>
      <a:hlink>
        <a:srgbClr val="AFDA9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Garden Week! by Slidesgo">
  <a:themeElements>
    <a:clrScheme name="Simple Light">
      <a:dk1>
        <a:srgbClr val="000000"/>
      </a:dk1>
      <a:lt1>
        <a:srgbClr val="FFFFFF"/>
      </a:lt1>
      <a:dk2>
        <a:srgbClr val="E4F7D7"/>
      </a:dk2>
      <a:lt2>
        <a:srgbClr val="AFDA90"/>
      </a:lt2>
      <a:accent1>
        <a:srgbClr val="2A6842"/>
      </a:accent1>
      <a:accent2>
        <a:srgbClr val="BEE2EC"/>
      </a:accent2>
      <a:accent3>
        <a:srgbClr val="5891BE"/>
      </a:accent3>
      <a:accent4>
        <a:srgbClr val="ED7259"/>
      </a:accent4>
      <a:accent5>
        <a:srgbClr val="FFDF49"/>
      </a:accent5>
      <a:accent6>
        <a:srgbClr val="F2B1B7"/>
      </a:accent6>
      <a:hlink>
        <a:srgbClr val="AFDA9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602</Words>
  <Application>Microsoft Office PowerPoint</Application>
  <PresentationFormat>Widescreen</PresentationFormat>
  <Paragraphs>52</Paragraphs>
  <Slides>15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Calibri</vt:lpstr>
      <vt:lpstr>Arial</vt:lpstr>
      <vt:lpstr>Luckiest Guy</vt:lpstr>
      <vt:lpstr>Sue Ellen Francisco</vt:lpstr>
      <vt:lpstr>Baloo 2</vt:lpstr>
      <vt:lpstr>Calibri Light</vt:lpstr>
      <vt:lpstr>#9Slide07 HoneyCream</vt:lpstr>
      <vt:lpstr>Cambria</vt:lpstr>
      <vt:lpstr>Alfa Slab One</vt:lpstr>
      <vt:lpstr>Office Theme</vt:lpstr>
      <vt:lpstr>Garden Week! by Slidesgo</vt:lpstr>
      <vt:lpstr>1_Garden Week!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Vũ Kim Ngân</cp:lastModifiedBy>
  <cp:revision>30</cp:revision>
  <dcterms:created xsi:type="dcterms:W3CDTF">2022-09-26T13:45:54Z</dcterms:created>
  <dcterms:modified xsi:type="dcterms:W3CDTF">2023-10-23T00:46:27Z</dcterms:modified>
</cp:coreProperties>
</file>