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1"/>
  </p:notesMasterIdLst>
  <p:sldIdLst>
    <p:sldId id="257" r:id="rId3"/>
    <p:sldId id="316" r:id="rId4"/>
    <p:sldId id="338" r:id="rId5"/>
    <p:sldId id="318" r:id="rId6"/>
    <p:sldId id="339" r:id="rId7"/>
    <p:sldId id="319" r:id="rId8"/>
    <p:sldId id="320" r:id="rId9"/>
    <p:sldId id="321" r:id="rId10"/>
    <p:sldId id="322" r:id="rId11"/>
    <p:sldId id="341" r:id="rId12"/>
    <p:sldId id="340" r:id="rId13"/>
    <p:sldId id="323" r:id="rId14"/>
    <p:sldId id="325" r:id="rId15"/>
    <p:sldId id="344" r:id="rId16"/>
    <p:sldId id="343" r:id="rId17"/>
    <p:sldId id="345" r:id="rId18"/>
    <p:sldId id="346" r:id="rId19"/>
    <p:sldId id="3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4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2023/3/17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2023/3/17</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ags" Target="../tags/tag1.xml"/><Relationship Id="rId2" Type="http://schemas.openxmlformats.org/officeDocument/2006/relationships/slideLayout" Target="../slideLayouts/slideLayout4.xml"/><Relationship Id="rId16"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745A46A-C41D-4A7F-9252-FCD987A9E52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00176" y="180974"/>
            <a:ext cx="1095375" cy="1095375"/>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2023/3/17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5.png"/><Relationship Id="rId7"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5.png"/><Relationship Id="rId7"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7.xml"/><Relationship Id="rId7"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pic>
        <p:nvPicPr>
          <p:cNvPr id="6" name="Picture 5">
            <a:extLst>
              <a:ext uri="{FF2B5EF4-FFF2-40B4-BE49-F238E27FC236}">
                <a16:creationId xmlns:a16="http://schemas.microsoft.com/office/drawing/2014/main"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43575" y="3609975"/>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399</Words>
  <Application>Microsoft Office PowerPoint</Application>
  <PresentationFormat>Widescreen</PresentationFormat>
  <Paragraphs>40</Paragraphs>
  <Slides>18</Slides>
  <Notes>17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微软雅黑</vt:lpstr>
      <vt:lpstr>黑体</vt:lpstr>
      <vt:lpstr>#9Slide05 SVNClementine</vt:lpstr>
      <vt:lpstr>Arial</vt:lpstr>
      <vt:lpstr>Calibri</vt:lpstr>
      <vt:lpstr>字魂59号-创粗黑</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33</cp:revision>
  <dcterms:created xsi:type="dcterms:W3CDTF">2022-11-13T11:16:52Z</dcterms:created>
  <dcterms:modified xsi:type="dcterms:W3CDTF">2023-03-17T09:10:07Z</dcterms:modified>
</cp:coreProperties>
</file>