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2022/9/30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2022/9/30</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9.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16.png"/><Relationship Id="rId10" Type="http://schemas.openxmlformats.org/officeDocument/2006/relationships/image" Target="../media/image4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16.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7.xml"/><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513794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字魂59号-创粗黑"/>
                <a:cs typeface="Times New Roman" panose="02020603050405020304" pitchFamily="18"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字魂59号-创粗黑"/>
                <a:cs typeface="Times New Roman" panose="02020603050405020304" pitchFamily="18"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字魂59号-创粗黑"/>
                <a:cs typeface="Times New Roman" panose="02020603050405020304" pitchFamily="18"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字魂59号-创粗黑"/>
                <a:cs typeface="Times New Roman" panose="02020603050405020304" pitchFamily="18"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字魂59号-创粗黑"/>
                <a:cs typeface="Times New Roman" panose="02020603050405020304" pitchFamily="18"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字魂59号-创粗黑"/>
                <a:cs typeface="Times New Roman" panose="02020603050405020304" pitchFamily="18"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字魂59号-创粗黑"/>
                <a:cs typeface="Times New Roman" panose="02020603050405020304" pitchFamily="18"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字魂59号-创粗黑"/>
              <a:cs typeface="Times New Roman" panose="02020603050405020304" pitchFamily="18"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Cổng</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trường</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rộng</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rPr>
              <a:t>mở</a:t>
            </a:r>
            <a:endPar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Times New Roman" panose="02020603050405020304" pitchFamily="18" charset="0"/>
                <a:cs typeface="Times New Roman" panose="02020603050405020304" pitchFamily="18"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cs typeface="Times New Roman" panose="02020603050405020304" pitchFamily="18" charset="0"/>
              </a:rPr>
              <a:t>kể</a:t>
            </a:r>
            <a:r>
              <a:rPr kumimoji="0" lang="en-US" sz="3200" b="0" i="0" u="none" strike="noStrike" kern="1200" cap="none" spc="0" normalizeH="0" baseline="0" noProof="0" dirty="0">
                <a:ln>
                  <a:noFill/>
                </a:ln>
                <a:solidFill>
                  <a:srgbClr val="FFC000">
                    <a:lumMod val="50000"/>
                  </a:srgbClr>
                </a:solidFill>
                <a:effectLst/>
                <a:uLnTx/>
                <a:uFillTx/>
                <a:latin typeface="Times New Roman" panose="02020603050405020304" pitchFamily="18" charset="0"/>
                <a:cs typeface="Times New Roman" panose="02020603050405020304" pitchFamily="18" charset="0"/>
              </a:rPr>
              <a:t>: </a:t>
            </a:r>
            <a:r>
              <a:rPr lang="en-US" sz="3200" dirty="0" err="1">
                <a:solidFill>
                  <a:srgbClr val="FFC000">
                    <a:lumMod val="50000"/>
                  </a:srgbClr>
                </a:solidFill>
                <a:latin typeface="Times New Roman" panose="02020603050405020304" pitchFamily="18" charset="0"/>
                <a:cs typeface="Times New Roman" panose="02020603050405020304" pitchFamily="18" charset="0"/>
              </a:rPr>
              <a:t>Đội</a:t>
            </a:r>
            <a:r>
              <a:rPr lang="en-US" sz="3200" dirty="0">
                <a:solidFill>
                  <a:srgbClr val="FFC000">
                    <a:lumMod val="50000"/>
                  </a:srgbClr>
                </a:solidFill>
                <a:latin typeface="Times New Roman" panose="02020603050405020304" pitchFamily="18" charset="0"/>
                <a:cs typeface="Times New Roman" panose="02020603050405020304" pitchFamily="18" charset="0"/>
              </a:rPr>
              <a:t> </a:t>
            </a:r>
            <a:r>
              <a:rPr lang="en-US" sz="3200" dirty="0" err="1">
                <a:solidFill>
                  <a:srgbClr val="FFC000">
                    <a:lumMod val="50000"/>
                  </a:srgbClr>
                </a:solidFill>
                <a:latin typeface="Times New Roman" panose="02020603050405020304" pitchFamily="18" charset="0"/>
                <a:cs typeface="Times New Roman" panose="02020603050405020304" pitchFamily="18" charset="0"/>
              </a:rPr>
              <a:t>viên</a:t>
            </a:r>
            <a:r>
              <a:rPr lang="en-US" sz="3200" dirty="0">
                <a:solidFill>
                  <a:srgbClr val="FFC000">
                    <a:lumMod val="50000"/>
                  </a:srgbClr>
                </a:solidFill>
                <a:latin typeface="Times New Roman" panose="02020603050405020304" pitchFamily="18" charset="0"/>
                <a:cs typeface="Times New Roman" panose="02020603050405020304" pitchFamily="18" charset="0"/>
              </a:rPr>
              <a:t> </a:t>
            </a:r>
            <a:r>
              <a:rPr lang="en-US" sz="3200" dirty="0" err="1">
                <a:solidFill>
                  <a:srgbClr val="FFC000">
                    <a:lumMod val="50000"/>
                  </a:srgbClr>
                </a:solidFill>
                <a:latin typeface="Times New Roman" panose="02020603050405020304" pitchFamily="18" charset="0"/>
                <a:cs typeface="Times New Roman" panose="02020603050405020304" pitchFamily="18" charset="0"/>
              </a:rPr>
              <a:t>tương</a:t>
            </a:r>
            <a:r>
              <a:rPr lang="en-US" sz="3200" dirty="0">
                <a:solidFill>
                  <a:srgbClr val="FFC000">
                    <a:lumMod val="50000"/>
                  </a:srgbClr>
                </a:solidFill>
                <a:latin typeface="Times New Roman" panose="02020603050405020304" pitchFamily="18" charset="0"/>
                <a:cs typeface="Times New Roman" panose="02020603050405020304" pitchFamily="18" charset="0"/>
              </a:rPr>
              <a:t> </a:t>
            </a:r>
            <a:r>
              <a:rPr lang="en-US" sz="3200" dirty="0" err="1">
                <a:solidFill>
                  <a:srgbClr val="FFC000">
                    <a:lumMod val="50000"/>
                  </a:srgbClr>
                </a:solidFill>
                <a:latin typeface="Times New Roman" panose="02020603050405020304" pitchFamily="18" charset="0"/>
                <a:cs typeface="Times New Roman" panose="02020603050405020304" pitchFamily="18" charset="0"/>
              </a:rPr>
              <a:t>lai</a:t>
            </a:r>
            <a:endParaRPr kumimoji="0" lang="en-US" sz="3200" b="0" i="0" u="none" strike="noStrike" kern="1200" cap="none" spc="0" normalizeH="0" baseline="0" noProof="0" dirty="0">
              <a:ln>
                <a:noFill/>
              </a:ln>
              <a:solidFill>
                <a:srgbClr val="FFC000">
                  <a:lumMod val="50000"/>
                </a:srgbClr>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0140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Times New Roman" panose="02020603050405020304" pitchFamily="18" charset="0"/>
                <a:ea typeface="微软雅黑" panose="020B0503020204020204" pitchFamily="34" charset="-122"/>
                <a:cs typeface="Times New Roman" panose="02020603050405020304" pitchFamily="18" charset="0"/>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Times New Roman" panose="02020603050405020304" pitchFamily="18" charset="0"/>
                <a:ea typeface="微软雅黑" panose="020B0503020204020204" pitchFamily="34" charset="-122"/>
                <a:cs typeface="Times New Roman" panose="02020603050405020304" pitchFamily="18" charset="0"/>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Times New Roman" panose="02020603050405020304" pitchFamily="18" charset="0"/>
                <a:ea typeface="微软雅黑" panose="020B0503020204020204" pitchFamily="34" charset="-122"/>
                <a:cs typeface="Times New Roman" panose="02020603050405020304" pitchFamily="18" charset="0"/>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Times New Roman" panose="02020603050405020304" pitchFamily="18" charset="0"/>
              <a:ea typeface="微软雅黑" panose="020B0503020204020204" pitchFamily="34" charset="-122"/>
              <a:cs typeface="Times New Roman" panose="02020603050405020304" pitchFamily="18" charset="0"/>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Vì</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sao</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Linh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thấy</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bất</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ngờ</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vui</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vẻ</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465864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Times New Roman" panose="02020603050405020304" pitchFamily="18" charset="0"/>
                <a:cs typeface="Times New Roman" panose="02020603050405020304" pitchFamily="18" charset="0"/>
              </a:rPr>
              <a:t>Linh </a:t>
            </a:r>
            <a:r>
              <a:rPr lang="en-US" sz="3000" dirty="0" err="1">
                <a:solidFill>
                  <a:srgbClr val="FF0000"/>
                </a:solidFill>
                <a:latin typeface="Times New Roman" panose="02020603050405020304" pitchFamily="18" charset="0"/>
                <a:cs typeface="Times New Roman" panose="02020603050405020304" pitchFamily="18" charset="0"/>
              </a:rPr>
              <a:t>cảm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thấy</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bất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ngờ</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vẻ</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vì</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mình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vẫn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học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đúng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giờ</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xứng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đáng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để</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vào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Đội</a:t>
            </a:r>
            <a:r>
              <a:rPr lang="en-US" sz="3000" dirty="0">
                <a:solidFill>
                  <a:srgbClr val="FF0000"/>
                </a:solidFill>
                <a:latin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Times New Roman" panose="02020603050405020304" pitchFamily="18" charset="0"/>
                <a:ea typeface="微软雅黑"/>
                <a:cs typeface="Times New Roman" panose="02020603050405020304" pitchFamily="18" charset="0"/>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Times New Roman" panose="02020603050405020304" pitchFamily="18" charset="0"/>
                <a:ea typeface="微软雅黑"/>
                <a:cs typeface="Times New Roman" panose="02020603050405020304" pitchFamily="18" charset="0"/>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cs typeface="Times New Roman" panose="02020603050405020304" pitchFamily="18" charset="0"/>
              </a:rPr>
              <a:t>Đọc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hỏi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dưới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tranh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nhớ</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lại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nội</a:t>
            </a:r>
            <a:r>
              <a:rPr lang="en-US" sz="2800" dirty="0">
                <a:solidFill>
                  <a:prstClr val="white"/>
                </a:solidFill>
                <a:latin typeface="Times New Roman" panose="02020603050405020304" pitchFamily="18" charset="0"/>
                <a:cs typeface="Times New Roman" panose="02020603050405020304" pitchFamily="18" charset="0"/>
              </a:rPr>
              <a:t> dung </a:t>
            </a: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chuyện</a:t>
            </a:r>
            <a:r>
              <a:rPr lang="en-US" sz="2800" dirty="0">
                <a:solidFill>
                  <a:prstClr val="white"/>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lai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mj-lt"/>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mj-lt"/>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088535" y="323910"/>
            <a:ext cx="6472559" cy="1200329"/>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mj-lt"/>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mj-lt"/>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latin typeface="+mj-lt"/>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latin typeface="+mj-lt"/>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270910" y="3020810"/>
            <a:ext cx="1003688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tranh</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cs typeface="Times New Roman" panose="02020603050405020304" pitchFamily="18" charset="0"/>
              </a:rPr>
              <a:t>Đội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viên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tương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lai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029"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029"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029"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029"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lang="en-029"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029"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029"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029"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029"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029"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029"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gì</a:t>
            </a:r>
            <a:r>
              <a:rPr lang="en-029"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465864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Chuyện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xảy</a:t>
            </a:r>
            <a:r>
              <a:rPr lang="en-US" sz="3200" dirty="0">
                <a:solidFill>
                  <a:srgbClr val="FF0000"/>
                </a:solidFill>
                <a:latin typeface="Times New Roman" panose="02020603050405020304" pitchFamily="18" charset="0"/>
                <a:cs typeface="Times New Roman" panose="02020603050405020304" pitchFamily="18" charset="0"/>
              </a:rPr>
              <a:t> ra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tờ</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xin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462485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Tờ đơn xin vào Đội của Linh bị em trai làm bẩn.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Linh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đã</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tờ</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đơn</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sạch</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đẹp</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hơn</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465864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latin typeface="Times New Roman" panose="02020603050405020304" pitchFamily="18" charset="0"/>
                <a:cs typeface="Times New Roman" panose="02020603050405020304" pitchFamily="18"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Chuyện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khiến</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Linh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thấy</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xấu</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hổ</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462485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hôm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Linh </a:t>
            </a:r>
            <a:r>
              <a:rPr lang="en-US" sz="2400" dirty="0" err="1">
                <a:solidFill>
                  <a:srgbClr val="FF0000"/>
                </a:solidFill>
                <a:latin typeface="Times New Roman" panose="02020603050405020304" pitchFamily="18" charset="0"/>
                <a:cs typeface="Times New Roman" panose="02020603050405020304" pitchFamily="18" charset="0"/>
              </a:rPr>
              <a:t>thấy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ở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muộn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khiến</a:t>
            </a:r>
            <a:r>
              <a:rPr lang="en-US" sz="2400" dirty="0">
                <a:solidFill>
                  <a:srgbClr val="FF0000"/>
                </a:solidFill>
                <a:latin typeface="Times New Roman" panose="02020603050405020304" pitchFamily="18" charset="0"/>
                <a:cs typeface="Times New Roman" panose="02020603050405020304" pitchFamily="18" charset="0"/>
              </a:rPr>
              <a:t> Linh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thấy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hổ</a:t>
            </a:r>
            <a:r>
              <a:rPr lang="en-US" sz="2400" dirty="0">
                <a:solidFill>
                  <a:srgbClr val="FF0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398</Words>
  <Application>Microsoft Office PowerPoint</Application>
  <PresentationFormat>Widescreen</PresentationFormat>
  <Paragraphs>60</Paragraphs>
  <Slides>20</Slides>
  <Notes>19</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等线</vt:lpstr>
      <vt:lpstr>等线 Light</vt:lpstr>
      <vt:lpstr>微软雅黑</vt:lpstr>
      <vt:lpstr>Arial</vt:lpstr>
      <vt:lpstr>Calibri</vt:lpstr>
      <vt:lpstr>Calibri Light</vt:lpstr>
      <vt:lpstr>Coiny</vt:lpstr>
      <vt:lpstr>Times New Roman</vt:lpstr>
      <vt:lpstr>字魂27号-布丁体</vt:lpstr>
      <vt:lpstr>字魂59号-创粗黑</vt:lpstr>
      <vt:lpstr>思源黑体 CN Light</vt:lpstr>
      <vt:lpstr>迷你简细行楷</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19</cp:revision>
  <dcterms:created xsi:type="dcterms:W3CDTF">2022-06-25T00:47:11Z</dcterms:created>
  <dcterms:modified xsi:type="dcterms:W3CDTF">2022-09-30T08:14:42Z</dcterms:modified>
</cp:coreProperties>
</file>