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711" r:id="rId4"/>
    <p:sldMasterId id="2147483747" r:id="rId5"/>
    <p:sldMasterId id="2147483786" r:id="rId6"/>
  </p:sldMasterIdLst>
  <p:notesMasterIdLst>
    <p:notesMasterId r:id="rId27"/>
  </p:notesMasterIdLst>
  <p:sldIdLst>
    <p:sldId id="264" r:id="rId7"/>
    <p:sldId id="662" r:id="rId8"/>
    <p:sldId id="661" r:id="rId9"/>
    <p:sldId id="262" r:id="rId10"/>
    <p:sldId id="660" r:id="rId11"/>
    <p:sldId id="429" r:id="rId12"/>
    <p:sldId id="367" r:id="rId13"/>
    <p:sldId id="2007577196" r:id="rId14"/>
    <p:sldId id="2007577174" r:id="rId15"/>
    <p:sldId id="285" r:id="rId16"/>
    <p:sldId id="2007577195" r:id="rId17"/>
    <p:sldId id="369" r:id="rId18"/>
    <p:sldId id="2007577091" r:id="rId19"/>
    <p:sldId id="2007577197" r:id="rId20"/>
    <p:sldId id="2007577198" r:id="rId21"/>
    <p:sldId id="2007577199" r:id="rId22"/>
    <p:sldId id="2007577200" r:id="rId23"/>
    <p:sldId id="2007577201" r:id="rId24"/>
    <p:sldId id="2007577191" r:id="rId25"/>
    <p:sldId id="6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2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7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4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5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2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2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5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9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5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725A84-4E0B-4116-9DC9-EE85314AE53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6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jp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297549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311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5671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8A17E5-5076-4D1C-8D3C-F6BBB41E6904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1" name="!!2">
              <a:extLst>
                <a:ext uri="{FF2B5EF4-FFF2-40B4-BE49-F238E27FC236}">
                  <a16:creationId xmlns:a16="http://schemas.microsoft.com/office/drawing/2014/main" id="{70C7F8F7-11F5-45E3-B0E8-4BBDCB056CE7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9EE8F2F-23D4-4A4F-AAB7-0DFA35177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CB1C92B-AC76-4AE2-95D0-0F05F80BFB92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95A06A-AF9B-43EF-98C0-C28E984267D0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5" name="!!1">
              <a:extLst>
                <a:ext uri="{FF2B5EF4-FFF2-40B4-BE49-F238E27FC236}">
                  <a16:creationId xmlns:a16="http://schemas.microsoft.com/office/drawing/2014/main" id="{33E4070F-7075-497D-862A-09A3621AD042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CCC3A536-AEE6-4666-A79D-07F8D0764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0050BC4C-3C11-49AD-8288-A8EEEBDCCCB5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8" name="Picture 17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47FDEDA2-9EE2-45C4-AF10-78CB8E14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4245326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1E9F1E6-7D65-4316-A795-E2A70AB69447}"/>
              </a:ext>
            </a:extLst>
          </p:cNvPr>
          <p:cNvSpPr/>
          <p:nvPr/>
        </p:nvSpPr>
        <p:spPr>
          <a:xfrm>
            <a:off x="84110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FDAE1B2D-03C0-48EA-BDC3-C63D73EEDAC2}"/>
              </a:ext>
            </a:extLst>
          </p:cNvPr>
          <p:cNvSpPr/>
          <p:nvPr/>
        </p:nvSpPr>
        <p:spPr>
          <a:xfrm>
            <a:off x="85815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36773C9F-C2E7-4F93-AA4E-71D65485DEFB}"/>
              </a:ext>
            </a:extLst>
          </p:cNvPr>
          <p:cNvSpPr/>
          <p:nvPr/>
        </p:nvSpPr>
        <p:spPr>
          <a:xfrm>
            <a:off x="87931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CBA18D79-F1A6-4A6E-8A40-19249056FBE2}"/>
              </a:ext>
            </a:extLst>
          </p:cNvPr>
          <p:cNvSpPr/>
          <p:nvPr/>
        </p:nvSpPr>
        <p:spPr>
          <a:xfrm>
            <a:off x="90139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8CBCCA07-3CB7-4138-8B4C-AB4531A0C5F2}"/>
              </a:ext>
            </a:extLst>
          </p:cNvPr>
          <p:cNvSpPr/>
          <p:nvPr/>
        </p:nvSpPr>
        <p:spPr>
          <a:xfrm>
            <a:off x="879311" y="566876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id="{74EF14E3-E61B-4BB7-A459-808524DED0E6}"/>
              </a:ext>
            </a:extLst>
          </p:cNvPr>
          <p:cNvSpPr/>
          <p:nvPr/>
        </p:nvSpPr>
        <p:spPr>
          <a:xfrm>
            <a:off x="362982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A09BBBD0-4A31-4570-AB92-7946C432F42A}"/>
              </a:ext>
            </a:extLst>
          </p:cNvPr>
          <p:cNvSpPr/>
          <p:nvPr/>
        </p:nvSpPr>
        <p:spPr>
          <a:xfrm>
            <a:off x="364687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7C872590-E632-4CD2-8DD1-2F5CA0420602}"/>
              </a:ext>
            </a:extLst>
          </p:cNvPr>
          <p:cNvSpPr/>
          <p:nvPr/>
        </p:nvSpPr>
        <p:spPr>
          <a:xfrm>
            <a:off x="366803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F9639A2D-F252-4029-A6F5-797DC66C67C4}"/>
              </a:ext>
            </a:extLst>
          </p:cNvPr>
          <p:cNvSpPr/>
          <p:nvPr/>
        </p:nvSpPr>
        <p:spPr>
          <a:xfrm>
            <a:off x="369011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489441" y="5668760"/>
            <a:ext cx="244568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975EA73-8372-4C2C-B8BD-2FB54B33B81D}"/>
              </a:ext>
            </a:extLst>
          </p:cNvPr>
          <p:cNvGrpSpPr/>
          <p:nvPr/>
        </p:nvGrpSpPr>
        <p:grpSpPr>
          <a:xfrm>
            <a:off x="6139402" y="-1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id="{8A926FCD-75ED-45FF-9E74-0E80C6592895}"/>
              </a:ext>
            </a:extLst>
          </p:cNvPr>
          <p:cNvSpPr/>
          <p:nvPr/>
        </p:nvSpPr>
        <p:spPr>
          <a:xfrm>
            <a:off x="6502880" y="256879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77B1DE51-2ACB-48DB-84D6-A09FB3DA566C}"/>
              </a:ext>
            </a:extLst>
          </p:cNvPr>
          <p:cNvSpPr/>
          <p:nvPr/>
        </p:nvSpPr>
        <p:spPr>
          <a:xfrm>
            <a:off x="6519929" y="329412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id="{3CE41048-1F02-4A17-BF07-A098F5466131}"/>
              </a:ext>
            </a:extLst>
          </p:cNvPr>
          <p:cNvSpPr/>
          <p:nvPr/>
        </p:nvSpPr>
        <p:spPr>
          <a:xfrm>
            <a:off x="6541087" y="41348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id="{BC21A641-4D41-4EF5-B122-6659862D863B}"/>
              </a:ext>
            </a:extLst>
          </p:cNvPr>
          <p:cNvSpPr/>
          <p:nvPr/>
        </p:nvSpPr>
        <p:spPr>
          <a:xfrm>
            <a:off x="6563173" y="486012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id="{2EF7E9E7-31C8-4D18-8E5E-B26F13F6AECF}"/>
              </a:ext>
            </a:extLst>
          </p:cNvPr>
          <p:cNvSpPr/>
          <p:nvPr/>
        </p:nvSpPr>
        <p:spPr>
          <a:xfrm>
            <a:off x="6541087" y="566875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id="{FF5BE97E-5660-4D1B-B301-8AAAE6907708}"/>
              </a:ext>
            </a:extLst>
          </p:cNvPr>
          <p:cNvSpPr/>
          <p:nvPr/>
        </p:nvSpPr>
        <p:spPr>
          <a:xfrm>
            <a:off x="9174103" y="256879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id="{583A16E7-9F6C-46AB-BF20-C99E4A10D6DB}"/>
              </a:ext>
            </a:extLst>
          </p:cNvPr>
          <p:cNvSpPr/>
          <p:nvPr/>
        </p:nvSpPr>
        <p:spPr>
          <a:xfrm>
            <a:off x="9191152" y="329411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EEBCE9-56B6-4A87-89A6-A46E5AA23B8F}"/>
              </a:ext>
            </a:extLst>
          </p:cNvPr>
          <p:cNvGrpSpPr/>
          <p:nvPr/>
        </p:nvGrpSpPr>
        <p:grpSpPr>
          <a:xfrm>
            <a:off x="9033720" y="1022084"/>
            <a:ext cx="2403446" cy="1200329"/>
            <a:chOff x="4795735" y="4949268"/>
            <a:chExt cx="1408892" cy="1175012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F8D914-13A0-423C-9D1D-C522983DB0F1}"/>
                </a:ext>
              </a:extLst>
            </p:cNvPr>
            <p:cNvSpPr txBox="1"/>
            <p:nvPr/>
          </p:nvSpPr>
          <p:spPr>
            <a:xfrm>
              <a:off x="4895378" y="4949268"/>
              <a:ext cx="1209605" cy="11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019C4C3D-6793-4A50-B2A1-884628A30214}"/>
              </a:ext>
            </a:extLst>
          </p:cNvPr>
          <p:cNvSpPr/>
          <p:nvPr/>
        </p:nvSpPr>
        <p:spPr>
          <a:xfrm>
            <a:off x="9212310" y="413480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BD617D22-943E-47A3-A68A-0AA55445020B}"/>
              </a:ext>
            </a:extLst>
          </p:cNvPr>
          <p:cNvSpPr/>
          <p:nvPr/>
        </p:nvSpPr>
        <p:spPr>
          <a:xfrm>
            <a:off x="9234396" y="486012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F8CAF04-E8F0-473A-927C-FA2C03E87626}"/>
              </a:ext>
            </a:extLst>
          </p:cNvPr>
          <p:cNvSpPr/>
          <p:nvPr/>
        </p:nvSpPr>
        <p:spPr>
          <a:xfrm>
            <a:off x="9212310" y="566875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4114800" y="3348264"/>
            <a:ext cx="694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nào dưới đây là câu hỏi?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7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2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nào dưới đây là câu hỏi? Dựa vào đâu em biết điều đó?</a:t>
            </a:r>
            <a:endParaRPr lang="vi-VN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929616" y="1148443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75C64-BF98-4C02-ABA3-D6B34397126E}"/>
              </a:ext>
            </a:extLst>
          </p:cNvPr>
          <p:cNvGrpSpPr/>
          <p:nvPr/>
        </p:nvGrpSpPr>
        <p:grpSpPr>
          <a:xfrm>
            <a:off x="1259840" y="1707751"/>
            <a:ext cx="9589135" cy="2627875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9EC074-0515-4281-B86A-109CD3948D65}"/>
                </a:ext>
              </a:extLst>
            </p:cNvPr>
            <p:cNvSpPr txBox="1"/>
            <p:nvPr/>
          </p:nvSpPr>
          <p:spPr>
            <a:xfrm>
              <a:off x="4972507" y="5085465"/>
              <a:ext cx="1148468" cy="90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a. Em đã làm gì để giúp đỡ mẹ?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b. Em đã nhiều lần giúp đỡ mẹ.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D23288A-B43A-47FF-9CB6-EF5EF57A9DD5}"/>
              </a:ext>
            </a:extLst>
          </p:cNvPr>
          <p:cNvSpPr/>
          <p:nvPr/>
        </p:nvSpPr>
        <p:spPr>
          <a:xfrm>
            <a:off x="3456400" y="4682975"/>
            <a:ext cx="5279200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5E296525-E679-43A4-8A99-426728555658}"/>
              </a:ext>
            </a:extLst>
          </p:cNvPr>
          <p:cNvSpPr/>
          <p:nvPr/>
        </p:nvSpPr>
        <p:spPr>
          <a:xfrm>
            <a:off x="2462980" y="4682975"/>
            <a:ext cx="6533536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3943350" y="3348264"/>
            <a:ext cx="7114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 dưới đây và thực hiện yêu cầu</a:t>
            </a:r>
          </a:p>
        </p:txBody>
      </p:sp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143001" y="685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3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46D4C-6210-4566-808E-1A6D1441C447}"/>
              </a:ext>
            </a:extLst>
          </p:cNvPr>
          <p:cNvSpPr txBox="1"/>
          <p:nvPr/>
        </p:nvSpPr>
        <p:spPr>
          <a:xfrm>
            <a:off x="1038226" y="720008"/>
            <a:ext cx="1046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Hộp bút của Na</a:t>
            </a:r>
          </a:p>
          <a:p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hộp bút bé nhỏ có tiếng lao xao. Na ghé tai nghe, có tiếng bút chì:</a:t>
            </a:r>
          </a:p>
          <a:p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Tớ được dùng nhiều nhất nên tớ chỉ còn một mẩu.</a:t>
            </a:r>
          </a:p>
          <a:p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tiếng tẩy đáp lại:</a:t>
            </a:r>
          </a:p>
          <a:p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Tớ toàn vụn tẩy vì chữa cho cậu. Tớ quan trọng nhất. Thước kẻ lên tiếng:</a:t>
            </a:r>
          </a:p>
          <a:p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Tớ mới quan trọng. Tớ được dùng nhiều đến mức mờ hết cả số.</a:t>
            </a:r>
          </a:p>
          <a:p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Na bối rối mở hộp bút. Cô bé thầm thì:</a:t>
            </a:r>
          </a:p>
          <a:p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Ai cũng quan trọng vì đều là bạn thân của tớ.</a:t>
            </a:r>
          </a:p>
          <a:p>
            <a:pPr algn="r"/>
            <a:r>
              <a:rPr lang="vi-VN" sz="25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(Theo 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E3E3E-6BBF-4267-9815-390D87919544}"/>
              </a:ext>
            </a:extLst>
          </p:cNvPr>
          <p:cNvGrpSpPr/>
          <p:nvPr/>
        </p:nvGrpSpPr>
        <p:grpSpPr>
          <a:xfrm>
            <a:off x="1038226" y="4341500"/>
            <a:ext cx="9467849" cy="1735483"/>
            <a:chOff x="4795735" y="5018846"/>
            <a:chExt cx="140889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F0B34-86E6-4F2F-9021-6E7C587CC26E}"/>
                </a:ext>
              </a:extLst>
            </p:cNvPr>
            <p:cNvSpPr txBox="1"/>
            <p:nvPr/>
          </p:nvSpPr>
          <p:spPr>
            <a:xfrm>
              <a:off x="4821600" y="5078968"/>
              <a:ext cx="1329775" cy="936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M: - Trong hộp bút, ai được dùng nhiều đến mức mờ hết cả số?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- Thước kẻ được dùng nhiều đến mức mờ hết cả số.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A38D35-0697-4E4B-B0A9-FF48B6C0D3C2}"/>
              </a:ext>
            </a:extLst>
          </p:cNvPr>
          <p:cNvSpPr/>
          <p:nvPr/>
        </p:nvSpPr>
        <p:spPr>
          <a:xfrm>
            <a:off x="5238750" y="2343150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D53CD8-DE23-4811-81F1-B809F1BD0B08}"/>
              </a:ext>
            </a:extLst>
          </p:cNvPr>
          <p:cNvCxnSpPr/>
          <p:nvPr/>
        </p:nvCxnSpPr>
        <p:spPr>
          <a:xfrm>
            <a:off x="4581525" y="1781175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BF9857-03EE-41FE-99F1-199CE20D8099}"/>
              </a:ext>
            </a:extLst>
          </p:cNvPr>
          <p:cNvSpPr/>
          <p:nvPr/>
        </p:nvSpPr>
        <p:spPr>
          <a:xfrm>
            <a:off x="3229898" y="1152525"/>
            <a:ext cx="2094578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7271274" y="1685925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72907D-8B7C-414E-9738-FB14070807B1}"/>
              </a:ext>
            </a:extLst>
          </p:cNvPr>
          <p:cNvSpPr/>
          <p:nvPr/>
        </p:nvSpPr>
        <p:spPr>
          <a:xfrm>
            <a:off x="7067550" y="10572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620000" y="3095625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EA5D21-8D6B-4A59-8752-4EDCA79BC362}"/>
              </a:ext>
            </a:extLst>
          </p:cNvPr>
          <p:cNvSpPr/>
          <p:nvPr/>
        </p:nvSpPr>
        <p:spPr>
          <a:xfrm>
            <a:off x="8782050" y="2762250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7271274" y="3627705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BEEF93-3691-4DB4-96B6-2B5A23CA08E5}"/>
              </a:ext>
            </a:extLst>
          </p:cNvPr>
          <p:cNvSpPr/>
          <p:nvPr/>
        </p:nvSpPr>
        <p:spPr>
          <a:xfrm>
            <a:off x="7620000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572001" y="3627705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3C67B1-055E-457A-9E12-5F3ADBD53972}"/>
              </a:ext>
            </a:extLst>
          </p:cNvPr>
          <p:cNvSpPr/>
          <p:nvPr/>
        </p:nvSpPr>
        <p:spPr>
          <a:xfrm>
            <a:off x="3600451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957638" y="3162300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5FA2EE-CBAE-47AA-B28D-B9655B3B88F0}"/>
              </a:ext>
            </a:extLst>
          </p:cNvPr>
          <p:cNvSpPr/>
          <p:nvPr/>
        </p:nvSpPr>
        <p:spPr>
          <a:xfrm>
            <a:off x="2138363" y="28479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277371EE-5DF5-404C-BF25-DDB7E3C8F005}"/>
              </a:ext>
            </a:extLst>
          </p:cNvPr>
          <p:cNvSpPr/>
          <p:nvPr/>
        </p:nvSpPr>
        <p:spPr>
          <a:xfrm>
            <a:off x="3981450" y="96570"/>
            <a:ext cx="4229099" cy="6633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6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ở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8272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B9F893-9CB0-4558-9BEF-F033FB2D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"/>
            <a:ext cx="12192000" cy="685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DAF8A-9F1A-4F05-9177-8AA8C99782F2}"/>
              </a:ext>
            </a:extLst>
          </p:cNvPr>
          <p:cNvSpPr txBox="1"/>
          <p:nvPr/>
        </p:nvSpPr>
        <p:spPr>
          <a:xfrm>
            <a:off x="2708910" y="1291590"/>
            <a:ext cx="894969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4E4E-AEFD-443D-9DC3-263DC0DB7630}"/>
              </a:ext>
            </a:extLst>
          </p:cNvPr>
          <p:cNvSpPr txBox="1"/>
          <p:nvPr/>
        </p:nvSpPr>
        <p:spPr>
          <a:xfrm>
            <a:off x="1452107" y="2457701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9ED0C-4EA8-4998-930D-851769E343FD}"/>
              </a:ext>
            </a:extLst>
          </p:cNvPr>
          <p:cNvSpPr txBox="1"/>
          <p:nvPr/>
        </p:nvSpPr>
        <p:spPr>
          <a:xfrm>
            <a:off x="1927105" y="3652541"/>
            <a:ext cx="102648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Từ ngữ về nhà trường. Dấu chấm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1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782" y="2921246"/>
            <a:ext cx="6718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tiếp các từ ngữ về nhà trường trong từng nhóm</a:t>
            </a: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4443716" y="1138918"/>
            <a:ext cx="3437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863029"/>
            <a:ext cx="777302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37BD4EB4-2A45-45C7-8F8A-B68550DA73EF}"/>
              </a:ext>
            </a:extLst>
          </p:cNvPr>
          <p:cNvSpPr txBox="1"/>
          <p:nvPr/>
        </p:nvSpPr>
        <p:spPr>
          <a:xfrm>
            <a:off x="6027068" y="1946959"/>
            <a:ext cx="5985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 tiếp các từ ngữ về nhà trường trong từng nhóm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746219"/>
            <a:ext cx="4238625" cy="23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5D0D64A7-2E3B-4825-A180-159CD6C71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34" y="4193728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565</Words>
  <Application>Microsoft Office PowerPoint</Application>
  <PresentationFormat>Widescreen</PresentationFormat>
  <Paragraphs>87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5" baseType="lpstr">
      <vt:lpstr>DengXian</vt:lpstr>
      <vt:lpstr>DengXian</vt:lpstr>
      <vt:lpstr>等线 Light</vt:lpstr>
      <vt:lpstr>宋体</vt:lpstr>
      <vt:lpstr>#9Slide02 Noi dung dai</vt:lpstr>
      <vt:lpstr>#9Slide02 Tieu de dai</vt:lpstr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UVN Gia Dinh</vt:lpstr>
      <vt:lpstr>字魂115号-刀刀体</vt:lpstr>
      <vt:lpstr>字魂59号-创粗黑</vt:lpstr>
      <vt:lpstr>思源黑体 CN Regular</vt:lpstr>
      <vt:lpstr>方正少儿简体</vt:lpstr>
      <vt:lpstr>杨任东竹石体-Semibold</vt:lpstr>
      <vt:lpstr>1_Office 主题</vt:lpstr>
      <vt:lpstr>Office 主题</vt:lpstr>
      <vt:lpstr>3_Office Theme</vt:lpstr>
      <vt:lpstr>Office 主题​​</vt:lpstr>
      <vt:lpstr>千图网拥有20W+精美PPT模板 更多PPT模板下载至：www.58pic.com/office/ppt​​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Minhthangpc.VN</cp:lastModifiedBy>
  <cp:revision>27</cp:revision>
  <dcterms:created xsi:type="dcterms:W3CDTF">2022-06-25T07:22:12Z</dcterms:created>
  <dcterms:modified xsi:type="dcterms:W3CDTF">2022-09-30T08:10:51Z</dcterms:modified>
</cp:coreProperties>
</file>