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081339" y="4121686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Chia sẻ với bạn cách chuẩn bị sách vở hằng ngày.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Trang trí thời khóa biểu và dán vào góc học tập của em.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146</Words>
  <Application>Microsoft Office PowerPoint</Application>
  <PresentationFormat>Widescreen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Microsoft YaHei</vt:lpstr>
      <vt:lpstr>宋体</vt:lpstr>
      <vt:lpstr>Arial</vt:lpstr>
      <vt:lpstr>Arial-Rounded</vt:lpstr>
      <vt:lpstr>Calibri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Minhthangpc.VN</cp:lastModifiedBy>
  <cp:revision>6</cp:revision>
  <dcterms:created xsi:type="dcterms:W3CDTF">2022-06-25T07:08:00Z</dcterms:created>
  <dcterms:modified xsi:type="dcterms:W3CDTF">2022-09-30T08:07:34Z</dcterms:modified>
</cp:coreProperties>
</file>