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39"/>
  </p:notesMasterIdLst>
  <p:sldIdLst>
    <p:sldId id="521" r:id="rId9"/>
    <p:sldId id="553" r:id="rId10"/>
    <p:sldId id="522" r:id="rId11"/>
    <p:sldId id="515" r:id="rId12"/>
    <p:sldId id="304" r:id="rId13"/>
    <p:sldId id="524" r:id="rId14"/>
    <p:sldId id="539" r:id="rId15"/>
    <p:sldId id="540" r:id="rId16"/>
    <p:sldId id="541" r:id="rId17"/>
    <p:sldId id="306" r:id="rId18"/>
    <p:sldId id="542" r:id="rId19"/>
    <p:sldId id="516" r:id="rId20"/>
    <p:sldId id="543" r:id="rId21"/>
    <p:sldId id="544" r:id="rId22"/>
    <p:sldId id="545" r:id="rId23"/>
    <p:sldId id="546" r:id="rId24"/>
    <p:sldId id="547" r:id="rId25"/>
    <p:sldId id="526" r:id="rId26"/>
    <p:sldId id="532" r:id="rId27"/>
    <p:sldId id="534" r:id="rId28"/>
    <p:sldId id="549" r:id="rId29"/>
    <p:sldId id="550" r:id="rId30"/>
    <p:sldId id="551" r:id="rId31"/>
    <p:sldId id="552" r:id="rId32"/>
    <p:sldId id="537" r:id="rId33"/>
    <p:sldId id="538" r:id="rId34"/>
    <p:sldId id="535" r:id="rId35"/>
    <p:sldId id="554" r:id="rId36"/>
    <p:sldId id="555" r:id="rId37"/>
    <p:sldId id="5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2022/9/30</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2022/9/30</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2022/9/30</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2022/9/30</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2022/9/30</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2022/9/30</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2022/9/30</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2022/9/30</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2022/9/30</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2022/9/30</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dirty="0">
              <a:solidFill>
                <a:srgbClr val="000000"/>
              </a:solidFill>
              <a:latin typeface="Times New Roman" panose="02020603050405020304" pitchFamily="18" charset="0"/>
              <a:ea typeface="宋体" pitchFamily="2" charset="-122"/>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dirty="0">
              <a:solidFill>
                <a:srgbClr val="000000"/>
              </a:solidFill>
              <a:latin typeface="Times New Roman" panose="02020603050405020304" pitchFamily="18" charset="0"/>
              <a:ea typeface="宋体" pitchFamily="2" charset="-122"/>
              <a:cs typeface="Times New Roman" panose="02020603050405020304" pitchFamily="18" charset="0"/>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Times New Roman" panose="02020603050405020304" pitchFamily="18" charset="0"/>
                  <a:cs typeface="Times New Roman" panose="02020603050405020304" pitchFamily="18" charset="0"/>
                </a:rPr>
                <a:t>Em thích đề văn nào dưới đây? Vì sao?</a:t>
              </a:r>
              <a:endParaRPr lang="en-US" sz="3733" dirty="0">
                <a:solidFill>
                  <a:srgbClr val="000000"/>
                </a:solidFill>
                <a:latin typeface="Times New Roman" panose="02020603050405020304" pitchFamily="18" charset="0"/>
                <a:ea typeface="宋体" pitchFamily="2" charset="-122"/>
                <a:cs typeface="Times New Roman" panose="02020603050405020304" pitchFamily="18"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dirty="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Times New Roman" panose="02020603050405020304" pitchFamily="18" charset="0"/>
                  <a:cs typeface="Times New Roman" panose="02020603050405020304" pitchFamily="18" charset="0"/>
                </a:rPr>
                <a:t>1. </a:t>
              </a:r>
              <a:r>
                <a:rPr lang="en-US" sz="3200" b="0" i="0" dirty="0" err="1">
                  <a:solidFill>
                    <a:srgbClr val="002060"/>
                  </a:solidFill>
                  <a:effectLst/>
                  <a:latin typeface="Times New Roman" panose="02020603050405020304" pitchFamily="18" charset="0"/>
                  <a:cs typeface="Times New Roman" panose="02020603050405020304" pitchFamily="18" charset="0"/>
                </a:rPr>
                <a:t>Kể</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về</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một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việc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em</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từng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làm</a:t>
              </a:r>
              <a:r>
                <a:rPr lang="en-US" sz="3200" b="0" i="0" dirty="0">
                  <a:solidFill>
                    <a:srgbClr val="002060"/>
                  </a:solidFill>
                  <a:effectLst/>
                  <a:latin typeface="Times New Roman" panose="02020603050405020304" pitchFamily="18" charset="0"/>
                  <a:cs typeface="Times New Roman" panose="02020603050405020304" pitchFamily="18" charset="0"/>
                </a:rPr>
                <a:t> ở </a:t>
              </a:r>
              <a:r>
                <a:rPr lang="en-US" sz="3200" b="0" i="0" dirty="0" err="1">
                  <a:solidFill>
                    <a:srgbClr val="002060"/>
                  </a:solidFill>
                  <a:effectLst/>
                  <a:latin typeface="Times New Roman" panose="02020603050405020304" pitchFamily="18" charset="0"/>
                  <a:cs typeface="Times New Roman" panose="02020603050405020304" pitchFamily="18" charset="0"/>
                </a:rPr>
                <a:t>nhà</a:t>
              </a:r>
              <a:endParaRPr lang="en-US" sz="3200" b="1" dirty="0">
                <a:solidFill>
                  <a:srgbClr val="002060"/>
                </a:solidFill>
                <a:latin typeface="Times New Roman" panose="02020603050405020304" pitchFamily="18" charset="0"/>
                <a:ea typeface="宋体" pitchFamily="2" charset="-122"/>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dirty="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Times New Roman" panose="02020603050405020304" pitchFamily="18" charset="0"/>
                  <a:cs typeface="Times New Roman" panose="02020603050405020304" pitchFamily="18" charset="0"/>
                </a:rPr>
                <a:t>2. </a:t>
              </a:r>
              <a:r>
                <a:rPr lang="en-US" sz="3200" b="0" i="0" dirty="0" err="1">
                  <a:solidFill>
                    <a:srgbClr val="002060"/>
                  </a:solidFill>
                  <a:effectLst/>
                  <a:latin typeface="Times New Roman" panose="02020603050405020304" pitchFamily="18" charset="0"/>
                  <a:cs typeface="Times New Roman" panose="02020603050405020304" pitchFamily="18" charset="0"/>
                </a:rPr>
                <a:t>Kể</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một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việc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theo</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tưởng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tượng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của</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em</a:t>
              </a:r>
              <a:endParaRPr lang="en-US" sz="3200" b="1" dirty="0">
                <a:solidFill>
                  <a:srgbClr val="002060"/>
                </a:solidFill>
                <a:latin typeface="Times New Roman" panose="02020603050405020304" pitchFamily="18" charset="0"/>
                <a:ea typeface="宋体" pitchFamily="2" charset="-122"/>
                <a:cs typeface="Times New Roman" panose="02020603050405020304" pitchFamily="18"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lia</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lịa</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rửa</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bát</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đĩa</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ngắn</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ngủn</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Luyện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câu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dài</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 rồi tôi vui vẻ nhận lời, vì đó là việc làm mà tôi đã nói trong bài tập làm văn.</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Times New Roman" panose="02020603050405020304" pitchFamily="18" charset="0"/>
                  <a:ea typeface="宋体" pitchFamily="2" charset="-122"/>
                  <a:cs typeface="Times New Roman" panose="02020603050405020304" pitchFamily="18" charset="0"/>
                  <a:sym typeface="Arial"/>
                </a:rPr>
                <a:t>Luyện</a:t>
              </a:r>
              <a:r>
                <a:rPr lang="en-US" sz="4267" b="1" dirty="0">
                  <a:solidFill>
                    <a:prstClr val="black"/>
                  </a:solidFill>
                  <a:latin typeface="Times New Roman" panose="02020603050405020304" pitchFamily="18" charset="0"/>
                  <a:ea typeface="宋体" pitchFamily="2" charset="-122"/>
                  <a:cs typeface="Times New Roman" panose="02020603050405020304" pitchFamily="18" charset="0"/>
                  <a:sym typeface="Arial"/>
                </a:rPr>
                <a:t> </a:t>
              </a:r>
              <a:r>
                <a:rPr lang="en-US" sz="4267" b="1" dirty="0" err="1">
                  <a:solidFill>
                    <a:prstClr val="black"/>
                  </a:solidFill>
                  <a:latin typeface="Times New Roman" panose="02020603050405020304" pitchFamily="18" charset="0"/>
                  <a:ea typeface="宋体" pitchFamily="2" charset="-122"/>
                  <a:cs typeface="Times New Roman" panose="02020603050405020304" pitchFamily="18" charset="0"/>
                  <a:sym typeface="Arial"/>
                </a:rPr>
                <a:t>đọc</a:t>
              </a:r>
              <a:r>
                <a:rPr lang="en-US" sz="4267" b="1" dirty="0">
                  <a:solidFill>
                    <a:prstClr val="black"/>
                  </a:solidFill>
                  <a:latin typeface="Times New Roman" panose="02020603050405020304" pitchFamily="18" charset="0"/>
                  <a:ea typeface="宋体" pitchFamily="2" charset="-122"/>
                  <a:cs typeface="Times New Roman" panose="02020603050405020304" pitchFamily="18" charset="0"/>
                  <a:sym typeface="Arial"/>
                </a:rPr>
                <a:t> </a:t>
              </a:r>
              <a:r>
                <a:rPr lang="en-US" sz="4267" b="1" dirty="0" err="1">
                  <a:solidFill>
                    <a:prstClr val="black"/>
                  </a:solidFill>
                  <a:latin typeface="Times New Roman" panose="02020603050405020304" pitchFamily="18" charset="0"/>
                  <a:ea typeface="宋体" pitchFamily="2" charset="-122"/>
                  <a:cs typeface="Times New Roman" panose="02020603050405020304" pitchFamily="18" charset="0"/>
                  <a:sym typeface="Arial"/>
                </a:rPr>
                <a:t>nhóm</a:t>
              </a:r>
              <a:endParaRPr lang="en-US" sz="4267" b="1" dirty="0">
                <a:solidFill>
                  <a:prstClr val="black"/>
                </a:solidFill>
                <a:latin typeface="Times New Roman" panose="02020603050405020304" pitchFamily="18" charset="0"/>
                <a:ea typeface="宋体" pitchFamily="2" charset="-122"/>
                <a:cs typeface="Times New Roman" panose="02020603050405020304" pitchFamily="18"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Times New Roman" panose="02020603050405020304" pitchFamily="18" charset="0"/>
                <a:ea typeface="宋体" pitchFamily="2" charset="-122"/>
                <a:cs typeface="Times New Roman" panose="02020603050405020304" pitchFamily="18" charset="0"/>
              </a:rPr>
              <a:t>Yêu</a:t>
            </a:r>
            <a:r>
              <a:rPr lang="zh-CN" altLang="en-US" sz="3200" b="1" dirty="0">
                <a:solidFill>
                  <a:srgbClr val="FC291B"/>
                </a:solidFill>
                <a:latin typeface="Times New Roman" panose="02020603050405020304" pitchFamily="18" charset="0"/>
                <a:ea typeface="宋体" pitchFamily="2" charset="-122"/>
                <a:cs typeface="Times New Roman" panose="02020603050405020304" pitchFamily="18" charset="0"/>
              </a:rPr>
              <a:t> </a:t>
            </a:r>
            <a:r>
              <a:rPr lang="en-US" altLang="zh-CN" sz="3200" b="1" dirty="0" err="1">
                <a:solidFill>
                  <a:srgbClr val="FC291B"/>
                </a:solidFill>
                <a:latin typeface="Times New Roman" panose="02020603050405020304" pitchFamily="18" charset="0"/>
                <a:ea typeface="宋体" pitchFamily="2" charset="-122"/>
                <a:cs typeface="Times New Roman" panose="02020603050405020304" pitchFamily="18" charset="0"/>
              </a:rPr>
              <a:t>cầu</a:t>
            </a:r>
            <a:endParaRPr lang="zh-CN" altLang="en-US" sz="3200" b="1" dirty="0">
              <a:solidFill>
                <a:srgbClr val="FC291B"/>
              </a:solidFill>
              <a:latin typeface="Times New Roman" panose="02020603050405020304" pitchFamily="18" charset="0"/>
              <a:ea typeface="宋体" pitchFamily="2" charset="-122"/>
              <a:cs typeface="Times New Roman" panose="02020603050405020304" pitchFamily="18"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Phân</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công</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đọc</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theo</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đoạn</a:t>
            </a:r>
            <a:endPar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Tất</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cả</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thành</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viên</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đều</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đọc</a:t>
            </a:r>
            <a:endPar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Giải</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nghĩa</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từ</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cùng</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nhau</a:t>
            </a:r>
            <a:endPar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Times New Roman" panose="02020603050405020304" pitchFamily="18" charset="0"/>
                  <a:ea typeface="微软雅黑"/>
                  <a:cs typeface="Times New Roman" panose="02020603050405020304" pitchFamily="18" charset="0"/>
                </a:rPr>
                <a:t>Đọc</a:t>
              </a:r>
              <a:r>
                <a:rPr lang="en-US" sz="2800" dirty="0">
                  <a:solidFill>
                    <a:srgbClr val="000000"/>
                  </a:solidFill>
                  <a:latin typeface="Times New Roman" panose="02020603050405020304" pitchFamily="18" charset="0"/>
                  <a:ea typeface="微软雅黑"/>
                  <a:cs typeface="Times New Roman" panose="02020603050405020304" pitchFamily="18" charset="0"/>
                </a:rPr>
                <a:t> </a:t>
              </a:r>
              <a:r>
                <a:rPr lang="en-US" sz="2800" dirty="0" err="1">
                  <a:solidFill>
                    <a:srgbClr val="000000"/>
                  </a:solidFill>
                  <a:latin typeface="Times New Roman" panose="02020603050405020304" pitchFamily="18" charset="0"/>
                  <a:ea typeface="微软雅黑"/>
                  <a:cs typeface="Times New Roman" panose="02020603050405020304" pitchFamily="18" charset="0"/>
                </a:rPr>
                <a:t>theo</a:t>
              </a:r>
              <a:r>
                <a:rPr lang="en-US" sz="2800" dirty="0">
                  <a:solidFill>
                    <a:srgbClr val="000000"/>
                  </a:solidFill>
                  <a:latin typeface="Times New Roman" panose="02020603050405020304" pitchFamily="18" charset="0"/>
                  <a:ea typeface="微软雅黑"/>
                  <a:cs typeface="Times New Roman" panose="02020603050405020304" pitchFamily="18" charset="0"/>
                </a:rPr>
                <a:t> </a:t>
              </a:r>
              <a:r>
                <a:rPr lang="en-US" sz="2800" dirty="0" err="1">
                  <a:solidFill>
                    <a:srgbClr val="000000"/>
                  </a:solidFill>
                  <a:latin typeface="Times New Roman" panose="02020603050405020304" pitchFamily="18" charset="0"/>
                  <a:ea typeface="微软雅黑"/>
                  <a:cs typeface="Times New Roman" panose="02020603050405020304" pitchFamily="18" charset="0"/>
                </a:rPr>
                <a:t>nhóm</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a:t>
            </a: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Luyện</a:t>
              </a:r>
              <a:r>
                <a:rPr kumimoji="0" lang="en-US" sz="4267" b="1" i="0" u="none" strike="noStrike" kern="1200" cap="none" spc="0" normalizeH="0" baseline="0" noProof="0" dirty="0">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 </a:t>
              </a:r>
              <a:r>
                <a:rPr kumimoji="0" lang="en-US" sz="4267" b="1" i="0" u="none" strike="noStrike" kern="1200" cap="none" spc="0" normalizeH="0" baseline="0" noProof="0" dirty="0" err="1">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đọc</a:t>
              </a:r>
              <a:r>
                <a:rPr kumimoji="0" lang="en-US" sz="4267" b="1" i="0" u="none" strike="noStrike" kern="1200" cap="none" spc="0" normalizeH="0" baseline="0" noProof="0" dirty="0">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 </a:t>
              </a:r>
              <a:r>
                <a:rPr kumimoji="0" lang="en-US" sz="4267" b="1" i="0" u="none" strike="noStrike" kern="1200" cap="none" spc="0" normalizeH="0" baseline="0" noProof="0" dirty="0" err="1">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toàn</a:t>
              </a:r>
              <a:r>
                <a:rPr kumimoji="0" lang="en-US" sz="4267" b="1" i="0" u="none" strike="noStrike" kern="1200" cap="none" spc="0" normalizeH="0" baseline="0" noProof="0" dirty="0">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 </a:t>
              </a:r>
              <a:r>
                <a:rPr kumimoji="0" lang="en-US" sz="4267" b="1" i="0" u="none" strike="noStrike" kern="1200" cap="none" spc="0" normalizeH="0" baseline="0" noProof="0" dirty="0" err="1">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bài</a:t>
              </a:r>
              <a:endParaRPr kumimoji="0" lang="en-US" sz="4267" b="1" i="0" u="none" strike="noStrike" kern="1200" cap="none" spc="0" normalizeH="0" baseline="0" noProof="0" dirty="0">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440927" y="1421739"/>
            <a:ext cx="3600345" cy="665888"/>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792478" cy="602216"/>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837362" cy="602216"/>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4339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Ngắt</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nghỉ</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đúng</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377936" y="207524"/>
            <a:ext cx="3321743"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Times New Roman" panose="02020603050405020304" pitchFamily="18" charset="0"/>
                <a:ea typeface="inpin heiti" charset="-122"/>
                <a:cs typeface="Times New Roman" panose="02020603050405020304" pitchFamily="18" charset="0"/>
              </a:rPr>
              <a:t>Cùng</a:t>
            </a:r>
            <a:r>
              <a:rPr lang="en-US" altLang="zh-CN" sz="4000" b="1" kern="0" dirty="0">
                <a:solidFill>
                  <a:srgbClr val="663F0D">
                    <a:lumMod val="50000"/>
                  </a:srgbClr>
                </a:solidFill>
                <a:latin typeface="Times New Roman" panose="02020603050405020304" pitchFamily="18" charset="0"/>
                <a:ea typeface="inpin heiti" charset="-122"/>
                <a:cs typeface="Times New Roman" panose="02020603050405020304" pitchFamily="18" charset="0"/>
              </a:rPr>
              <a:t> </a:t>
            </a:r>
            <a:r>
              <a:rPr lang="en-US" altLang="zh-CN" sz="4000" b="1" kern="0" dirty="0" err="1">
                <a:solidFill>
                  <a:srgbClr val="663F0D">
                    <a:lumMod val="50000"/>
                  </a:srgbClr>
                </a:solidFill>
                <a:latin typeface="Times New Roman" panose="02020603050405020304" pitchFamily="18" charset="0"/>
                <a:ea typeface="inpin heiti" charset="-122"/>
                <a:cs typeface="Times New Roman" panose="02020603050405020304" pitchFamily="18" charset="0"/>
              </a:rPr>
              <a:t>tìm</a:t>
            </a:r>
            <a:r>
              <a:rPr lang="en-US" altLang="zh-CN" sz="4000" b="1" kern="0" dirty="0">
                <a:solidFill>
                  <a:srgbClr val="663F0D">
                    <a:lumMod val="50000"/>
                  </a:srgbClr>
                </a:solidFill>
                <a:latin typeface="Times New Roman" panose="02020603050405020304" pitchFamily="18" charset="0"/>
                <a:ea typeface="inpin heiti" charset="-122"/>
                <a:cs typeface="Times New Roman" panose="02020603050405020304" pitchFamily="18" charset="0"/>
              </a:rPr>
              <a:t> </a:t>
            </a:r>
            <a:r>
              <a:rPr lang="en-US" altLang="zh-CN" sz="4000" b="1" kern="0" dirty="0" err="1">
                <a:solidFill>
                  <a:srgbClr val="663F0D">
                    <a:lumMod val="50000"/>
                  </a:srgbClr>
                </a:solidFill>
                <a:latin typeface="Times New Roman" panose="02020603050405020304" pitchFamily="18" charset="0"/>
                <a:ea typeface="inpin heiti" charset="-122"/>
                <a:cs typeface="Times New Roman" panose="02020603050405020304" pitchFamily="18" charset="0"/>
              </a:rPr>
              <a:t>hiểu</a:t>
            </a:r>
            <a:endParaRPr lang="zh-CN" altLang="en-US" sz="4000" b="1" kern="0" dirty="0">
              <a:solidFill>
                <a:srgbClr val="663F0D">
                  <a:lumMod val="50000"/>
                </a:srgbClr>
              </a:solidFill>
              <a:latin typeface="Times New Roman" panose="02020603050405020304" pitchFamily="18" charset="0"/>
              <a:ea typeface="inpin heiti" charset="-122"/>
              <a:cs typeface="Times New Roman" panose="02020603050405020304" pitchFamily="18"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2290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Đề</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mà</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giáo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giao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lớp</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gì</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giúp</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đỡ</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tốt</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nhớ</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mình</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ít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giúp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1870544"/>
            <a:chOff x="2051946" y="4887565"/>
            <a:chExt cx="7447303" cy="1532736"/>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32401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Theo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-li-a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vui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vẻ</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nhận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lời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nhà</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đó</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mà</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trong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tập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nộp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giáo</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3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154373"/>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chính</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Sau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nhận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rằng</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Sau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bài</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học</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em</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rút</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ra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bài</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học</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liên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hệ</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bản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thân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là</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gì</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Biết</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giúp</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đỡ</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mẹ</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các</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công</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việc</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nhà</a:t>
            </a:r>
            <a:endParaRPr lang="vi-VN" sz="4267" b="1"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Times New Roman" panose="02020603050405020304" pitchFamily="18" charset="0"/>
                <a:ea typeface="微软雅黑"/>
                <a:cs typeface="Times New Roman" panose="02020603050405020304" pitchFamily="18" charset="0"/>
              </a:rPr>
              <a:t>Thứ</a:t>
            </a:r>
            <a:r>
              <a:rPr lang="en-US" sz="3733" dirty="0">
                <a:solidFill>
                  <a:srgbClr val="000000"/>
                </a:solidFill>
                <a:latin typeface="Times New Roman" panose="02020603050405020304" pitchFamily="18" charset="0"/>
                <a:ea typeface="微软雅黑"/>
                <a:cs typeface="Times New Roman" panose="02020603050405020304" pitchFamily="18" charset="0"/>
              </a:rPr>
              <a:t> … ngày … tháng … </a:t>
            </a:r>
            <a:r>
              <a:rPr lang="en-US" sz="3733" dirty="0" err="1">
                <a:solidFill>
                  <a:srgbClr val="000000"/>
                </a:solidFill>
                <a:latin typeface="Times New Roman" panose="02020603050405020304" pitchFamily="18" charset="0"/>
                <a:ea typeface="微软雅黑"/>
                <a:cs typeface="Times New Roman" panose="02020603050405020304" pitchFamily="18" charset="0"/>
              </a:rPr>
              <a:t>năm</a:t>
            </a:r>
            <a:r>
              <a:rPr lang="en-US" sz="3733" dirty="0">
                <a:solidFill>
                  <a:srgbClr val="000000"/>
                </a:solidFill>
                <a:latin typeface="Times New Roman" panose="02020603050405020304" pitchFamily="18" charset="0"/>
                <a:ea typeface="微软雅黑"/>
                <a:cs typeface="Times New Roman" panose="02020603050405020304" pitchFamily="18" charset="0"/>
              </a:rPr>
              <a:t> 2022</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415762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Times New Roman" panose="02020603050405020304" pitchFamily="18" charset="0"/>
                  <a:cs typeface="Times New Roman" panose="02020603050405020304" pitchFamily="18" charset="0"/>
                </a:rPr>
                <a:t>1</a:t>
              </a:r>
              <a:endParaRPr lang="en-US" sz="3200" dirty="0">
                <a:solidFill>
                  <a:srgbClr val="00000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Times New Roman" panose="02020603050405020304" pitchFamily="18" charset="0"/>
                  <a:cs typeface="Times New Roman" panose="02020603050405020304" pitchFamily="18" charset="0"/>
                </a:rPr>
                <a:t>3</a:t>
              </a: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Times New Roman" panose="02020603050405020304" pitchFamily="18" charset="0"/>
                  <a:cs typeface="Times New Roman" panose="02020603050405020304" pitchFamily="18" charset="0"/>
                </a:rPr>
                <a:t>4</a:t>
              </a: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2058</Words>
  <Application>Microsoft Office PowerPoint</Application>
  <PresentationFormat>Widescreen</PresentationFormat>
  <Paragraphs>152</Paragraphs>
  <Slides>30</Slides>
  <Notes>9</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30</vt:i4>
      </vt:variant>
    </vt:vector>
  </HeadingPairs>
  <TitlesOfParts>
    <vt:vector size="51" baseType="lpstr">
      <vt:lpstr>等线</vt:lpstr>
      <vt:lpstr>等线 Light</vt:lpstr>
      <vt:lpstr>微软雅黑</vt:lpstr>
      <vt:lpstr>微软雅黑</vt:lpstr>
      <vt:lpstr>宋体</vt:lpstr>
      <vt:lpstr>微软雅黑 Light</vt:lpstr>
      <vt:lpstr>Arial</vt:lpstr>
      <vt:lpstr>Arial-Rounded</vt:lpstr>
      <vt:lpstr>Calibri</vt:lpstr>
      <vt:lpstr>Calibri Light</vt:lpstr>
      <vt:lpstr>inpin heiti</vt:lpstr>
      <vt:lpstr>Times New Roman</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Minhthangpc.VN</cp:lastModifiedBy>
  <cp:revision>27</cp:revision>
  <dcterms:created xsi:type="dcterms:W3CDTF">2022-06-25T06:18:34Z</dcterms:created>
  <dcterms:modified xsi:type="dcterms:W3CDTF">2022-09-30T07:57:55Z</dcterms:modified>
</cp:coreProperties>
</file>