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1" r:id="rId4"/>
  </p:sldMasterIdLst>
  <p:notesMasterIdLst>
    <p:notesMasterId r:id="rId22"/>
  </p:notesMasterIdLst>
  <p:sldIdLst>
    <p:sldId id="260" r:id="rId5"/>
    <p:sldId id="258" r:id="rId6"/>
    <p:sldId id="341" r:id="rId7"/>
    <p:sldId id="2634" r:id="rId8"/>
    <p:sldId id="2638" r:id="rId9"/>
    <p:sldId id="335" r:id="rId10"/>
    <p:sldId id="2642" r:id="rId11"/>
    <p:sldId id="2639" r:id="rId12"/>
    <p:sldId id="2640" r:id="rId13"/>
    <p:sldId id="2641" r:id="rId14"/>
    <p:sldId id="344" r:id="rId15"/>
    <p:sldId id="333" r:id="rId16"/>
    <p:sldId id="337" r:id="rId17"/>
    <p:sldId id="345" r:id="rId18"/>
    <p:sldId id="340" r:id="rId19"/>
    <p:sldId id="348" r:id="rId20"/>
    <p:sldId id="34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66"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74349-AD39-454F-AB91-C88AC2225324}" type="datetimeFigureOut">
              <a:rPr lang="en-US" smtClean="0"/>
              <a:t>11/14/2022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3E4034-1B22-4B59-9672-03ECB008A40B}" type="slidenum">
              <a:rPr lang="en-US" smtClean="0"/>
              <a:t>‹#›</a:t>
            </a:fld>
            <a:endParaRPr lang="en-US"/>
          </a:p>
        </p:txBody>
      </p:sp>
    </p:spTree>
    <p:extLst>
      <p:ext uri="{BB962C8B-B14F-4D97-AF65-F5344CB8AC3E}">
        <p14:creationId xmlns:p14="http://schemas.microsoft.com/office/powerpoint/2010/main" val="59183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a:extLst>
              <a:ext uri="{FF2B5EF4-FFF2-40B4-BE49-F238E27FC236}">
                <a16:creationId xmlns:a16="http://schemas.microsoft.com/office/drawing/2014/main" id="{BCF828B9-F770-4CD9-A306-428F88AE79BD}"/>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9" name="备注占位符 2">
            <a:extLst>
              <a:ext uri="{FF2B5EF4-FFF2-40B4-BE49-F238E27FC236}">
                <a16:creationId xmlns:a16="http://schemas.microsoft.com/office/drawing/2014/main" id="{50B02279-789E-48A0-B0CD-B2982FEBA77C}"/>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en-US" dirty="0"/>
          </a:p>
        </p:txBody>
      </p:sp>
      <p:sp>
        <p:nvSpPr>
          <p:cNvPr id="4100" name="灯片编号占位符 3">
            <a:extLst>
              <a:ext uri="{FF2B5EF4-FFF2-40B4-BE49-F238E27FC236}">
                <a16:creationId xmlns:a16="http://schemas.microsoft.com/office/drawing/2014/main" id="{052CA4ED-0227-4D06-9911-165614081C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8ACEFE-F522-4A0C-91A3-60EC5FDB3B58}" type="slidenum">
              <a:rPr kumimoji="0" lang="zh-CN" altLang="en-US" sz="1200" b="0" i="0" u="none" strike="noStrike" kern="1200" cap="none" spc="0" normalizeH="0" baseline="0" noProof="0" smtClean="0">
                <a:ln>
                  <a:noFill/>
                </a:ln>
                <a:solidFill>
                  <a:prstClr val="black"/>
                </a:solidFill>
                <a:effectLst/>
                <a:uLnTx/>
                <a:uFillTx/>
                <a:latin typeface="字魂95号-手刻宋" pitchFamily="2" charset="-122"/>
                <a:ea typeface="字魂95号-手刻宋"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字魂95号-手刻宋" pitchFamily="2" charset="-122"/>
              <a:ea typeface="字魂95号-手刻宋" pitchFamily="2" charset="-122"/>
              <a:cs typeface="+mn-cs"/>
            </a:endParaRPr>
          </a:p>
        </p:txBody>
      </p:sp>
    </p:spTree>
    <p:extLst>
      <p:ext uri="{BB962C8B-B14F-4D97-AF65-F5344CB8AC3E}">
        <p14:creationId xmlns:p14="http://schemas.microsoft.com/office/powerpoint/2010/main" val="3781718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758042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7.png"/><Relationship Id="rId10"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2.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microsoft.com/office/2007/relationships/hdphoto" Target="../media/hdphoto1.wdp"/><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5.png"/><Relationship Id="rId11" Type="http://schemas.openxmlformats.org/officeDocument/2006/relationships/image" Target="../media/image19.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4.xml"/><Relationship Id="rId4" Type="http://schemas.openxmlformats.org/officeDocument/2006/relationships/image" Target="../media/image3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noProof="1"/>
              <a:t>单击此处编辑母版标题样式</a:t>
            </a:r>
            <a:endParaRPr lang="en-US" noProof="1"/>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单击以编辑母版副标题样式</a:t>
            </a:r>
            <a:endParaRPr lang="en-US" noProof="1"/>
          </a:p>
        </p:txBody>
      </p:sp>
      <p:sp>
        <p:nvSpPr>
          <p:cNvPr id="4" name="Date Placeholder 3">
            <a:extLst>
              <a:ext uri="{FF2B5EF4-FFF2-40B4-BE49-F238E27FC236}">
                <a16:creationId xmlns:a16="http://schemas.microsoft.com/office/drawing/2014/main" id="{05D0DABF-4652-4C0A-A8F8-3EAE54244F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07CEBC3-7A32-439E-849B-6D2AB8B4F8B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F4294C55-4C78-4253-8D2A-6AC819A7C79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08C7A5B2-E0A2-4E82-B8AC-68B46EB45185}" type="slidenum">
              <a:rPr lang="zh-CN" altLang="zh-CN"/>
              <a:pPr/>
              <a:t>‹#›</a:t>
            </a:fld>
            <a:endParaRPr lang="zh-CN" altLang="zh-CN"/>
          </a:p>
        </p:txBody>
      </p:sp>
    </p:spTree>
    <p:extLst>
      <p:ext uri="{BB962C8B-B14F-4D97-AF65-F5344CB8AC3E}">
        <p14:creationId xmlns:p14="http://schemas.microsoft.com/office/powerpoint/2010/main" val="4160903734"/>
      </p:ext>
    </p:extLst>
  </p:cSld>
  <p:clrMapOvr>
    <a:masterClrMapping/>
  </p:clrMapOvr>
  <p:transition spd="slow">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7A492A09-B5C3-4898-AC59-AD3B2AB6D4F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D8CC0E9F-9EC1-4320-BBA6-1192AAB6650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01E105E9-C87A-4FFD-B57F-0739EC2676A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13996BF8-C2B8-4B68-BDEB-CDB163E05320}" type="slidenum">
              <a:rPr lang="zh-CN" altLang="zh-CN"/>
              <a:pPr/>
              <a:t>‹#›</a:t>
            </a:fld>
            <a:endParaRPr lang="zh-CN" altLang="zh-CN"/>
          </a:p>
        </p:txBody>
      </p:sp>
    </p:spTree>
    <p:extLst>
      <p:ext uri="{BB962C8B-B14F-4D97-AF65-F5344CB8AC3E}">
        <p14:creationId xmlns:p14="http://schemas.microsoft.com/office/powerpoint/2010/main" val="1608105881"/>
      </p:ext>
    </p:extLst>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C9755F52-E579-44F1-B79F-1FBD9B5968E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3ABD5095-3946-4B5D-8F4C-17DD3B73862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0FEE10FB-2992-4B06-B356-1421BD9ECE9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5C4BA4A2-EB08-4628-900F-26AFC7733A11}" type="slidenum">
              <a:rPr lang="zh-CN" altLang="zh-CN"/>
              <a:pPr/>
              <a:t>‹#›</a:t>
            </a:fld>
            <a:endParaRPr lang="zh-CN" altLang="zh-CN"/>
          </a:p>
        </p:txBody>
      </p:sp>
    </p:spTree>
    <p:extLst>
      <p:ext uri="{BB962C8B-B14F-4D97-AF65-F5344CB8AC3E}">
        <p14:creationId xmlns:p14="http://schemas.microsoft.com/office/powerpoint/2010/main" val="659830190"/>
      </p:ext>
    </p:extLst>
  </p:cSld>
  <p:clrMapOvr>
    <a:masterClrMapping/>
  </p:clrMapOvr>
  <p:transition spd="slow">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9910690"/>
      </p:ext>
    </p:extLst>
  </p:cSld>
  <p:clrMapOvr>
    <a:masterClrMapping/>
  </p:clrMapOvr>
  <p:transition spd="slow">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19" name="矩形: 圆角 18"/>
          <p:cNvSpPr/>
          <p:nvPr userDrawn="1"/>
        </p:nvSpPr>
        <p:spPr>
          <a:xfrm>
            <a:off x="353784" y="316381"/>
            <a:ext cx="11484429" cy="6296782"/>
          </a:xfrm>
          <a:prstGeom prst="roundRect">
            <a:avLst/>
          </a:prstGeom>
          <a:solidFill>
            <a:srgbClr val="FBF3EB"/>
          </a:solidFill>
          <a:ln w="28575">
            <a:solidFill>
              <a:srgbClr val="EBBE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spTree>
    <p:extLst>
      <p:ext uri="{BB962C8B-B14F-4D97-AF65-F5344CB8AC3E}">
        <p14:creationId xmlns:p14="http://schemas.microsoft.com/office/powerpoint/2010/main" val="3018659782"/>
      </p:ext>
    </p:extLst>
  </p:cSld>
  <p:clrMapOvr>
    <a:masterClrMapping/>
  </p:clrMapOvr>
  <p:transition spd="slow">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8602168"/>
      </p:ext>
    </p:extLst>
  </p:cSld>
  <p:clrMapOvr>
    <a:masterClrMapping/>
  </p:clrMapOvr>
  <p:transition spd="slow">
    <p:wedg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409155"/>
      </p:ext>
    </p:extLst>
  </p:cSld>
  <p:clrMapOvr>
    <a:masterClrMapping/>
  </p:clrMapOvr>
  <p:transition spd="slow">
    <p:wedg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3963809"/>
      </p:ext>
    </p:extLst>
  </p:cSld>
  <p:clrMapOvr>
    <a:masterClrMapping/>
  </p:clrMapOvr>
  <p:transition spd="slow">
    <p:wedg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6" name="组合 5"/>
          <p:cNvGrpSpPr/>
          <p:nvPr userDrawn="1"/>
        </p:nvGrpSpPr>
        <p:grpSpPr>
          <a:xfrm>
            <a:off x="1156588" y="3126645"/>
            <a:ext cx="4849623" cy="1793748"/>
            <a:chOff x="1469042" y="1073970"/>
            <a:chExt cx="8924131" cy="3300801"/>
          </a:xfrm>
        </p:grpSpPr>
        <p:sp>
          <p:nvSpPr>
            <p:cNvPr id="7"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8" name="矩形 7"/>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293870241"/>
      </p:ext>
    </p:extLst>
  </p:cSld>
  <p:clrMapOvr>
    <a:masterClrMapping/>
  </p:clrMapOvr>
  <p:transition spd="slow">
    <p:wedg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5" name="组合 4"/>
          <p:cNvGrpSpPr/>
          <p:nvPr userDrawn="1"/>
        </p:nvGrpSpPr>
        <p:grpSpPr>
          <a:xfrm>
            <a:off x="1156588" y="3126645"/>
            <a:ext cx="4849623" cy="1793748"/>
            <a:chOff x="1469042" y="1073970"/>
            <a:chExt cx="8924131" cy="3300801"/>
          </a:xfrm>
        </p:grpSpPr>
        <p:sp>
          <p:nvSpPr>
            <p:cNvPr id="6"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7" name="矩形 6"/>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043221300"/>
      </p:ext>
    </p:extLst>
  </p:cSld>
  <p:clrMapOvr>
    <a:masterClrMapping/>
  </p:clrMapOvr>
  <p:transition spd="slow">
    <p:wedg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593102671"/>
      </p:ext>
    </p:extLst>
  </p:cSld>
  <p:clrMapOvr>
    <a:masterClrMapping/>
  </p:clrMapOvr>
  <p:transition spd="slow">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id="{7284659E-3E9D-4BBC-B9E5-2065E405799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1B4ED01-174C-4C4E-8EE3-2DA1FD1EF1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23F96B99-8CA0-4C91-921F-448822A0239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935F0BF6-66D4-4249-9D37-1C73D3FCF09D}" type="slidenum">
              <a:rPr lang="zh-CN" altLang="zh-CN"/>
              <a:pPr/>
              <a:t>‹#›</a:t>
            </a:fld>
            <a:endParaRPr lang="zh-CN" altLang="zh-CN"/>
          </a:p>
        </p:txBody>
      </p:sp>
    </p:spTree>
    <p:extLst>
      <p:ext uri="{BB962C8B-B14F-4D97-AF65-F5344CB8AC3E}">
        <p14:creationId xmlns:p14="http://schemas.microsoft.com/office/powerpoint/2010/main" val="3923340326"/>
      </p:ext>
    </p:extLst>
  </p:cSld>
  <p:clrMapOvr>
    <a:masterClrMapping/>
  </p:clrMapOvr>
  <p:transition spd="slow">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606127345"/>
      </p:ext>
    </p:extLst>
  </p:cSld>
  <p:clrMapOvr>
    <a:masterClrMapping/>
  </p:clrMapOvr>
  <p:transition spd="slow">
    <p:wedg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6690721"/>
      </p:ext>
    </p:extLst>
  </p:cSld>
  <p:clrMapOvr>
    <a:masterClrMapping/>
  </p:clrMapOvr>
  <p:transition spd="slow">
    <p:wedg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052253"/>
      </p:ext>
    </p:extLst>
  </p:cSld>
  <p:clrMapOvr>
    <a:masterClrMapping/>
  </p:clrMapOvr>
  <p:transition spd="slow">
    <p:wedg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50523436"/>
      </p:ext>
    </p:extLst>
  </p:cSld>
  <p:clrMapOvr>
    <a:masterClrMapping/>
  </p:clrMapOvr>
  <p:transition spd="slow">
    <p:wedg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353805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03826943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712583"/>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5736638"/>
      </p:ext>
    </p:extLst>
  </p:cSld>
  <p:clrMapOvr>
    <a:masterClrMapping/>
  </p:clrMapOvr>
  <p:transition spd="slow">
    <p:wedg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906995"/>
      </p:ext>
    </p:extLst>
  </p:cSld>
  <p:clrMapOvr>
    <a:masterClrMapping/>
  </p:clrMapOvr>
  <p:transition spd="slow">
    <p:wedg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4492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编辑母版文本样式</a:t>
            </a:r>
          </a:p>
        </p:txBody>
      </p:sp>
      <p:sp>
        <p:nvSpPr>
          <p:cNvPr id="4" name="Date Placeholder 3">
            <a:extLst>
              <a:ext uri="{FF2B5EF4-FFF2-40B4-BE49-F238E27FC236}">
                <a16:creationId xmlns:a16="http://schemas.microsoft.com/office/drawing/2014/main" id="{BD1EC543-D6E5-499D-BAB0-E6DF16A5A84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id="{B47C6EEC-180F-4881-BD0A-528D1E3178D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id="{3EEFC40F-431A-4E96-8557-CF6781099B9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B09824EB-5B5B-4CA0-89DD-8DD077488DCB}" type="slidenum">
              <a:rPr lang="zh-CN" altLang="zh-CN"/>
              <a:pPr/>
              <a:t>‹#›</a:t>
            </a:fld>
            <a:endParaRPr lang="zh-CN" altLang="zh-CN"/>
          </a:p>
        </p:txBody>
      </p:sp>
    </p:spTree>
    <p:extLst>
      <p:ext uri="{BB962C8B-B14F-4D97-AF65-F5344CB8AC3E}">
        <p14:creationId xmlns:p14="http://schemas.microsoft.com/office/powerpoint/2010/main" val="2377298712"/>
      </p:ext>
    </p:extLst>
  </p:cSld>
  <p:clrMapOvr>
    <a:masterClrMapping/>
  </p:clrMapOvr>
  <p:transition spd="slow">
    <p:wedg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1173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4275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51014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8880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3940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5910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94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5890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301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6265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Date Placeholder 3">
            <a:extLst>
              <a:ext uri="{FF2B5EF4-FFF2-40B4-BE49-F238E27FC236}">
                <a16:creationId xmlns:a16="http://schemas.microsoft.com/office/drawing/2014/main" id="{6EC556BA-FB1F-44B6-AB0D-FE9178F1A2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05297F0E-F36F-4787-B592-A7C0CE2120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C120AB49-F5A4-463D-851C-51F6AB98E3F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CA3904B5-3571-45D9-BFEF-D655F48C14C2}" type="slidenum">
              <a:rPr lang="zh-CN" altLang="zh-CN"/>
              <a:pPr/>
              <a:t>‹#›</a:t>
            </a:fld>
            <a:endParaRPr lang="zh-CN" altLang="zh-CN"/>
          </a:p>
        </p:txBody>
      </p:sp>
    </p:spTree>
    <p:extLst>
      <p:ext uri="{BB962C8B-B14F-4D97-AF65-F5344CB8AC3E}">
        <p14:creationId xmlns:p14="http://schemas.microsoft.com/office/powerpoint/2010/main" val="2744344126"/>
      </p:ext>
    </p:extLst>
  </p:cSld>
  <p:clrMapOvr>
    <a:masterClrMapping/>
  </p:clrMapOvr>
  <p:transition spd="slow">
    <p:wedg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02553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7" name="Date Placeholder 3">
            <a:extLst>
              <a:ext uri="{FF2B5EF4-FFF2-40B4-BE49-F238E27FC236}">
                <a16:creationId xmlns:a16="http://schemas.microsoft.com/office/drawing/2014/main" id="{CA20E7B2-DDAC-467F-B680-0391277CAA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8" name="Footer Placeholder 4">
            <a:extLst>
              <a:ext uri="{FF2B5EF4-FFF2-40B4-BE49-F238E27FC236}">
                <a16:creationId xmlns:a16="http://schemas.microsoft.com/office/drawing/2014/main" id="{3957D36F-3CA6-4A5C-90C3-ED4A272F93B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9" name="Slide Number Placeholder 5">
            <a:extLst>
              <a:ext uri="{FF2B5EF4-FFF2-40B4-BE49-F238E27FC236}">
                <a16:creationId xmlns:a16="http://schemas.microsoft.com/office/drawing/2014/main" id="{52C5919A-89CB-44DC-A948-AF2453BC9A2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D4C82B3-C4D8-4409-8F26-487738DD0095}" type="slidenum">
              <a:rPr lang="zh-CN" altLang="zh-CN"/>
              <a:pPr/>
              <a:t>‹#›</a:t>
            </a:fld>
            <a:endParaRPr lang="zh-CN" altLang="zh-CN"/>
          </a:p>
        </p:txBody>
      </p:sp>
    </p:spTree>
    <p:extLst>
      <p:ext uri="{BB962C8B-B14F-4D97-AF65-F5344CB8AC3E}">
        <p14:creationId xmlns:p14="http://schemas.microsoft.com/office/powerpoint/2010/main" val="283551794"/>
      </p:ext>
    </p:extLst>
  </p:cSld>
  <p:clrMapOvr>
    <a:masterClrMapping/>
  </p:clrMapOvr>
  <p:transition spd="slow">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Date Placeholder 3">
            <a:extLst>
              <a:ext uri="{FF2B5EF4-FFF2-40B4-BE49-F238E27FC236}">
                <a16:creationId xmlns:a16="http://schemas.microsoft.com/office/drawing/2014/main" id="{2B2B36E5-3992-4BA0-ABDC-864AC7B40F4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4" name="Footer Placeholder 4">
            <a:extLst>
              <a:ext uri="{FF2B5EF4-FFF2-40B4-BE49-F238E27FC236}">
                <a16:creationId xmlns:a16="http://schemas.microsoft.com/office/drawing/2014/main" id="{29B1C9C9-9809-427B-A768-A13D1ADD86F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5" name="Slide Number Placeholder 5">
            <a:extLst>
              <a:ext uri="{FF2B5EF4-FFF2-40B4-BE49-F238E27FC236}">
                <a16:creationId xmlns:a16="http://schemas.microsoft.com/office/drawing/2014/main" id="{FF94E987-7D2F-4C40-9DF7-19D14FD9545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9513A1C6-E2F6-4D43-AB04-5E92844FDDE9}" type="slidenum">
              <a:rPr lang="zh-CN" altLang="zh-CN"/>
              <a:pPr/>
              <a:t>‹#›</a:t>
            </a:fld>
            <a:endParaRPr lang="zh-CN" altLang="zh-CN"/>
          </a:p>
        </p:txBody>
      </p:sp>
    </p:spTree>
    <p:extLst>
      <p:ext uri="{BB962C8B-B14F-4D97-AF65-F5344CB8AC3E}">
        <p14:creationId xmlns:p14="http://schemas.microsoft.com/office/powerpoint/2010/main" val="3063866264"/>
      </p:ext>
    </p:extLst>
  </p:cSld>
  <p:clrMapOvr>
    <a:masterClrMapping/>
  </p:clrMapOvr>
  <p:transition spd="slow">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38C6B48-CAA7-4486-BC8A-FF7729A808F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3" name="Footer Placeholder 4">
            <a:extLst>
              <a:ext uri="{FF2B5EF4-FFF2-40B4-BE49-F238E27FC236}">
                <a16:creationId xmlns:a16="http://schemas.microsoft.com/office/drawing/2014/main" id="{E7DF2D4E-0CC9-4213-89ED-2726CDD2E7E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4" name="Slide Number Placeholder 5">
            <a:extLst>
              <a:ext uri="{FF2B5EF4-FFF2-40B4-BE49-F238E27FC236}">
                <a16:creationId xmlns:a16="http://schemas.microsoft.com/office/drawing/2014/main" id="{1D941806-1A64-4CFA-A656-34CA8BE0D9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3B51604C-DD54-4AEA-815A-949A103FC066}" type="slidenum">
              <a:rPr lang="zh-CN" altLang="zh-CN"/>
              <a:pPr/>
              <a:t>‹#›</a:t>
            </a:fld>
            <a:endParaRPr lang="zh-CN" altLang="zh-CN"/>
          </a:p>
        </p:txBody>
      </p:sp>
    </p:spTree>
    <p:extLst>
      <p:ext uri="{BB962C8B-B14F-4D97-AF65-F5344CB8AC3E}">
        <p14:creationId xmlns:p14="http://schemas.microsoft.com/office/powerpoint/2010/main" val="3218553936"/>
      </p:ext>
    </p:extLst>
  </p:cSld>
  <p:clrMapOvr>
    <a:masterClrMapping/>
  </p:clrMapOvr>
  <p:transition spd="slow">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C079391E-20DF-4E69-AD0D-FE5ACF6DC3D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E78AF510-5DCC-422D-8127-9A1F849C923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6AA00862-41DE-4F06-8E3F-F6A671D1D92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EB45D22-887D-4C9C-9CF4-46332AF09DF6}" type="slidenum">
              <a:rPr lang="zh-CN" altLang="zh-CN"/>
              <a:pPr/>
              <a:t>‹#›</a:t>
            </a:fld>
            <a:endParaRPr lang="zh-CN" altLang="zh-CN"/>
          </a:p>
        </p:txBody>
      </p:sp>
    </p:spTree>
    <p:extLst>
      <p:ext uri="{BB962C8B-B14F-4D97-AF65-F5344CB8AC3E}">
        <p14:creationId xmlns:p14="http://schemas.microsoft.com/office/powerpoint/2010/main" val="2201322667"/>
      </p:ext>
    </p:extLst>
  </p:cSld>
  <p:clrMapOvr>
    <a:masterClrMapping/>
  </p:clrMapOvr>
  <p:transition spd="slow">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id="{2197A64B-9506-4993-B909-BCE01923ACDE}"/>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id="{D19E288F-7C87-4FB6-969A-440E21AA384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id="{89190C0E-2421-4F95-903C-23E4D542F06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10E213A9-1B9E-4426-AF14-21106556F750}" type="slidenum">
              <a:rPr lang="zh-CN" altLang="zh-CN"/>
              <a:pPr/>
              <a:t>‹#›</a:t>
            </a:fld>
            <a:endParaRPr lang="zh-CN" altLang="zh-CN"/>
          </a:p>
        </p:txBody>
      </p:sp>
    </p:spTree>
    <p:extLst>
      <p:ext uri="{BB962C8B-B14F-4D97-AF65-F5344CB8AC3E}">
        <p14:creationId xmlns:p14="http://schemas.microsoft.com/office/powerpoint/2010/main" val="274141455"/>
      </p:ext>
    </p:extLst>
  </p:cSld>
  <p:clrMapOvr>
    <a:masterClrMapping/>
  </p:clrMapOvr>
  <p:transition spd="slow">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825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edg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69E1B86F-07AB-454F-975C-70DEAC076D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0502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edg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9FB248C8-406F-47FE-96EE-CB3F663C86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345337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p:transition spd="slow">
    <p:wedg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727893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5" Type="http://schemas.openxmlformats.org/officeDocument/2006/relationships/image" Target="../media/image62.png"/><Relationship Id="rId4" Type="http://schemas.openxmlformats.org/officeDocument/2006/relationships/image" Target="../media/image61.jpe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audio" Target="../media/audio3.wav"/><Relationship Id="rId1" Type="http://schemas.openxmlformats.org/officeDocument/2006/relationships/slideLayout" Target="../slideLayouts/slideLayout13.xml"/><Relationship Id="rId4" Type="http://schemas.openxmlformats.org/officeDocument/2006/relationships/audio" Target="../media/audio3.wav"/></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image" Target="../media/image66.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35.xml"/><Relationship Id="rId6" Type="http://schemas.openxmlformats.org/officeDocument/2006/relationships/image" Target="../media/image65.png"/><Relationship Id="rId11" Type="http://schemas.openxmlformats.org/officeDocument/2006/relationships/image" Target="../media/image70.gif"/><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1.jpeg"/><Relationship Id="rId9" Type="http://schemas.openxmlformats.org/officeDocument/2006/relationships/image" Target="../media/image68.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1.jpeg"/><Relationship Id="rId7" Type="http://schemas.openxmlformats.org/officeDocument/2006/relationships/image" Target="../media/image72.png"/><Relationship Id="rId2" Type="http://schemas.openxmlformats.org/officeDocument/2006/relationships/audio" Target="../media/audio2.wav"/><Relationship Id="rId1" Type="http://schemas.openxmlformats.org/officeDocument/2006/relationships/slideLayout" Target="../slideLayouts/slideLayout30.xml"/><Relationship Id="rId6" Type="http://schemas.microsoft.com/office/2007/relationships/hdphoto" Target="../media/hdphoto3.wdp"/><Relationship Id="rId5" Type="http://schemas.openxmlformats.org/officeDocument/2006/relationships/image" Target="../media/image71.png"/><Relationship Id="rId10" Type="http://schemas.openxmlformats.org/officeDocument/2006/relationships/audio" Target="../media/audio2.wav"/><Relationship Id="rId4" Type="http://schemas.openxmlformats.org/officeDocument/2006/relationships/image" Target="../media/image64.png"/><Relationship Id="rId9"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image" Target="../media/image50.emf"/></Relationships>
</file>

<file path=ppt/slides/_rels/slide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11ED28F-2173-4B19-93AE-8E362ED82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a:extLst>
              <a:ext uri="{FF2B5EF4-FFF2-40B4-BE49-F238E27FC236}">
                <a16:creationId xmlns:a16="http://schemas.microsoft.com/office/drawing/2014/main" id="{00F08109-1F74-4701-AFF2-8BE2B3E8616B}"/>
              </a:ext>
            </a:extLst>
          </p:cNvPr>
          <p:cNvGrpSpPr>
            <a:grpSpLocks/>
          </p:cNvGrpSpPr>
          <p:nvPr/>
        </p:nvGrpSpPr>
        <p:grpSpPr bwMode="auto">
          <a:xfrm>
            <a:off x="658183" y="611981"/>
            <a:ext cx="11088687" cy="5445125"/>
            <a:chOff x="623392" y="809101"/>
            <a:chExt cx="11089232" cy="5445748"/>
          </a:xfrm>
        </p:grpSpPr>
        <p:grpSp>
          <p:nvGrpSpPr>
            <p:cNvPr id="7" name="组合 6">
              <a:extLst>
                <a:ext uri="{FF2B5EF4-FFF2-40B4-BE49-F238E27FC236}">
                  <a16:creationId xmlns:a16="http://schemas.microsoft.com/office/drawing/2014/main" id="{FC9D6776-3338-4582-9C05-512C1DADA29F}"/>
                </a:ext>
              </a:extLst>
            </p:cNvPr>
            <p:cNvGrpSpPr/>
            <p:nvPr/>
          </p:nvGrpSpPr>
          <p:grpSpPr>
            <a:xfrm>
              <a:off x="911424" y="809101"/>
              <a:ext cx="10776274" cy="5239797"/>
              <a:chOff x="684940" y="764704"/>
              <a:chExt cx="10776274" cy="5239797"/>
            </a:xfrm>
            <a:solidFill>
              <a:schemeClr val="bg1"/>
            </a:solidFill>
          </p:grpSpPr>
          <p:sp>
            <p:nvSpPr>
              <p:cNvPr id="18" name="椭圆 17">
                <a:extLst>
                  <a:ext uri="{FF2B5EF4-FFF2-40B4-BE49-F238E27FC236}">
                    <a16:creationId xmlns:a16="http://schemas.microsoft.com/office/drawing/2014/main" id="{A6116AE5-A242-4C0C-8FA2-AF73241B68EB}"/>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8">
                <a:extLst>
                  <a:ext uri="{FF2B5EF4-FFF2-40B4-BE49-F238E27FC236}">
                    <a16:creationId xmlns:a16="http://schemas.microsoft.com/office/drawing/2014/main" id="{C1A37DCB-88CE-469C-A286-BB57EBA2C40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19">
                <a:extLst>
                  <a:ext uri="{FF2B5EF4-FFF2-40B4-BE49-F238E27FC236}">
                    <a16:creationId xmlns:a16="http://schemas.microsoft.com/office/drawing/2014/main" id="{E885227D-7EFF-421E-A55A-DBDBAD89DBC0}"/>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0">
                <a:extLst>
                  <a:ext uri="{FF2B5EF4-FFF2-40B4-BE49-F238E27FC236}">
                    <a16:creationId xmlns:a16="http://schemas.microsoft.com/office/drawing/2014/main" id="{0309C00C-F665-45BC-B9D9-6FE2CDACBC33}"/>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1">
                <a:extLst>
                  <a:ext uri="{FF2B5EF4-FFF2-40B4-BE49-F238E27FC236}">
                    <a16:creationId xmlns:a16="http://schemas.microsoft.com/office/drawing/2014/main" id="{4F74479E-F359-4B54-A7CF-8D9D5EB9AFAD}"/>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2">
                <a:extLst>
                  <a:ext uri="{FF2B5EF4-FFF2-40B4-BE49-F238E27FC236}">
                    <a16:creationId xmlns:a16="http://schemas.microsoft.com/office/drawing/2014/main" id="{C821BE62-D29E-4CAC-A07A-92118255E36C}"/>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椭圆 23">
                <a:extLst>
                  <a:ext uri="{FF2B5EF4-FFF2-40B4-BE49-F238E27FC236}">
                    <a16:creationId xmlns:a16="http://schemas.microsoft.com/office/drawing/2014/main" id="{886723D7-1A61-4945-BC44-B008470B5A11}"/>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4">
                <a:extLst>
                  <a:ext uri="{FF2B5EF4-FFF2-40B4-BE49-F238E27FC236}">
                    <a16:creationId xmlns:a16="http://schemas.microsoft.com/office/drawing/2014/main" id="{8EEBCA67-2664-4C8B-84E2-B2156B7BB4EF}"/>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5">
                <a:extLst>
                  <a:ext uri="{FF2B5EF4-FFF2-40B4-BE49-F238E27FC236}">
                    <a16:creationId xmlns:a16="http://schemas.microsoft.com/office/drawing/2014/main" id="{B1DE68BF-9602-4F7D-8334-CAFF35BB091D}"/>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6">
                <a:extLst>
                  <a:ext uri="{FF2B5EF4-FFF2-40B4-BE49-F238E27FC236}">
                    <a16:creationId xmlns:a16="http://schemas.microsoft.com/office/drawing/2014/main" id="{E284843A-2AA8-471D-B199-27929EC98B9E}"/>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椭圆 27">
                <a:extLst>
                  <a:ext uri="{FF2B5EF4-FFF2-40B4-BE49-F238E27FC236}">
                    <a16:creationId xmlns:a16="http://schemas.microsoft.com/office/drawing/2014/main" id="{8FF0C0D2-5225-4205-885E-29FA7A5C67A6}"/>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3088" name="组合 7">
              <a:extLst>
                <a:ext uri="{FF2B5EF4-FFF2-40B4-BE49-F238E27FC236}">
                  <a16:creationId xmlns:a16="http://schemas.microsoft.com/office/drawing/2014/main" id="{AB04744F-DCBF-4332-A500-ECC205AB8AE8}"/>
                </a:ext>
              </a:extLst>
            </p:cNvPr>
            <p:cNvGrpSpPr>
              <a:grpSpLocks/>
            </p:cNvGrpSpPr>
            <p:nvPr/>
          </p:nvGrpSpPr>
          <p:grpSpPr bwMode="auto">
            <a:xfrm>
              <a:off x="623392" y="836712"/>
              <a:ext cx="11089232" cy="5418137"/>
              <a:chOff x="479376" y="764704"/>
              <a:chExt cx="11089232" cy="5418137"/>
            </a:xfrm>
          </p:grpSpPr>
          <p:grpSp>
            <p:nvGrpSpPr>
              <p:cNvPr id="9" name="组合 8">
                <a:extLst>
                  <a:ext uri="{FF2B5EF4-FFF2-40B4-BE49-F238E27FC236}">
                    <a16:creationId xmlns:a16="http://schemas.microsoft.com/office/drawing/2014/main" id="{DE5779CB-5444-4B1E-8490-3B8AAAD935B7}"/>
                  </a:ext>
                </a:extLst>
              </p:cNvPr>
              <p:cNvGrpSpPr/>
              <p:nvPr/>
            </p:nvGrpSpPr>
            <p:grpSpPr>
              <a:xfrm>
                <a:off x="479376" y="764704"/>
                <a:ext cx="10585176" cy="5418137"/>
                <a:chOff x="479376" y="764704"/>
                <a:chExt cx="10585176" cy="5418137"/>
              </a:xfrm>
              <a:solidFill>
                <a:schemeClr val="bg1">
                  <a:alpha val="61000"/>
                </a:schemeClr>
              </a:solidFill>
            </p:grpSpPr>
            <p:sp>
              <p:nvSpPr>
                <p:cNvPr id="12" name="椭圆 11">
                  <a:extLst>
                    <a:ext uri="{FF2B5EF4-FFF2-40B4-BE49-F238E27FC236}">
                      <a16:creationId xmlns:a16="http://schemas.microsoft.com/office/drawing/2014/main" id="{D711C541-D9B4-45FE-B490-47BBFCE4CFEE}"/>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2">
                  <a:extLst>
                    <a:ext uri="{FF2B5EF4-FFF2-40B4-BE49-F238E27FC236}">
                      <a16:creationId xmlns:a16="http://schemas.microsoft.com/office/drawing/2014/main" id="{FC272E47-086A-4F9B-85AF-F367EA3923E4}"/>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3">
                  <a:extLst>
                    <a:ext uri="{FF2B5EF4-FFF2-40B4-BE49-F238E27FC236}">
                      <a16:creationId xmlns:a16="http://schemas.microsoft.com/office/drawing/2014/main" id="{DF0F5908-6C04-486E-9981-8497877C2F02}"/>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4">
                  <a:extLst>
                    <a:ext uri="{FF2B5EF4-FFF2-40B4-BE49-F238E27FC236}">
                      <a16:creationId xmlns:a16="http://schemas.microsoft.com/office/drawing/2014/main" id="{A0ADBBD7-7837-442B-953B-BF7A0E62A36F}"/>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5">
                  <a:extLst>
                    <a:ext uri="{FF2B5EF4-FFF2-40B4-BE49-F238E27FC236}">
                      <a16:creationId xmlns:a16="http://schemas.microsoft.com/office/drawing/2014/main" id="{2A5CDFE9-52F7-4E08-8DD5-8ACBD870AFDE}"/>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7" name="椭圆 16">
                  <a:extLst>
                    <a:ext uri="{FF2B5EF4-FFF2-40B4-BE49-F238E27FC236}">
                      <a16:creationId xmlns:a16="http://schemas.microsoft.com/office/drawing/2014/main" id="{43F33F5E-93E5-402F-AF00-D1B13A3AB59E}"/>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0" name="椭圆 9">
                <a:extLst>
                  <a:ext uri="{FF2B5EF4-FFF2-40B4-BE49-F238E27FC236}">
                    <a16:creationId xmlns:a16="http://schemas.microsoft.com/office/drawing/2014/main" id="{4742041D-8232-418F-80F1-A67391B22B3C}"/>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椭圆 10">
                <a:extLst>
                  <a:ext uri="{FF2B5EF4-FFF2-40B4-BE49-F238E27FC236}">
                    <a16:creationId xmlns:a16="http://schemas.microsoft.com/office/drawing/2014/main" id="{AC3FCCFB-5E02-49B5-BEC7-524DAB4D2A07}"/>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9" name="图片 28" descr="5cef9ad96fc5e">
            <a:extLst>
              <a:ext uri="{FF2B5EF4-FFF2-40B4-BE49-F238E27FC236}">
                <a16:creationId xmlns:a16="http://schemas.microsoft.com/office/drawing/2014/main" id="{0A7C8A5C-9D49-48CC-B18A-0FCAD999E2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238" y="463550"/>
            <a:ext cx="23082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descr="5f71523d97709">
            <a:extLst>
              <a:ext uri="{FF2B5EF4-FFF2-40B4-BE49-F238E27FC236}">
                <a16:creationId xmlns:a16="http://schemas.microsoft.com/office/drawing/2014/main" id="{C544657C-8320-469B-8C94-3B8E582E53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0213" y="3719513"/>
            <a:ext cx="4286250"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9B0ECCFD-7604-4EC7-AC1A-F69C413A84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2763" y="36513"/>
            <a:ext cx="656748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图片 30">
            <a:extLst>
              <a:ext uri="{FF2B5EF4-FFF2-40B4-BE49-F238E27FC236}">
                <a16:creationId xmlns:a16="http://schemas.microsoft.com/office/drawing/2014/main" id="{80F79ED5-E45C-4CDD-A497-201227E5A7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38" y="17463"/>
            <a:ext cx="6567488"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2">
            <a:extLst>
              <a:ext uri="{FF2B5EF4-FFF2-40B4-BE49-F238E27FC236}">
                <a16:creationId xmlns:a16="http://schemas.microsoft.com/office/drawing/2014/main" id="{7FD7670F-35CD-4456-BE0F-6C98054F62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06" y="4751986"/>
            <a:ext cx="4302769" cy="207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a:extLst>
              <a:ext uri="{FF2B5EF4-FFF2-40B4-BE49-F238E27FC236}">
                <a16:creationId xmlns:a16="http://schemas.microsoft.com/office/drawing/2014/main" id="{5160D146-9FA0-40CB-B676-58E2DD5ABFD8}"/>
              </a:ext>
            </a:extLst>
          </p:cNvPr>
          <p:cNvSpPr txBox="1"/>
          <p:nvPr/>
        </p:nvSpPr>
        <p:spPr>
          <a:xfrm>
            <a:off x="3220621" y="1128956"/>
            <a:ext cx="66727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Thứ</a:t>
            </a: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a:t>
            </a:r>
            <a:r>
              <a:rPr kumimoji="0" lang="en-US" sz="36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ngày</a:t>
            </a: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a:t>
            </a:r>
            <a:r>
              <a:rPr kumimoji="0" lang="en-US" sz="36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tháng</a:t>
            </a: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a:t>
            </a:r>
            <a:r>
              <a:rPr kumimoji="0" lang="en-US" sz="3600" b="1" i="0" u="none" strike="noStrike" kern="1200" cap="none" spc="0" normalizeH="0" baseline="0" noProof="0" dirty="0" err="1">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năm</a:t>
            </a:r>
            <a:r>
              <a:rPr kumimoji="0" lang="en-US" sz="3600" b="1" i="0" u="none" strike="noStrike" kern="1200" cap="none" spc="0" normalizeH="0" baseline="0" noProof="0" dirty="0">
                <a:ln w="9525">
                  <a:solidFill>
                    <a:prstClr val="white"/>
                  </a:solidFill>
                  <a:prstDash val="solid"/>
                </a:ln>
                <a:solidFill>
                  <a:prstClr val="black"/>
                </a:solidFill>
                <a:effectLst>
                  <a:outerShdw blurRad="12700" dist="38100" dir="2700000" algn="tl" rotWithShape="0">
                    <a:prstClr val="white">
                      <a:lumMod val="50000"/>
                    </a:prstClr>
                  </a:outerShdw>
                </a:effectLst>
                <a:uLnTx/>
                <a:uFillTx/>
                <a:latin typeface="Cambria" panose="02040503050406030204" pitchFamily="18" charset="0"/>
              </a:rPr>
              <a:t> 2022</a:t>
            </a:r>
          </a:p>
        </p:txBody>
      </p:sp>
      <p:pic>
        <p:nvPicPr>
          <p:cNvPr id="2" name="Picture 1">
            <a:extLst>
              <a:ext uri="{FF2B5EF4-FFF2-40B4-BE49-F238E27FC236}">
                <a16:creationId xmlns:a16="http://schemas.microsoft.com/office/drawing/2014/main" id="{F1572F05-9DAC-4404-B9D8-FF8E4D5064A0}"/>
              </a:ext>
            </a:extLst>
          </p:cNvPr>
          <p:cNvPicPr>
            <a:picLocks noChangeAspect="1"/>
          </p:cNvPicPr>
          <p:nvPr/>
        </p:nvPicPr>
        <p:blipFill>
          <a:blip r:embed="rId9"/>
          <a:stretch>
            <a:fillRect/>
          </a:stretch>
        </p:blipFill>
        <p:spPr>
          <a:xfrm>
            <a:off x="2864889" y="2782273"/>
            <a:ext cx="6468417" cy="774259"/>
          </a:xfrm>
          <a:prstGeom prst="rect">
            <a:avLst/>
          </a:prstGeom>
        </p:spPr>
      </p:pic>
      <p:pic>
        <p:nvPicPr>
          <p:cNvPr id="31" name="Picture 30">
            <a:extLst>
              <a:ext uri="{FF2B5EF4-FFF2-40B4-BE49-F238E27FC236}">
                <a16:creationId xmlns:a16="http://schemas.microsoft.com/office/drawing/2014/main" id="{7EF9C5E5-3E69-409A-9591-989EC208976E}"/>
              </a:ext>
            </a:extLst>
          </p:cNvPr>
          <p:cNvPicPr>
            <a:picLocks noChangeAspect="1"/>
          </p:cNvPicPr>
          <p:nvPr/>
        </p:nvPicPr>
        <p:blipFill>
          <a:blip r:embed="rId10"/>
          <a:stretch>
            <a:fillRect/>
          </a:stretch>
        </p:blipFill>
        <p:spPr>
          <a:xfrm>
            <a:off x="4478749" y="1879095"/>
            <a:ext cx="2871465" cy="877900"/>
          </a:xfrm>
          <a:prstGeom prst="rect">
            <a:avLst/>
          </a:prstGeom>
        </p:spPr>
      </p:pic>
      <p:sp>
        <p:nvSpPr>
          <p:cNvPr id="32" name="TextBox 31">
            <a:extLst>
              <a:ext uri="{FF2B5EF4-FFF2-40B4-BE49-F238E27FC236}">
                <a16:creationId xmlns:a16="http://schemas.microsoft.com/office/drawing/2014/main" id="{88AC955E-BB09-49BA-B657-B75ACF1DA78D}"/>
              </a:ext>
            </a:extLst>
          </p:cNvPr>
          <p:cNvSpPr txBox="1"/>
          <p:nvPr/>
        </p:nvSpPr>
        <p:spPr>
          <a:xfrm>
            <a:off x="470056" y="3908323"/>
            <a:ext cx="11505634" cy="1754326"/>
          </a:xfrm>
          <a:prstGeom prst="rect">
            <a:avLst/>
          </a:prstGeom>
          <a:noFill/>
        </p:spPr>
        <p:txBody>
          <a:bodyPr wrap="square" rtlCol="0">
            <a:spAutoFit/>
          </a:bodyPr>
          <a:lstStyle/>
          <a:p>
            <a:pPr algn="ctr"/>
            <a:r>
              <a:rPr lang="en-US" sz="5400" dirty="0" err="1">
                <a:latin typeface="Times New Roman" panose="02020603050405020304" pitchFamily="18" charset="0"/>
                <a:cs typeface="Times New Roman" panose="02020603050405020304" pitchFamily="18" charset="0"/>
              </a:rPr>
              <a:t>Luyện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tập</a:t>
            </a:r>
            <a:endParaRPr lang="en-US" sz="5400" dirty="0">
              <a:latin typeface="Times New Roman" panose="02020603050405020304" pitchFamily="18" charset="0"/>
              <a:cs typeface="Times New Roman" panose="02020603050405020304" pitchFamily="18" charset="0"/>
            </a:endParaRPr>
          </a:p>
          <a:p>
            <a:pPr algn="ctr"/>
            <a:r>
              <a:rPr lang="en-US" sz="5400" dirty="0" err="1">
                <a:latin typeface="Times New Roman" panose="02020603050405020304" pitchFamily="18" charset="0"/>
                <a:cs typeface="Times New Roman" panose="02020603050405020304" pitchFamily="18" charset="0"/>
              </a:rPr>
              <a:t>Viết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đoạn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đồ</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vật</a:t>
            </a:r>
            <a:r>
              <a:rPr lang="en-US" sz="5400" dirty="0">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079"/>
                                        </p:tgtEl>
                                        <p:attrNameLst>
                                          <p:attrName>style.visibility</p:attrName>
                                        </p:attrNameLst>
                                      </p:cBhvr>
                                      <p:to>
                                        <p:strVal val="visible"/>
                                      </p:to>
                                    </p:set>
                                    <p:animEffect transition="in" filter="wipe(left)">
                                      <p:cBhvr>
                                        <p:cTn id="11" dur="500"/>
                                        <p:tgtEl>
                                          <p:spTgt spid="3079"/>
                                        </p:tgtEl>
                                      </p:cBhvr>
                                    </p:animEffect>
                                  </p:childTnLst>
                                </p:cTn>
                              </p:par>
                              <p:par>
                                <p:cTn id="12" presetID="22" presetClass="entr" presetSubtype="2"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right)">
                                      <p:cBhvr>
                                        <p:cTn id="14" dur="500"/>
                                        <p:tgtEl>
                                          <p:spTgt spid="3"/>
                                        </p:tgtEl>
                                      </p:cBhvr>
                                    </p:animEffect>
                                  </p:childTnLst>
                                </p:cTn>
                              </p:par>
                            </p:childTnLst>
                          </p:cTn>
                        </p:par>
                        <p:par>
                          <p:cTn id="15" fill="hold" nodeType="afterGroup">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par>
                          <p:cTn id="21" fill="hold" nodeType="afterGroup">
                            <p:stCondLst>
                              <p:cond delay="1500"/>
                            </p:stCondLst>
                            <p:childTnLst>
                              <p:par>
                                <p:cTn id="22" presetID="22" presetClass="entr" presetSubtype="4"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childTnLst>
                          </p:cTn>
                        </p:par>
                        <p:par>
                          <p:cTn id="25" fill="hold" nodeType="afterGroup">
                            <p:stCondLst>
                              <p:cond delay="2000"/>
                            </p:stCondLst>
                            <p:childTnLst>
                              <p:par>
                                <p:cTn id="26" presetID="53" presetClass="entr" presetSubtype="16"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500" fill="hold"/>
                                        <p:tgtEl>
                                          <p:spTgt spid="36"/>
                                        </p:tgtEl>
                                        <p:attrNameLst>
                                          <p:attrName>ppt_w</p:attrName>
                                        </p:attrNameLst>
                                      </p:cBhvr>
                                      <p:tavLst>
                                        <p:tav tm="0">
                                          <p:val>
                                            <p:fltVal val="0"/>
                                          </p:val>
                                        </p:tav>
                                        <p:tav tm="100000">
                                          <p:val>
                                            <p:strVal val="#ppt_w"/>
                                          </p:val>
                                        </p:tav>
                                      </p:tavLst>
                                    </p:anim>
                                    <p:anim calcmode="lin" valueType="num">
                                      <p:cBhvr>
                                        <p:cTn id="35" dur="500" fill="hold"/>
                                        <p:tgtEl>
                                          <p:spTgt spid="36"/>
                                        </p:tgtEl>
                                        <p:attrNameLst>
                                          <p:attrName>ppt_h</p:attrName>
                                        </p:attrNameLst>
                                      </p:cBhvr>
                                      <p:tavLst>
                                        <p:tav tm="0">
                                          <p:val>
                                            <p:fltVal val="0"/>
                                          </p:val>
                                        </p:tav>
                                        <p:tav tm="100000">
                                          <p:val>
                                            <p:strVal val="#ppt_h"/>
                                          </p:val>
                                        </p:tav>
                                      </p:tavLst>
                                    </p:anim>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arn(inVertical)">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1" y="2333505"/>
            <a:ext cx="7201547"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3200" dirty="0" err="1">
                <a:solidFill>
                  <a:prstClr val="black"/>
                </a:solidFill>
                <a:latin typeface="Arial" panose="020B0604020202020204" pitchFamily="34" charset="0"/>
                <a:cs typeface="Arial" panose="020B0604020202020204" pitchFamily="34" charset="0"/>
              </a:rPr>
              <a:t>Đỏ</a:t>
            </a:r>
            <a:r>
              <a:rPr lang="en-US" sz="3200" dirty="0">
                <a:solidFill>
                  <a:prstClr val="black"/>
                </a:solidFill>
                <a:latin typeface="Arial" panose="020B0604020202020204" pitchFamily="34" charset="0"/>
                <a:cs typeface="Arial" panose="020B0604020202020204" pitchFamily="34" charset="0"/>
              </a:rPr>
              <a:t> </a:t>
            </a:r>
            <a:r>
              <a:rPr lang="en-US" sz="3200" dirty="0" err="1">
                <a:solidFill>
                  <a:prstClr val="black"/>
                </a:solidFill>
                <a:latin typeface="Arial" panose="020B0604020202020204" pitchFamily="34" charset="0"/>
                <a:cs typeface="Arial" panose="020B0604020202020204" pitchFamily="34" charset="0"/>
              </a:rPr>
              <a:t>trắng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7" y="2828835"/>
            <a:ext cx="5542687" cy="1200329"/>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đèn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chú</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ngộ</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nghĩnh</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217820" y="4590433"/>
            <a:ext cx="5279882" cy="830997"/>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5C5403A-E553-41D4-817B-3B93CA8F874E}"/>
              </a:ext>
            </a:extLst>
          </p:cNvPr>
          <p:cNvPicPr>
            <a:picLocks noChangeAspect="1"/>
          </p:cNvPicPr>
          <p:nvPr/>
        </p:nvPicPr>
        <p:blipFill>
          <a:blip r:embed="rId3"/>
          <a:stretch>
            <a:fillRect/>
          </a:stretch>
        </p:blipFill>
        <p:spPr>
          <a:xfrm>
            <a:off x="1895015" y="1846135"/>
            <a:ext cx="1596887" cy="1965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77475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F2937CB-13A7-4762-B9FC-47DBC2488CDB}"/>
              </a:ext>
            </a:extLst>
          </p:cNvPr>
          <p:cNvGrpSpPr/>
          <p:nvPr/>
        </p:nvGrpSpPr>
        <p:grpSpPr>
          <a:xfrm>
            <a:off x="2055539" y="2570947"/>
            <a:ext cx="9284813"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879375"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Cambria" panose="02040503050406030204" pitchFamily="18" charset="0"/>
                <a:ea typeface="幼圆" panose="02010509060101010101" pitchFamily="49" charset="-122"/>
              </a:rPr>
              <a:t>02</a:t>
            </a:r>
          </a:p>
        </p:txBody>
      </p:sp>
      <p:sp>
        <p:nvSpPr>
          <p:cNvPr id="3" name="TextBox 2">
            <a:extLst>
              <a:ext uri="{FF2B5EF4-FFF2-40B4-BE49-F238E27FC236}">
                <a16:creationId xmlns:a16="http://schemas.microsoft.com/office/drawing/2014/main" id="{9499968B-D7D1-4FEF-96AC-65718632D64B}"/>
              </a:ext>
            </a:extLst>
          </p:cNvPr>
          <p:cNvSpPr txBox="1"/>
          <p:nvPr/>
        </p:nvSpPr>
        <p:spPr>
          <a:xfrm>
            <a:off x="2168832" y="2981009"/>
            <a:ext cx="892947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ED7D31">
                    <a:lumMod val="50000"/>
                  </a:srgbClr>
                </a:solidFill>
                <a:effectLst/>
                <a:uLnTx/>
                <a:uFillTx/>
                <a:latin typeface="Cambria" panose="02040503050406030204" pitchFamily="18" charset="0"/>
              </a:rPr>
              <a:t>Viết</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3 – 4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câu</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chỉ</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đồ</a:t>
            </a:r>
            <a:r>
              <a:rPr kumimoji="0" lang="en-US" sz="5400" b="0" i="0" u="none" strike="noStrike" kern="1200" cap="none" spc="0" normalizeH="0" noProof="0" dirty="0">
                <a:ln>
                  <a:noFill/>
                </a:ln>
                <a:solidFill>
                  <a:srgbClr val="ED7D31">
                    <a:lumMod val="50000"/>
                  </a:srgbClr>
                </a:solidFill>
                <a:effectLst/>
                <a:uLnTx/>
                <a:uFillTx/>
                <a:latin typeface="Cambria" panose="02040503050406030204" pitchFamily="18" charset="0"/>
              </a:rPr>
              <a:t> </a:t>
            </a:r>
            <a:r>
              <a:rPr kumimoji="0" lang="en-US" sz="5400" b="0" i="0" u="none" strike="noStrike" kern="1200" cap="none" spc="0" normalizeH="0" noProof="0" dirty="0" err="1">
                <a:ln>
                  <a:noFill/>
                </a:ln>
                <a:solidFill>
                  <a:srgbClr val="ED7D31">
                    <a:lumMod val="50000"/>
                  </a:srgbClr>
                </a:solidFill>
                <a:effectLst/>
                <a:uLnTx/>
                <a:uFillTx/>
                <a:latin typeface="Cambria" panose="02040503050406030204" pitchFamily="18" charset="0"/>
              </a:rPr>
              <a:t>vật</a:t>
            </a:r>
            <a:endParaRPr kumimoji="0" lang="en-US" sz="5400" b="0" i="0" u="none" strike="noStrike" kern="1200" cap="none" spc="0" normalizeH="0" baseline="0" noProof="0" dirty="0">
              <a:ln>
                <a:noFill/>
              </a:ln>
              <a:solidFill>
                <a:srgbClr val="ED7D31">
                  <a:lumMod val="50000"/>
                </a:srgbClr>
              </a:solidFill>
              <a:effectLst/>
              <a:uLnTx/>
              <a:uFillTx/>
              <a:latin typeface="Cambria" panose="02040503050406030204" pitchFamily="18" charset="0"/>
            </a:endParaRPr>
          </a:p>
        </p:txBody>
      </p:sp>
    </p:spTree>
    <p:extLst>
      <p:ext uri="{BB962C8B-B14F-4D97-AF65-F5344CB8AC3E}">
        <p14:creationId xmlns:p14="http://schemas.microsoft.com/office/powerpoint/2010/main" val="19766522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fltVal val="0"/>
                                          </p:val>
                                        </p:tav>
                                        <p:tav tm="100000">
                                          <p:val>
                                            <p:strVal val="#ppt_w"/>
                                          </p:val>
                                        </p:tav>
                                      </p:tavLst>
                                    </p:anim>
                                    <p:anim calcmode="lin" valueType="num">
                                      <p:cBhvr>
                                        <p:cTn id="19" dur="1000" fill="hold"/>
                                        <p:tgtEl>
                                          <p:spTgt spid="3"/>
                                        </p:tgtEl>
                                        <p:attrNameLst>
                                          <p:attrName>ppt_h</p:attrName>
                                        </p:attrNameLst>
                                      </p:cBhvr>
                                      <p:tavLst>
                                        <p:tav tm="0">
                                          <p:val>
                                            <p:fltVal val="0"/>
                                          </p:val>
                                        </p:tav>
                                        <p:tav tm="100000">
                                          <p:val>
                                            <p:strVal val="#ppt_h"/>
                                          </p:val>
                                        </p:tav>
                                      </p:tavLst>
                                    </p:anim>
                                    <p:anim calcmode="lin" valueType="num">
                                      <p:cBhvr>
                                        <p:cTn id="20" dur="1000" fill="hold"/>
                                        <p:tgtEl>
                                          <p:spTgt spid="3"/>
                                        </p:tgtEl>
                                        <p:attrNameLst>
                                          <p:attrName>style.rotation</p:attrName>
                                        </p:attrNameLst>
                                      </p:cBhvr>
                                      <p:tavLst>
                                        <p:tav tm="0">
                                          <p:val>
                                            <p:fltVal val="90"/>
                                          </p:val>
                                        </p:tav>
                                        <p:tav tm="100000">
                                          <p:val>
                                            <p:fltVal val="0"/>
                                          </p:val>
                                        </p:tav>
                                      </p:tavLst>
                                    </p:anim>
                                    <p:animEffect transition="in" filter="fade">
                                      <p:cBhvr>
                                        <p:cTn id="21" dur="1000"/>
                                        <p:tgtEl>
                                          <p:spTgt spid="3"/>
                                        </p:tgtEl>
                                      </p:cBhvr>
                                    </p:animEffect>
                                  </p:childTnLst>
                                </p:cTn>
                              </p:par>
                              <p:par>
                                <p:cTn id="22" presetID="31"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13A9C-EE3B-4171-BA50-D7EE79E40DF2}"/>
              </a:ext>
            </a:extLst>
          </p:cNvPr>
          <p:cNvSpPr txBox="1"/>
          <p:nvPr/>
        </p:nvSpPr>
        <p:spPr>
          <a:xfrm>
            <a:off x="1138518" y="869576"/>
            <a:ext cx="9950823" cy="1077218"/>
          </a:xfrm>
          <a:prstGeom prst="rect">
            <a:avLst/>
          </a:prstGeom>
          <a:noFill/>
        </p:spPr>
        <p:txBody>
          <a:bodyPr wrap="square" rtlCol="0">
            <a:spAutoFit/>
          </a:bodyPr>
          <a:lstStyle/>
          <a:p>
            <a:pPr algn="ctr"/>
            <a:r>
              <a:rPr lang="en-US" sz="3200" b="1" dirty="0">
                <a:solidFill>
                  <a:srgbClr val="0070C0"/>
                </a:solidFill>
                <a:latin typeface="Arial" panose="020B0604020202020204" pitchFamily="34" charset="0"/>
                <a:cs typeface="Arial" panose="020B0604020202020204" pitchFamily="34" charset="0"/>
              </a:rPr>
              <a:t>2. Quan </a:t>
            </a:r>
            <a:r>
              <a:rPr lang="en-US" sz="3200" b="1" dirty="0" err="1">
                <a:solidFill>
                  <a:srgbClr val="0070C0"/>
                </a:solidFill>
                <a:latin typeface="Arial" panose="020B0604020202020204" pitchFamily="34" charset="0"/>
                <a:cs typeface="Arial" panose="020B0604020202020204" pitchFamily="34" charset="0"/>
              </a:rPr>
              <a:t>sát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một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có</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nhà</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hoặc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trong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lớp</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Viết</a:t>
            </a:r>
            <a:r>
              <a:rPr lang="en-US" sz="3200" b="1" dirty="0">
                <a:solidFill>
                  <a:srgbClr val="0070C0"/>
                </a:solidFill>
                <a:latin typeface="Arial" panose="020B0604020202020204" pitchFamily="34" charset="0"/>
                <a:cs typeface="Arial" panose="020B0604020202020204" pitchFamily="34" charset="0"/>
              </a:rPr>
              <a:t> 3 – 4 </a:t>
            </a:r>
            <a:r>
              <a:rPr lang="en-US" sz="3200" b="1" dirty="0" err="1">
                <a:solidFill>
                  <a:srgbClr val="0070C0"/>
                </a:solidFill>
                <a:latin typeface="Arial" panose="020B0604020202020204" pitchFamily="34" charset="0"/>
                <a:cs typeface="Arial" panose="020B0604020202020204" pitchFamily="34" charset="0"/>
              </a:rPr>
              <a:t>câu</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tả</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đồ</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vật</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đó</a:t>
            </a:r>
            <a:r>
              <a:rPr lang="en-US" sz="3200" b="1" dirty="0">
                <a:solidFill>
                  <a:srgbClr val="0070C0"/>
                </a:solidFill>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EA9728C4-216C-4B9C-BF8F-3FDE65B382FC}"/>
              </a:ext>
            </a:extLst>
          </p:cNvPr>
          <p:cNvSpPr txBox="1"/>
          <p:nvPr/>
        </p:nvSpPr>
        <p:spPr>
          <a:xfrm>
            <a:off x="735107" y="1946794"/>
            <a:ext cx="10920274" cy="3539430"/>
          </a:xfrm>
          <a:prstGeom prst="rect">
            <a:avLst/>
          </a:prstGeom>
          <a:noFill/>
        </p:spPr>
        <p:txBody>
          <a:bodyPr wrap="square" rtlCol="0">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G</a:t>
            </a:r>
            <a:r>
              <a:rPr lang="en-US" sz="2800" dirty="0" err="1">
                <a:latin typeface="Arial-Rounded" panose="020B0500000000000000" pitchFamily="34" charset="0"/>
                <a:ea typeface="Arial-Rounded" panose="020B0500000000000000" pitchFamily="34" charset="0"/>
                <a:cs typeface="Arial-Rounded" panose="020B0500000000000000" pitchFamily="34" charset="0"/>
              </a:rPr>
              <a:t>ợi</a:t>
            </a:r>
            <a:r>
              <a:rPr lang="en-US" sz="2800" dirty="0">
                <a:latin typeface="Arial-Rounded" panose="020B0500000000000000" pitchFamily="34" charset="0"/>
                <a:ea typeface="Arial-Rounded" panose="020B0500000000000000" pitchFamily="34" charset="0"/>
                <a:cs typeface="Arial-Rounded" panose="020B0500000000000000" pitchFamily="34" charset="0"/>
              </a:rPr>
              <a:t> ý</a:t>
            </a:r>
            <a:r>
              <a:rPr lang="vi-VN" sz="2800" dirty="0">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màu sắc</a:t>
            </a:r>
          </a:p>
          <a:p>
            <a:pPr algn="just"/>
            <a:r>
              <a:rPr lang="vi-VN" sz="2800" i="1" dirty="0">
                <a:latin typeface="Arial-Rounded" panose="020B0500000000000000" pitchFamily="34" charset="0"/>
                <a:ea typeface="Arial-Rounded" panose="020B0500000000000000" pitchFamily="34" charset="0"/>
                <a:cs typeface="Arial-Rounded" panose="020B0500000000000000" pitchFamily="34" charset="0"/>
              </a:rPr>
              <a:t>M: Chiếc cặp sách màu xanh da trời trông thật mát mắt.</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hình dáng, kích thước</a:t>
            </a:r>
          </a:p>
          <a:p>
            <a:pPr algn="just"/>
            <a:r>
              <a:rPr lang="vi-VN" sz="2800" i="1" dirty="0">
                <a:latin typeface="Arial-Rounded" panose="020B0500000000000000" pitchFamily="34" charset="0"/>
                <a:ea typeface="Arial-Rounded" panose="020B0500000000000000" pitchFamily="34" charset="0"/>
                <a:cs typeface="Arial-Rounded" panose="020B0500000000000000" pitchFamily="34" charset="0"/>
              </a:rPr>
              <a:t>M: Quai cặp to bản, hơi cong cong để khi xách không bị đau tay.</a:t>
            </a:r>
          </a:p>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 Viết câu tả hoạt động, công dụng</a:t>
            </a:r>
          </a:p>
          <a:p>
            <a:pPr algn="just"/>
            <a:r>
              <a:rPr lang="vi-VN" sz="2800" i="1" dirty="0">
                <a:latin typeface="Arial-Rounded" panose="020B0500000000000000" pitchFamily="34" charset="0"/>
                <a:ea typeface="Arial-Rounded" panose="020B0500000000000000" pitchFamily="34" charset="0"/>
                <a:cs typeface="Arial-Rounded" panose="020B0500000000000000" pitchFamily="34" charset="0"/>
              </a:rPr>
              <a:t>M: Mỗi khi đóng, mở nắp cặp, tiếng “tách tách” của ổ khóa nghe thật vui tai.</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a:extLst>
              <a:ext uri="{FF2B5EF4-FFF2-40B4-BE49-F238E27FC236}">
                <a16:creationId xmlns:a16="http://schemas.microsoft.com/office/drawing/2014/main" id="{9316F753-A59E-4AFA-9843-AD0285D76CA7}"/>
              </a:ext>
            </a:extLst>
          </p:cNvPr>
          <p:cNvSpPr/>
          <p:nvPr/>
        </p:nvSpPr>
        <p:spPr>
          <a:xfrm>
            <a:off x="130843" y="465374"/>
            <a:ext cx="2848331"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srgbClr val="0D4C8E"/>
                </a:solidFill>
              </a:rPr>
              <a:t>Đặc</a:t>
            </a:r>
            <a:r>
              <a:rPr lang="en-US" sz="2800" b="1" dirty="0">
                <a:solidFill>
                  <a:srgbClr val="0D4C8E"/>
                </a:solidFill>
              </a:rPr>
              <a:t> </a:t>
            </a:r>
            <a:r>
              <a:rPr lang="en-US" sz="2800" b="1" dirty="0" err="1">
                <a:solidFill>
                  <a:srgbClr val="0D4C8E"/>
                </a:solidFill>
              </a:rPr>
              <a:t>điểm</a:t>
            </a:r>
            <a:r>
              <a:rPr lang="en-US" sz="2800" b="1" dirty="0">
                <a:solidFill>
                  <a:srgbClr val="0D4C8E"/>
                </a:solidFill>
              </a:rPr>
              <a:t> </a:t>
            </a:r>
            <a:r>
              <a:rPr lang="en-US" sz="2800" b="1" dirty="0" err="1">
                <a:solidFill>
                  <a:srgbClr val="0D4C8E"/>
                </a:solidFill>
              </a:rPr>
              <a:t>về</a:t>
            </a:r>
            <a:r>
              <a:rPr lang="en-US" sz="2800" b="1" dirty="0">
                <a:solidFill>
                  <a:srgbClr val="0D4C8E"/>
                </a:solidFill>
              </a:rPr>
              <a:t> </a:t>
            </a:r>
            <a:r>
              <a:rPr lang="en-US" sz="2800" b="1" dirty="0" err="1">
                <a:solidFill>
                  <a:srgbClr val="0D4C8E"/>
                </a:solidFill>
              </a:rPr>
              <a:t>màu</a:t>
            </a:r>
            <a:r>
              <a:rPr lang="en-US" sz="2800" b="1" dirty="0">
                <a:solidFill>
                  <a:srgbClr val="0D4C8E"/>
                </a:solidFill>
              </a:rPr>
              <a:t> </a:t>
            </a:r>
            <a:r>
              <a:rPr lang="en-US" sz="2800" b="1" dirty="0" err="1">
                <a:solidFill>
                  <a:srgbClr val="0D4C8E"/>
                </a:solidFill>
              </a:rPr>
              <a:t>sắc</a:t>
            </a:r>
            <a:endParaRPr lang="en-US" sz="2800" b="1" dirty="0">
              <a:solidFill>
                <a:srgbClr val="0D4C8E"/>
              </a:solidFill>
            </a:endParaRPr>
          </a:p>
        </p:txBody>
      </p:sp>
      <p:grpSp>
        <p:nvGrpSpPr>
          <p:cNvPr id="7172" name="Group 7171">
            <a:extLst>
              <a:ext uri="{FF2B5EF4-FFF2-40B4-BE49-F238E27FC236}">
                <a16:creationId xmlns:a16="http://schemas.microsoft.com/office/drawing/2014/main" id="{5EBB6F0E-7174-4AD5-AE10-E710A55E95CA}"/>
              </a:ext>
            </a:extLst>
          </p:cNvPr>
          <p:cNvGrpSpPr/>
          <p:nvPr/>
        </p:nvGrpSpPr>
        <p:grpSpPr>
          <a:xfrm>
            <a:off x="4769419" y="1512830"/>
            <a:ext cx="3911739" cy="3749040"/>
            <a:chOff x="4301668" y="1512830"/>
            <a:chExt cx="4160462" cy="3749040"/>
          </a:xfrm>
          <a:effectLst>
            <a:outerShdw blurRad="63500" sx="102000" sy="102000" algn="ctr" rotWithShape="0">
              <a:prstClr val="black">
                <a:alpha val="40000"/>
              </a:prstClr>
            </a:outerShdw>
          </a:effectLst>
        </p:grpSpPr>
        <p:pic>
          <p:nvPicPr>
            <p:cNvPr id="18" name="Picture 17">
              <a:extLst>
                <a:ext uri="{FF2B5EF4-FFF2-40B4-BE49-F238E27FC236}">
                  <a16:creationId xmlns:a16="http://schemas.microsoft.com/office/drawing/2014/main" id="{474BEFFF-CC35-4662-9D0E-64FA779312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id="{CC1351A0-4F1E-4615-B0D0-E64167AE145B}"/>
                </a:ext>
              </a:extLst>
            </p:cNvPr>
            <p:cNvSpPr txBox="1"/>
            <p:nvPr/>
          </p:nvSpPr>
          <p:spPr>
            <a:xfrm>
              <a:off x="4331606" y="2264801"/>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white"/>
                  </a:solidFill>
                  <a:effectLst>
                    <a:outerShdw blurRad="38100" dist="38100" dir="2700000" algn="tl">
                      <a:srgbClr val="000000">
                        <a:alpha val="43137"/>
                      </a:srgbClr>
                    </a:outerShdw>
                  </a:effectLst>
                  <a:latin typeface="Calibri"/>
                </a:rPr>
                <a:t>Tả</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đồ</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vật</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30" name="Connector: Curved 29">
            <a:extLst>
              <a:ext uri="{FF2B5EF4-FFF2-40B4-BE49-F238E27FC236}">
                <a16:creationId xmlns:a16="http://schemas.microsoft.com/office/drawing/2014/main" id="{24ED1BD1-D356-4E7B-90CE-EAECFC7E699F}"/>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a:extLst>
              <a:ext uri="{FF2B5EF4-FFF2-40B4-BE49-F238E27FC236}">
                <a16:creationId xmlns:a16="http://schemas.microsoft.com/office/drawing/2014/main" id="{53CE9A6E-A0EE-4EA2-91F0-3A2CA326F450}"/>
              </a:ext>
            </a:extLst>
          </p:cNvPr>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0D4C8E"/>
                </a:solidFill>
                <a:latin typeface="Calibri"/>
              </a:rPr>
              <a:t>Đặc</a:t>
            </a:r>
            <a:r>
              <a:rPr lang="en-US" sz="3000" b="1" dirty="0">
                <a:solidFill>
                  <a:srgbClr val="0D4C8E"/>
                </a:solidFill>
                <a:latin typeface="Calibri"/>
              </a:rPr>
              <a:t> </a:t>
            </a:r>
            <a:r>
              <a:rPr lang="en-US" sz="3000" b="1" dirty="0" err="1">
                <a:solidFill>
                  <a:srgbClr val="0D4C8E"/>
                </a:solidFill>
                <a:latin typeface="Calibri"/>
              </a:rPr>
              <a:t>điểm</a:t>
            </a:r>
            <a:r>
              <a:rPr lang="en-US" sz="3000" b="1" dirty="0">
                <a:solidFill>
                  <a:srgbClr val="0D4C8E"/>
                </a:solidFill>
                <a:latin typeface="Calibri"/>
              </a:rPr>
              <a:t> </a:t>
            </a:r>
            <a:r>
              <a:rPr lang="en-US" sz="3000" b="1" dirty="0" err="1">
                <a:solidFill>
                  <a:srgbClr val="0D4C8E"/>
                </a:solidFill>
                <a:latin typeface="Calibri"/>
              </a:rPr>
              <a:t>về</a:t>
            </a:r>
            <a:r>
              <a:rPr lang="en-US" sz="3000" b="1" dirty="0">
                <a:solidFill>
                  <a:srgbClr val="0D4C8E"/>
                </a:solidFill>
                <a:latin typeface="Calibri"/>
              </a:rPr>
              <a:t> </a:t>
            </a:r>
            <a:r>
              <a:rPr lang="en-US" sz="3000" b="1" dirty="0" err="1">
                <a:solidFill>
                  <a:srgbClr val="0D4C8E"/>
                </a:solidFill>
                <a:latin typeface="Calibri"/>
              </a:rPr>
              <a:t>hình</a:t>
            </a:r>
            <a:r>
              <a:rPr lang="en-US" sz="3000" b="1" dirty="0">
                <a:solidFill>
                  <a:srgbClr val="0D4C8E"/>
                </a:solidFill>
                <a:latin typeface="Calibri"/>
              </a:rPr>
              <a:t> </a:t>
            </a:r>
            <a:r>
              <a:rPr lang="en-US" sz="3000" b="1" dirty="0" err="1">
                <a:solidFill>
                  <a:srgbClr val="0D4C8E"/>
                </a:solidFill>
                <a:latin typeface="Calibri"/>
              </a:rPr>
              <a:t>dáng</a:t>
            </a:r>
            <a:r>
              <a:rPr lang="en-US" sz="3000" b="1" dirty="0">
                <a:solidFill>
                  <a:srgbClr val="0D4C8E"/>
                </a:solidFill>
                <a:latin typeface="Calibri"/>
              </a:rPr>
              <a:t>, </a:t>
            </a:r>
            <a:r>
              <a:rPr lang="en-US" sz="3000" b="1" dirty="0" err="1">
                <a:solidFill>
                  <a:srgbClr val="0D4C8E"/>
                </a:solidFill>
                <a:latin typeface="Calibri"/>
              </a:rPr>
              <a:t>kích</a:t>
            </a:r>
            <a:r>
              <a:rPr lang="en-US" sz="3000" b="1" dirty="0">
                <a:solidFill>
                  <a:srgbClr val="0D4C8E"/>
                </a:solidFill>
                <a:latin typeface="Calibri"/>
              </a:rPr>
              <a:t> </a:t>
            </a:r>
            <a:r>
              <a:rPr lang="en-US" sz="3000" b="1" dirty="0" err="1">
                <a:solidFill>
                  <a:srgbClr val="0D4C8E"/>
                </a:solidFill>
                <a:latin typeface="Calibri"/>
              </a:rPr>
              <a:t>thước</a:t>
            </a:r>
            <a:endParaRPr kumimoji="0" lang="en-US" sz="3000" b="1" i="0" u="none" strike="noStrike" kern="1200" cap="none" spc="0" normalizeH="0" baseline="0" noProof="0" dirty="0">
              <a:ln>
                <a:noFill/>
              </a:ln>
              <a:solidFill>
                <a:srgbClr val="0D4C8E"/>
              </a:solidFill>
              <a:effectLst/>
              <a:uLnTx/>
              <a:uFillTx/>
              <a:latin typeface="Calibri"/>
            </a:endParaRPr>
          </a:p>
        </p:txBody>
      </p:sp>
      <p:cxnSp>
        <p:nvCxnSpPr>
          <p:cNvPr id="39" name="Connector: Curved 38">
            <a:extLst>
              <a:ext uri="{FF2B5EF4-FFF2-40B4-BE49-F238E27FC236}">
                <a16:creationId xmlns:a16="http://schemas.microsoft.com/office/drawing/2014/main" id="{CC35B5BC-F415-466F-A022-237073CB7167}"/>
              </a:ext>
            </a:extLst>
          </p:cNvPr>
          <p:cNvCxnSpPr>
            <a:cxnSpLocks/>
            <a:stCxn id="32" idx="1"/>
            <a:endCxn id="40" idx="3"/>
          </p:cNvCxnSpPr>
          <p:nvPr/>
        </p:nvCxnSpPr>
        <p:spPr>
          <a:xfrm rot="5400000">
            <a:off x="9567191" y="1799955"/>
            <a:ext cx="703132" cy="1044390"/>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0" name="Cloud 39">
            <a:extLst>
              <a:ext uri="{FF2B5EF4-FFF2-40B4-BE49-F238E27FC236}">
                <a16:creationId xmlns:a16="http://schemas.microsoft.com/office/drawing/2014/main" id="{02D9EE1C-19EB-4F71-9B05-EA19E6317538}"/>
              </a:ext>
            </a:extLst>
          </p:cNvPr>
          <p:cNvSpPr/>
          <p:nvPr/>
        </p:nvSpPr>
        <p:spPr>
          <a:xfrm>
            <a:off x="8480611" y="2610187"/>
            <a:ext cx="1831901"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207B0"/>
                </a:solidFill>
                <a:effectLst/>
                <a:uLnTx/>
                <a:uFillTx/>
                <a:latin typeface="Calibri"/>
                <a:ea typeface="+mn-ea"/>
                <a:cs typeface="+mn-cs"/>
              </a:rPr>
              <a:t>to</a:t>
            </a:r>
          </a:p>
        </p:txBody>
      </p:sp>
      <p:cxnSp>
        <p:nvCxnSpPr>
          <p:cNvPr id="43" name="Connector: Curved 42">
            <a:extLst>
              <a:ext uri="{FF2B5EF4-FFF2-40B4-BE49-F238E27FC236}">
                <a16:creationId xmlns:a16="http://schemas.microsoft.com/office/drawing/2014/main" id="{71CE4057-D209-4ABE-A8CB-A651C589174F}"/>
              </a:ext>
            </a:extLst>
          </p:cNvPr>
          <p:cNvCxnSpPr>
            <a:cxnSpLocks/>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a:extLst>
              <a:ext uri="{FF2B5EF4-FFF2-40B4-BE49-F238E27FC236}">
                <a16:creationId xmlns:a16="http://schemas.microsoft.com/office/drawing/2014/main" id="{350FDF8D-3BBB-490C-8F24-BA2E2C468382}"/>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Calibri"/>
                <a:ea typeface="+mn-ea"/>
                <a:cs typeface="+mn-cs"/>
              </a:rPr>
              <a:t>bé</a:t>
            </a:r>
            <a:endParaRPr kumimoji="0" lang="en-US" sz="4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58" name="Connector: Curved 57">
            <a:extLst>
              <a:ext uri="{FF2B5EF4-FFF2-40B4-BE49-F238E27FC236}">
                <a16:creationId xmlns:a16="http://schemas.microsoft.com/office/drawing/2014/main" id="{17877EC3-D919-4EF8-A9FF-861D1128AECD}"/>
              </a:ext>
            </a:extLst>
          </p:cNvPr>
          <p:cNvCxnSpPr>
            <a:cxnSpLocks/>
          </p:cNvCxnSpPr>
          <p:nvPr/>
        </p:nvCxnSpPr>
        <p:spPr>
          <a:xfrm rot="10800000" flipV="1">
            <a:off x="4073559" y="4382749"/>
            <a:ext cx="2084430" cy="500005"/>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a16="http://schemas.microsoft.com/office/drawing/2014/main" id="{CCFF4598-4366-41F8-A902-169F91E14724}"/>
              </a:ext>
            </a:extLst>
          </p:cNvPr>
          <p:cNvSpPr/>
          <p:nvPr/>
        </p:nvSpPr>
        <p:spPr>
          <a:xfrm>
            <a:off x="1438520" y="4900830"/>
            <a:ext cx="4294771" cy="1874446"/>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D4C8E"/>
                </a:solidFill>
                <a:latin typeface="Calibri"/>
              </a:rPr>
              <a:t>Đặc</a:t>
            </a:r>
            <a:r>
              <a:rPr lang="en-US" sz="3200" b="1" dirty="0">
                <a:solidFill>
                  <a:srgbClr val="0D4C8E"/>
                </a:solidFill>
                <a:latin typeface="Calibri"/>
              </a:rPr>
              <a:t> </a:t>
            </a:r>
            <a:r>
              <a:rPr lang="en-US" sz="3200" b="1" dirty="0" err="1">
                <a:solidFill>
                  <a:srgbClr val="0D4C8E"/>
                </a:solidFill>
                <a:latin typeface="Calibri"/>
              </a:rPr>
              <a:t>điểm</a:t>
            </a:r>
            <a:r>
              <a:rPr lang="en-US" sz="3200" b="1" dirty="0">
                <a:solidFill>
                  <a:srgbClr val="0D4C8E"/>
                </a:solidFill>
                <a:latin typeface="Calibri"/>
              </a:rPr>
              <a:t> </a:t>
            </a:r>
            <a:r>
              <a:rPr lang="en-US" sz="3200" b="1" dirty="0" err="1">
                <a:solidFill>
                  <a:srgbClr val="0D4C8E"/>
                </a:solidFill>
                <a:latin typeface="Calibri"/>
              </a:rPr>
              <a:t>về</a:t>
            </a:r>
            <a:r>
              <a:rPr lang="en-US" sz="3200" b="1" dirty="0">
                <a:solidFill>
                  <a:srgbClr val="0D4C8E"/>
                </a:solidFill>
                <a:latin typeface="Calibri"/>
              </a:rPr>
              <a:t> </a:t>
            </a:r>
            <a:r>
              <a:rPr lang="en-US" sz="3200" b="1" dirty="0" err="1">
                <a:solidFill>
                  <a:srgbClr val="0D4C8E"/>
                </a:solidFill>
                <a:latin typeface="Calibri"/>
              </a:rPr>
              <a:t>hoạt</a:t>
            </a:r>
            <a:r>
              <a:rPr lang="en-US" sz="3200" b="1" dirty="0">
                <a:solidFill>
                  <a:srgbClr val="0D4C8E"/>
                </a:solidFill>
                <a:latin typeface="Calibri"/>
              </a:rPr>
              <a:t> </a:t>
            </a:r>
            <a:r>
              <a:rPr lang="en-US" sz="3200" b="1" dirty="0" err="1">
                <a:solidFill>
                  <a:srgbClr val="0D4C8E"/>
                </a:solidFill>
                <a:latin typeface="Calibri"/>
              </a:rPr>
              <a:t>động</a:t>
            </a:r>
            <a:r>
              <a:rPr lang="en-US" sz="3200" b="1" dirty="0">
                <a:solidFill>
                  <a:srgbClr val="0D4C8E"/>
                </a:solidFill>
                <a:latin typeface="Calibri"/>
              </a:rPr>
              <a:t>, </a:t>
            </a:r>
            <a:r>
              <a:rPr lang="en-US" sz="3200" b="1" dirty="0" err="1">
                <a:solidFill>
                  <a:srgbClr val="0D4C8E"/>
                </a:solidFill>
                <a:latin typeface="Calibri"/>
              </a:rPr>
              <a:t>công</a:t>
            </a:r>
            <a:r>
              <a:rPr lang="en-US" sz="3200" b="1" dirty="0">
                <a:solidFill>
                  <a:srgbClr val="0D4C8E"/>
                </a:solidFill>
                <a:latin typeface="Calibri"/>
              </a:rPr>
              <a:t> </a:t>
            </a:r>
            <a:r>
              <a:rPr lang="en-US" sz="3200" b="1" dirty="0" err="1">
                <a:solidFill>
                  <a:srgbClr val="0D4C8E"/>
                </a:solidFill>
                <a:latin typeface="Calibri"/>
              </a:rPr>
              <a:t>dụng</a:t>
            </a:r>
            <a:endParaRPr kumimoji="0" lang="en-US" sz="3200" b="1" i="0" u="none" strike="noStrike" kern="1200" cap="none" spc="0" normalizeH="0" baseline="0" noProof="0" dirty="0">
              <a:ln>
                <a:noFill/>
              </a:ln>
              <a:solidFill>
                <a:srgbClr val="0D4C8E"/>
              </a:solidFill>
              <a:effectLst/>
              <a:uLnTx/>
              <a:uFillTx/>
              <a:latin typeface="Calibri"/>
              <a:ea typeface="+mn-ea"/>
              <a:cs typeface="+mn-cs"/>
            </a:endParaRPr>
          </a:p>
        </p:txBody>
      </p:sp>
      <p:sp>
        <p:nvSpPr>
          <p:cNvPr id="70" name="TextBox 69">
            <a:extLst>
              <a:ext uri="{FF2B5EF4-FFF2-40B4-BE49-F238E27FC236}">
                <a16:creationId xmlns:a16="http://schemas.microsoft.com/office/drawing/2014/main" id="{77CE72E3-4A70-4D53-B270-699EAAC521C5}"/>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Cambria" panose="02040503050406030204" pitchFamily="18" charset="0"/>
              </a:rPr>
              <a:t>SƠ ĐỒ TƯ DUY</a:t>
            </a:r>
          </a:p>
        </p:txBody>
      </p:sp>
      <p:cxnSp>
        <p:nvCxnSpPr>
          <p:cNvPr id="10" name="Connector: Curved 9">
            <a:extLst>
              <a:ext uri="{FF2B5EF4-FFF2-40B4-BE49-F238E27FC236}">
                <a16:creationId xmlns:a16="http://schemas.microsoft.com/office/drawing/2014/main" id="{F5C92FBC-B0F8-4400-80EE-51A147FA2296}"/>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D6BCC120-2A08-432F-86CA-4961332E103F}"/>
              </a:ext>
            </a:extLst>
          </p:cNvPr>
          <p:cNvCxnSpPr>
            <a:cxnSpLocks/>
            <a:stCxn id="32" idx="1"/>
            <a:endCxn id="31" idx="3"/>
          </p:cNvCxnSpPr>
          <p:nvPr/>
        </p:nvCxnSpPr>
        <p:spPr>
          <a:xfrm rot="16200000" flipH="1">
            <a:off x="10806441" y="160509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CF966BA5-B590-4453-ADC2-FC2A2812A70C}"/>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207B0"/>
                </a:solidFill>
                <a:effectLst/>
                <a:uLnTx/>
                <a:uFillTx/>
                <a:latin typeface="Calibri"/>
                <a:ea typeface="+mn-ea"/>
                <a:cs typeface="+mn-cs"/>
              </a:rPr>
              <a:t>…..</a:t>
            </a:r>
          </a:p>
        </p:txBody>
      </p:sp>
      <p:cxnSp>
        <p:nvCxnSpPr>
          <p:cNvPr id="38" name="Connector: Curved 37">
            <a:extLst>
              <a:ext uri="{FF2B5EF4-FFF2-40B4-BE49-F238E27FC236}">
                <a16:creationId xmlns:a16="http://schemas.microsoft.com/office/drawing/2014/main" id="{F2CC15EF-1D66-4AC0-A1F8-A95DDBE3711D}"/>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id="{12B6F3E8-35C5-4F7A-AFBB-226CAEF12345}"/>
              </a:ext>
            </a:extLst>
          </p:cNvPr>
          <p:cNvSpPr/>
          <p:nvPr/>
        </p:nvSpPr>
        <p:spPr>
          <a:xfrm>
            <a:off x="-69642" y="2741423"/>
            <a:ext cx="1734746"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B207B0"/>
                </a:solidFill>
                <a:effectLst/>
                <a:uLnTx/>
                <a:uFillTx/>
                <a:latin typeface="Calibri"/>
                <a:ea typeface="+mn-ea"/>
                <a:cs typeface="+mn-cs"/>
              </a:rPr>
              <a:t>Xanh</a:t>
            </a:r>
            <a:endParaRPr kumimoji="0" lang="en-US" sz="32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id="{556CCA45-A530-476B-95E8-DEA0825894D3}"/>
              </a:ext>
            </a:extLst>
          </p:cNvPr>
          <p:cNvCxnSpPr>
            <a:cxnSpLocks/>
          </p:cNvCxnSpPr>
          <p:nvPr/>
        </p:nvCxnSpPr>
        <p:spPr>
          <a:xfrm rot="16200000" flipH="1">
            <a:off x="1737018" y="1893770"/>
            <a:ext cx="815701" cy="70210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a:extLst>
              <a:ext uri="{FF2B5EF4-FFF2-40B4-BE49-F238E27FC236}">
                <a16:creationId xmlns:a16="http://schemas.microsoft.com/office/drawing/2014/main" id="{AA4575FC-126C-4A7D-8214-1D5375F7E50B}"/>
              </a:ext>
            </a:extLst>
          </p:cNvPr>
          <p:cNvSpPr/>
          <p:nvPr/>
        </p:nvSpPr>
        <p:spPr>
          <a:xfrm>
            <a:off x="1741747"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Đỏ</a:t>
            </a:r>
            <a:endParaRPr kumimoji="0" lang="en-US" sz="3200" b="1" i="0" u="none" strike="noStrike" kern="1200" cap="none" spc="0" normalizeH="0" baseline="0" noProof="0" dirty="0">
              <a:ln>
                <a:noFill/>
              </a:ln>
              <a:solidFill>
                <a:srgbClr val="B207B0"/>
              </a:solidFill>
              <a:effectLst/>
              <a:uLnTx/>
              <a:uFillTx/>
              <a:latin typeface="Calibri"/>
            </a:endParaRPr>
          </a:p>
        </p:txBody>
      </p:sp>
      <p:cxnSp>
        <p:nvCxnSpPr>
          <p:cNvPr id="47" name="Connector: Curved 46">
            <a:extLst>
              <a:ext uri="{FF2B5EF4-FFF2-40B4-BE49-F238E27FC236}">
                <a16:creationId xmlns:a16="http://schemas.microsoft.com/office/drawing/2014/main" id="{AE02C8B7-0ACC-4025-A064-F85D9FED4E86}"/>
              </a:ext>
            </a:extLst>
          </p:cNvPr>
          <p:cNvCxnSpPr>
            <a:cxnSpLocks/>
          </p:cNvCxnSpPr>
          <p:nvPr/>
        </p:nvCxnSpPr>
        <p:spPr>
          <a:xfrm>
            <a:off x="1793815" y="1836971"/>
            <a:ext cx="2262722"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8" name="Cloud 47">
            <a:extLst>
              <a:ext uri="{FF2B5EF4-FFF2-40B4-BE49-F238E27FC236}">
                <a16:creationId xmlns:a16="http://schemas.microsoft.com/office/drawing/2014/main" id="{98D0BF81-7A26-4309-A9CB-62FB477FDBA2}"/>
              </a:ext>
            </a:extLst>
          </p:cNvPr>
          <p:cNvSpPr/>
          <p:nvPr/>
        </p:nvSpPr>
        <p:spPr>
          <a:xfrm>
            <a:off x="3441188" y="2503208"/>
            <a:ext cx="1362970"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B207B0"/>
                </a:solidFill>
                <a:latin typeface="Calibri"/>
              </a:rPr>
              <a:t>…</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26" name="Connector: Curved 25">
            <a:extLst>
              <a:ext uri="{FF2B5EF4-FFF2-40B4-BE49-F238E27FC236}">
                <a16:creationId xmlns:a16="http://schemas.microsoft.com/office/drawing/2014/main" id="{887C3530-0599-4DC7-AAF5-7375B01CB604}"/>
              </a:ext>
            </a:extLst>
          </p:cNvPr>
          <p:cNvCxnSpPr>
            <a:cxnSpLocks/>
          </p:cNvCxnSpPr>
          <p:nvPr/>
        </p:nvCxnSpPr>
        <p:spPr>
          <a:xfrm flipV="1">
            <a:off x="5666454" y="5603031"/>
            <a:ext cx="3110344" cy="110824"/>
          </a:xfrm>
          <a:prstGeom prst="curvedConnector4">
            <a:avLst>
              <a:gd name="adj1" fmla="val 23926"/>
              <a:gd name="adj2" fmla="val 363597"/>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a16="http://schemas.microsoft.com/office/drawing/2014/main" id="{26A461FE-1C31-46DC-902D-65B7AFB361E6}"/>
              </a:ext>
            </a:extLst>
          </p:cNvPr>
          <p:cNvSpPr/>
          <p:nvPr/>
        </p:nvSpPr>
        <p:spPr>
          <a:xfrm>
            <a:off x="7291903" y="5532476"/>
            <a:ext cx="3244017"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Đựng</a:t>
            </a:r>
            <a:r>
              <a:rPr lang="en-US" sz="3200" b="1" dirty="0">
                <a:solidFill>
                  <a:srgbClr val="B207B0"/>
                </a:solidFill>
                <a:latin typeface="Calibri"/>
              </a:rPr>
              <a:t> </a:t>
            </a:r>
            <a:r>
              <a:rPr lang="en-US" sz="3200" b="1" dirty="0" err="1">
                <a:solidFill>
                  <a:srgbClr val="B207B0"/>
                </a:solidFill>
                <a:latin typeface="Calibri"/>
              </a:rPr>
              <a:t>sách</a:t>
            </a:r>
            <a:r>
              <a:rPr lang="en-US" sz="3200" b="1" dirty="0">
                <a:solidFill>
                  <a:srgbClr val="B207B0"/>
                </a:solidFill>
                <a:latin typeface="Calibri"/>
              </a:rPr>
              <a:t> </a:t>
            </a:r>
            <a:r>
              <a:rPr lang="en-US" sz="3200" b="1" dirty="0" err="1">
                <a:solidFill>
                  <a:srgbClr val="B207B0"/>
                </a:solidFill>
                <a:latin typeface="Calibri"/>
              </a:rPr>
              <a:t>vở</a:t>
            </a:r>
            <a:endParaRPr kumimoji="0" lang="en-US" sz="3200" b="1" i="0" u="none" strike="noStrike" kern="1200" cap="none" spc="0" normalizeH="0" baseline="0" noProof="0" dirty="0">
              <a:ln>
                <a:noFill/>
              </a:ln>
              <a:solidFill>
                <a:srgbClr val="B207B0"/>
              </a:solidFill>
              <a:effectLst/>
              <a:uLnTx/>
              <a:uFillTx/>
              <a:latin typeface="Calibri"/>
            </a:endParaRPr>
          </a:p>
        </p:txBody>
      </p:sp>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ircle(out)">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ou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ircle(out)">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ircle(out)">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right)">
                                      <p:cBhvr>
                                        <p:cTn id="94" dur="500"/>
                                        <p:tgtEl>
                                          <p:spTgt spid="58"/>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circle(out)">
                                      <p:cBhvr>
                                        <p:cTn id="98" dur="500"/>
                                        <p:tgtEl>
                                          <p:spTgt spid="6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wipe(up)">
                                      <p:cBhvr>
                                        <p:cTn id="103" dur="500"/>
                                        <p:tgtEl>
                                          <p:spTgt spid="26"/>
                                        </p:tgtEl>
                                      </p:cBhvr>
                                    </p:animEffect>
                                  </p:childTnLst>
                                  <p:subTnLst>
                                    <p:audio>
                                      <p:cMediaNode>
                                        <p:cTn display="0" masterRel="sameClick">
                                          <p:stCondLst>
                                            <p:cond evt="begin" delay="0">
                                              <p:tn val="101"/>
                                            </p:cond>
                                          </p:stCondLst>
                                          <p:endCondLst>
                                            <p:cond evt="onStopAudio" delay="0">
                                              <p:tgtEl>
                                                <p:sldTgt/>
                                              </p:tgtEl>
                                            </p:cond>
                                          </p:endCondLst>
                                        </p:cTn>
                                        <p:tgtEl>
                                          <p:sndTgt r:embed="rId3" name="Trò-chơi-chíu.wav"/>
                                        </p:tgtEl>
                                      </p:cMediaNode>
                                    </p:audio>
                                  </p:subTnLst>
                                </p:cTn>
                              </p:par>
                            </p:childTnLst>
                          </p:cTn>
                        </p:par>
                        <p:par>
                          <p:cTn id="104" fill="hold">
                            <p:stCondLst>
                              <p:cond delay="500"/>
                            </p:stCondLst>
                            <p:childTnLst>
                              <p:par>
                                <p:cTn id="105" presetID="6" presetClass="entr" presetSubtype="32"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circle(out)">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0" grpId="0" animBg="1"/>
      <p:bldP spid="46" grpId="0" animBg="1"/>
      <p:bldP spid="62" grpId="0" animBg="1"/>
      <p:bldP spid="70" grpId="0"/>
      <p:bldP spid="31" grpId="0" animBg="1"/>
      <p:bldP spid="41" grpId="0" animBg="1"/>
      <p:bldP spid="45" grpId="0" animBg="1"/>
      <p:bldP spid="48"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3C41D223-ED72-4CE9-8B02-00150D6C32BE}"/>
              </a:ext>
            </a:extLst>
          </p:cNvPr>
          <p:cNvSpPr txBox="1"/>
          <p:nvPr/>
        </p:nvSpPr>
        <p:spPr>
          <a:xfrm>
            <a:off x="2045064" y="663907"/>
            <a:ext cx="65502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endParaRPr>
          </a:p>
        </p:txBody>
      </p:sp>
      <p:sp>
        <p:nvSpPr>
          <p:cNvPr id="35" name="TextBox 34">
            <a:extLst>
              <a:ext uri="{FF2B5EF4-FFF2-40B4-BE49-F238E27FC236}">
                <a16:creationId xmlns:a16="http://schemas.microsoft.com/office/drawing/2014/main" id="{997BC32E-BC0F-466C-BBDA-E86AB244AD8F}"/>
              </a:ext>
            </a:extLst>
          </p:cNvPr>
          <p:cNvSpPr txBox="1"/>
          <p:nvPr/>
        </p:nvSpPr>
        <p:spPr>
          <a:xfrm>
            <a:off x="704249" y="1791597"/>
            <a:ext cx="8877901" cy="3108543"/>
          </a:xfrm>
          <a:prstGeom prst="rect">
            <a:avLst/>
          </a:prstGeom>
          <a:noFill/>
        </p:spPr>
        <p:txBody>
          <a:bodyPr wrap="square">
            <a:spAutoFit/>
          </a:bodyPr>
          <a:lstStyle/>
          <a:p>
            <a:pPr lvl="0" algn="just">
              <a:defRPr/>
            </a:pP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hiếc cặp nhỏ là người bạn thân thiết nhất của em. Chiếc cặp hình chữ nhật, có màu hồng, trên cặp in nổi hình nàng công chúa Sofia mà em yêu thích. Quai cặp được làm bằng nhựa, trông rất chắc chắn. Hai dây đeo là vải ni lông màu đen. Bên trong, cặp có ba ngăn nhỏ, to, thuận tiện cho việc đựng sách vở và đồ dùng học tập. Em rất yêu quý chiếc cặp này.</a:t>
            </a:r>
          </a:p>
        </p:txBody>
      </p:sp>
      <p:pic>
        <p:nvPicPr>
          <p:cNvPr id="37" name="Picture 36" descr="A picture containing toy, doll&#10;&#10;Description automatically generated">
            <a:extLst>
              <a:ext uri="{FF2B5EF4-FFF2-40B4-BE49-F238E27FC236}">
                <a16:creationId xmlns:a16="http://schemas.microsoft.com/office/drawing/2014/main" id="{BF66B678-F60E-4D49-ABCF-042689194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2194110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14:presetBounceEnd="40000">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14:bounceEnd="40000">
                                          <p:cBhvr additive="base">
                                            <p:cTn id="16" dur="750" fill="hold"/>
                                            <p:tgtEl>
                                              <p:spTgt spid="37"/>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Scale>
                                          <p:cBhvr>
                                            <p:cTn id="7"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3"/>
                                            </p:tgtEl>
                                            <p:attrNameLst>
                                              <p:attrName>ppt_x</p:attrName>
                                              <p:attrName>ppt_y</p:attrName>
                                            </p:attrNameLst>
                                          </p:cBhvr>
                                        </p:animMotion>
                                        <p:animEffect transition="in" filter="fade">
                                          <p:cBhvr>
                                            <p:cTn id="9" dur="1000"/>
                                            <p:tgtEl>
                                              <p:spTgt spid="33"/>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750"/>
                                            <p:tgtEl>
                                              <p:spTgt spid="35"/>
                                            </p:tgtEl>
                                          </p:cBhvr>
                                        </p:animEffect>
                                      </p:childTnLst>
                                    </p:cTn>
                                  </p:par>
                                  <p:par>
                                    <p:cTn id="14" presetID="2" presetClass="entr" presetSubtype="4"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750" fill="hold"/>
                                            <p:tgtEl>
                                              <p:spTgt spid="37"/>
                                            </p:tgtEl>
                                            <p:attrNameLst>
                                              <p:attrName>ppt_x</p:attrName>
                                            </p:attrNameLst>
                                          </p:cBhvr>
                                          <p:tavLst>
                                            <p:tav tm="0">
                                              <p:val>
                                                <p:strVal val="#ppt_x"/>
                                              </p:val>
                                            </p:tav>
                                            <p:tav tm="100000">
                                              <p:val>
                                                <p:strVal val="#ppt_x"/>
                                              </p:val>
                                            </p:tav>
                                          </p:tavLst>
                                        </p:anim>
                                        <p:anim calcmode="lin" valueType="num">
                                          <p:cBhvr additive="base">
                                            <p:cTn id="17" dur="75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4"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id="{5E76E97B-5E54-4448-96BE-6D6A2136C712}"/>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id="{F4282E6F-EB55-4BC7-8073-3556C89FAF5E}"/>
                </a:ext>
              </a:extLst>
            </p:cNvPr>
            <p:cNvPicPr>
              <a:picLocks noChangeAspect="1"/>
            </p:cNvPicPr>
            <p:nvPr/>
          </p:nvPicPr>
          <p:blipFill rotWithShape="1">
            <a:blip r:embed="rId10">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2"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2"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5996480F-EC8F-4F35-92D9-0659063B3CE3}"/>
              </a:ext>
            </a:extLst>
          </p:cNvPr>
          <p:cNvSpPr txBox="1"/>
          <p:nvPr/>
        </p:nvSpPr>
        <p:spPr>
          <a:xfrm>
            <a:off x="4687609" y="1146904"/>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Về</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 </a:t>
            </a: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nhà</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ambria" panose="02040503050406030204" pitchFamily="18" charset="0"/>
              </a:rPr>
              <a:t> </a:t>
            </a:r>
          </a:p>
        </p:txBody>
      </p:sp>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B1084DC-12DA-496E-A11C-87699401DB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
        <p:nvSpPr>
          <p:cNvPr id="2" name="TextBox 1">
            <a:extLst>
              <a:ext uri="{FF2B5EF4-FFF2-40B4-BE49-F238E27FC236}">
                <a16:creationId xmlns:a16="http://schemas.microsoft.com/office/drawing/2014/main" id="{E257C2F6-A055-4072-AAA0-54FCD470B233}"/>
              </a:ext>
            </a:extLst>
          </p:cNvPr>
          <p:cNvSpPr txBox="1"/>
          <p:nvPr/>
        </p:nvSpPr>
        <p:spPr>
          <a:xfrm>
            <a:off x="2277036" y="2423386"/>
            <a:ext cx="7842450" cy="1323439"/>
          </a:xfrm>
          <a:prstGeom prst="rect">
            <a:avLst/>
          </a:prstGeom>
          <a:noFill/>
        </p:spPr>
        <p:txBody>
          <a:bodyPr wrap="square" rtlCol="0">
            <a:spAutoFit/>
          </a:bodyPr>
          <a:lstStyle/>
          <a:p>
            <a:pPr algn="ctr"/>
            <a:r>
              <a:rPr lang="vi-VN" sz="4000" b="1" dirty="0">
                <a:solidFill>
                  <a:srgbClr val="0070C0"/>
                </a:solidFill>
                <a:latin typeface="Calibri" panose="020F0502020204030204" pitchFamily="34" charset="0"/>
                <a:cs typeface="Calibri" panose="020F0502020204030204" pitchFamily="34" charset="0"/>
              </a:rPr>
              <a:t>Tìm đọc câu chuyện, bài văn, bài thơ, … về người thân</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trong</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gia</a:t>
            </a:r>
            <a:r>
              <a:rPr lang="en-US" sz="4000" b="1" dirty="0">
                <a:solidFill>
                  <a:srgbClr val="0070C0"/>
                </a:solidFill>
                <a:latin typeface="Calibri" panose="020F0502020204030204" pitchFamily="34" charset="0"/>
                <a:cs typeface="Calibri" panose="020F0502020204030204" pitchFamily="34" charset="0"/>
              </a:rPr>
              <a:t> </a:t>
            </a:r>
            <a:r>
              <a:rPr lang="en-US" sz="4000" b="1" dirty="0" err="1">
                <a:solidFill>
                  <a:srgbClr val="0070C0"/>
                </a:solidFill>
                <a:latin typeface="Calibri" panose="020F0502020204030204" pitchFamily="34" charset="0"/>
                <a:cs typeface="Calibri" panose="020F0502020204030204" pitchFamily="34" charset="0"/>
              </a:rPr>
              <a:t>đình</a:t>
            </a:r>
            <a:endParaRPr lang="vi-VN" sz="40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7890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B59C9E-5413-4FF4-BCAA-7DD361C4381F}"/>
              </a:ext>
            </a:extLst>
          </p:cNvPr>
          <p:cNvPicPr>
            <a:picLocks noChangeAspect="1"/>
          </p:cNvPicPr>
          <p:nvPr/>
        </p:nvPicPr>
        <p:blipFill>
          <a:blip r:embed="rId3"/>
          <a:stretch>
            <a:fillRect/>
          </a:stretch>
        </p:blipFill>
        <p:spPr>
          <a:xfrm>
            <a:off x="5212585" y="1307408"/>
            <a:ext cx="5919729" cy="2121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F2937CB-13A7-4762-B9FC-47DBC2488CDB}"/>
              </a:ext>
            </a:extLst>
          </p:cNvPr>
          <p:cNvGrpSpPr/>
          <p:nvPr/>
        </p:nvGrpSpPr>
        <p:grpSpPr>
          <a:xfrm>
            <a:off x="1165413" y="2570947"/>
            <a:ext cx="10264588" cy="1913967"/>
            <a:chOff x="76504" y="514663"/>
            <a:chExt cx="7485060" cy="5687287"/>
          </a:xfrm>
          <a:solidFill>
            <a:schemeClr val="bg1"/>
          </a:solidFill>
        </p:grpSpPr>
        <p:sp>
          <p:nvSpPr>
            <p:cNvPr id="7" name="Rectangle: Rounded Corners 6">
              <a:extLst>
                <a:ext uri="{FF2B5EF4-FFF2-40B4-BE49-F238E27FC236}">
                  <a16:creationId xmlns:a16="http://schemas.microsoft.com/office/drawing/2014/main" id="{548A854E-2E50-41C8-827A-D42F6D53ABA7}"/>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5CD11F40-D417-4835-B6C4-B3575C8EE864}"/>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910CB6C2-A647-44B8-9A43-AC2992ABA94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11C40294-C9D6-4D4E-94AE-A174C0012090}"/>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15666" t="22988" r="16777" b="8183"/>
          <a:stretch>
            <a:fillRect/>
          </a:stretch>
        </p:blipFill>
        <p:spPr>
          <a:xfrm>
            <a:off x="4849226" y="728025"/>
            <a:ext cx="2660178" cy="1913967"/>
          </a:xfrm>
          <a:prstGeom prst="rect">
            <a:avLst/>
          </a:prstGeom>
        </p:spPr>
      </p:pic>
      <p:sp>
        <p:nvSpPr>
          <p:cNvPr id="65" name="文本框 64"/>
          <p:cNvSpPr txBox="1"/>
          <p:nvPr/>
        </p:nvSpPr>
        <p:spPr>
          <a:xfrm>
            <a:off x="7013612" y="389008"/>
            <a:ext cx="1547681" cy="1320016"/>
          </a:xfrm>
          <a:prstGeom prst="ellipse">
            <a:avLst/>
          </a:prstGeom>
          <a:gradFill>
            <a:gsLst>
              <a:gs pos="24000">
                <a:srgbClr val="F59F11"/>
              </a:gs>
              <a:gs pos="92000">
                <a:srgbClr val="FDCF0A">
                  <a:alpha val="95000"/>
                </a:srgbClr>
              </a:gs>
            </a:gsLst>
            <a:lin ang="8100000" scaled="1"/>
          </a:gra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a:ln>
                  <a:noFill/>
                </a:ln>
                <a:solidFill>
                  <a:prstClr val="white"/>
                </a:solidFill>
                <a:effectLst/>
                <a:uLnTx/>
                <a:uFillTx/>
                <a:latin typeface="幼圆" panose="02010509060101010101" pitchFamily="49" charset="-122"/>
                <a:ea typeface="幼圆" panose="02010509060101010101" pitchFamily="49" charset="-122"/>
                <a:cs typeface="+mn-cs"/>
              </a:rPr>
              <a:t>01</a:t>
            </a:r>
          </a:p>
        </p:txBody>
      </p:sp>
      <p:pic>
        <p:nvPicPr>
          <p:cNvPr id="2" name="Picture 1">
            <a:extLst>
              <a:ext uri="{FF2B5EF4-FFF2-40B4-BE49-F238E27FC236}">
                <a16:creationId xmlns:a16="http://schemas.microsoft.com/office/drawing/2014/main" id="{D9A348DD-EF2C-47E1-9BC2-42C6DD505CF1}"/>
              </a:ext>
            </a:extLst>
          </p:cNvPr>
          <p:cNvPicPr>
            <a:picLocks noChangeAspect="1"/>
          </p:cNvPicPr>
          <p:nvPr/>
        </p:nvPicPr>
        <p:blipFill>
          <a:blip r:embed="rId4"/>
          <a:stretch>
            <a:fillRect/>
          </a:stretch>
        </p:blipFill>
        <p:spPr>
          <a:xfrm>
            <a:off x="1177113" y="3033282"/>
            <a:ext cx="10004403" cy="11827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0"/>
                                        </p:tgtEl>
                                        <p:attrNameLst>
                                          <p:attrName>style.visibility</p:attrName>
                                        </p:attrNameLst>
                                      </p:cBhvr>
                                      <p:to>
                                        <p:strVal val="visible"/>
                                      </p:to>
                                    </p:set>
                                  </p:childTnLst>
                                </p:cTn>
                              </p:par>
                              <p:par>
                                <p:cTn id="7" presetID="0" presetClass="path" presetSubtype="0" accel="50000" decel="50000" fill="hold" nodeType="withEffect">
                                  <p:stCondLst>
                                    <p:cond delay="1500"/>
                                  </p:stCondLst>
                                  <p:childTnLst>
                                    <p:animMotion origin="layout" path="M -0.34362 -0.29259 L -0.34362 -0.29236 C -0.34154 -0.28518 -0.33932 -0.27801 -0.33737 -0.27037 C -0.33672 -0.26782 -0.33672 -0.26458 -0.33581 -0.26204 C -0.33398 -0.25625 -0.33164 -0.25092 -0.32956 -0.2456 C -0.32851 -0.24259 -0.32708 -0.24028 -0.32643 -0.23704 C -0.32591 -0.23426 -0.32578 -0.23148 -0.32487 -0.2287 C -0.32305 -0.22291 -0.31992 -0.21852 -0.31862 -0.21204 C -0.3181 -0.20926 -0.31797 -0.20625 -0.31706 -0.2037 C -0.31588 -0.20069 -0.3138 -0.19861 -0.31237 -0.19537 C -0.31016 -0.19028 -0.30885 -0.18356 -0.30612 -0.1787 C -0.30299 -0.17315 -0.30052 -0.16643 -0.29674 -0.16204 C -0.29518 -0.16018 -0.29362 -0.15879 -0.29206 -0.15648 C -0.29036 -0.15416 -0.2888 -0.15139 -0.28737 -0.14815 C -0.2862 -0.1456 -0.28568 -0.14213 -0.28424 -0.13981 C -0.28151 -0.13565 -0.27487 -0.1287 -0.27487 -0.1287 C -0.26914 -0.11342 -0.27513 -0.12569 -0.26706 -0.11759 C -0.25104 -0.10185 -0.26367 -0.11018 -0.25299 -0.10393 C -0.2457 -0.09097 -0.25026 -0.09791 -0.23893 -0.08426 C -0.23737 -0.08264 -0.23607 -0.08009 -0.23424 -0.07893 C -0.23268 -0.07778 -0.23112 -0.07731 -0.22956 -0.07592 C -0.22799 -0.07454 -0.22669 -0.07199 -0.22487 -0.07037 C -0.21497 -0.0625 -0.21719 -0.06666 -0.20768 -0.06204 C -0.20456 -0.06065 -0.20143 -0.05833 -0.19831 -0.05648 C -0.19674 -0.05555 -0.19518 -0.05509 -0.19362 -0.0537 C -0.19154 -0.05185 -0.18958 -0.05 -0.18737 -0.04815 C -0.18594 -0.04722 -0.18424 -0.04676 -0.18268 -0.04537 C -0.18099 -0.04398 -0.17969 -0.04143 -0.17799 -0.03981 C -0.17656 -0.03866 -0.17474 -0.03866 -0.17331 -0.03704 C -0.17005 -0.03379 -0.16758 -0.02824 -0.16393 -0.02592 L -0.15456 -0.02037 C -0.15299 -0.01944 -0.1513 -0.01944 -0.14987 -0.01759 C -0.14831 -0.01574 -0.14661 -0.01435 -0.14518 -0.01204 C -0.14349 -0.00972 -0.14245 -0.00579 -0.14049 -0.0037 C -0.13763 -0.00092 -0.13385 -0.00162 -0.13112 0.00185 C -0.11771 0.01759 -0.13476 -0.00139 -0.12174 0.01019 C -0.11094 0.01968 -0.12383 0.01273 -0.11081 0.01852 C -0.10924 0.02037 -0.10794 0.02338 -0.10612 0.02408 C -0.1 0.02616 -0.09362 0.02523 -0.08737 0.02685 C -0.08581 0.02709 -0.08424 0.02871 -0.08268 0.02963 C -0.07331 0.02871 -0.06393 0.02801 -0.05456 0.02685 C -0.05143 0.02616 -0.04831 0.025 -0.04518 0.02408 C -0.04141 0.02269 -0.03503 0.02037 -0.03112 0.01852 C -0.02799 0.01667 -0.025 0.01435 -0.02174 0.01296 C -0.01862 0.01134 -0.01393 0.00972 -0.01081 0.00741 C -0.01003 0.00671 -0.00078 -0.00116 0.00013 -0.0037 C 0.00091 -0.00625 0.00013 -0.00926 0.00013 -0.01204 L 0.00013 -0.0118 " pathEditMode="relative" rAng="0" ptsTypes="AAAAAAAAAAAAAAAAAAAAAAAAAAAAAAAAAAAAAAAAAAAAAAAA">
                                      <p:cBhvr>
                                        <p:cTn id="8" dur="2000" fill="hold"/>
                                        <p:tgtEl>
                                          <p:spTgt spid="20"/>
                                        </p:tgtEl>
                                        <p:attrNameLst>
                                          <p:attrName>ppt_x</p:attrName>
                                          <p:attrName>ppt_y</p:attrName>
                                        </p:attrNameLst>
                                      </p:cBhvr>
                                      <p:rCtr x="17201" y="16111"/>
                                    </p:animMotion>
                                  </p:childTnLst>
                                </p:cTn>
                              </p:par>
                              <p:par>
                                <p:cTn id="9" presetID="53" presetClass="entr" presetSubtype="16" fill="hold" grpId="0" nodeType="withEffect">
                                  <p:stCondLst>
                                    <p:cond delay="3250"/>
                                  </p:stCondLst>
                                  <p:childTnLst>
                                    <p:set>
                                      <p:cBhvr>
                                        <p:cTn id="10" dur="1" fill="hold">
                                          <p:stCondLst>
                                            <p:cond delay="0"/>
                                          </p:stCondLst>
                                        </p:cTn>
                                        <p:tgtEl>
                                          <p:spTgt spid="65"/>
                                        </p:tgtEl>
                                        <p:attrNameLst>
                                          <p:attrName>style.visibility</p:attrName>
                                        </p:attrNameLst>
                                      </p:cBhvr>
                                      <p:to>
                                        <p:strVal val="visible"/>
                                      </p:to>
                                    </p:set>
                                    <p:anim calcmode="lin" valueType="num">
                                      <p:cBhvr>
                                        <p:cTn id="11" dur="750" fill="hold"/>
                                        <p:tgtEl>
                                          <p:spTgt spid="65"/>
                                        </p:tgtEl>
                                        <p:attrNameLst>
                                          <p:attrName>ppt_w</p:attrName>
                                        </p:attrNameLst>
                                      </p:cBhvr>
                                      <p:tavLst>
                                        <p:tav tm="0">
                                          <p:val>
                                            <p:fltVal val="0"/>
                                          </p:val>
                                        </p:tav>
                                        <p:tav tm="100000">
                                          <p:val>
                                            <p:strVal val="#ppt_w"/>
                                          </p:val>
                                        </p:tav>
                                      </p:tavLst>
                                    </p:anim>
                                    <p:anim calcmode="lin" valueType="num">
                                      <p:cBhvr>
                                        <p:cTn id="12" dur="750" fill="hold"/>
                                        <p:tgtEl>
                                          <p:spTgt spid="65"/>
                                        </p:tgtEl>
                                        <p:attrNameLst>
                                          <p:attrName>ppt_h</p:attrName>
                                        </p:attrNameLst>
                                      </p:cBhvr>
                                      <p:tavLst>
                                        <p:tav tm="0">
                                          <p:val>
                                            <p:fltVal val="0"/>
                                          </p:val>
                                        </p:tav>
                                        <p:tav tm="100000">
                                          <p:val>
                                            <p:strVal val="#ppt_h"/>
                                          </p:val>
                                        </p:tav>
                                      </p:tavLst>
                                    </p:anim>
                                    <p:animEffect transition="in" filter="fade">
                                      <p:cBhvr>
                                        <p:cTn id="13" dur="75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6E3A90-137F-4DF5-920D-130760A79989}"/>
              </a:ext>
            </a:extLst>
          </p:cNvPr>
          <p:cNvSpPr txBox="1"/>
          <p:nvPr/>
        </p:nvSpPr>
        <p:spPr>
          <a:xfrm>
            <a:off x="1013012" y="600635"/>
            <a:ext cx="9780494" cy="954107"/>
          </a:xfrm>
          <a:prstGeom prst="rect">
            <a:avLst/>
          </a:prstGeom>
          <a:noFill/>
        </p:spPr>
        <p:txBody>
          <a:bodyPr wrap="square" rtlCol="0">
            <a:spAutoFit/>
          </a:bodyPr>
          <a:lstStyle/>
          <a:p>
            <a:pPr algn="ctr"/>
            <a:r>
              <a:rPr lang="en-US" sz="2800" b="1" dirty="0">
                <a:solidFill>
                  <a:srgbClr val="0070C0"/>
                </a:solidFill>
              </a:rPr>
              <a:t>1. </a:t>
            </a:r>
            <a:r>
              <a:rPr lang="vi-VN" sz="2800" b="1" dirty="0">
                <a:solidFill>
                  <a:srgbClr val="0070C0"/>
                </a:solidFill>
              </a:rPr>
              <a:t>Quan sát một đồ vật trong tranh, ghi lại những điều đã quan sát được về đặc điểm của đồ vật.</a:t>
            </a:r>
          </a:p>
        </p:txBody>
      </p:sp>
      <p:pic>
        <p:nvPicPr>
          <p:cNvPr id="11" name="Picture 10">
            <a:extLst>
              <a:ext uri="{FF2B5EF4-FFF2-40B4-BE49-F238E27FC236}">
                <a16:creationId xmlns:a16="http://schemas.microsoft.com/office/drawing/2014/main" id="{CF9A73CB-75FC-4BE9-AAA9-ECD68CC405CA}"/>
              </a:ext>
            </a:extLst>
          </p:cNvPr>
          <p:cNvPicPr>
            <a:picLocks noChangeAspect="1"/>
          </p:cNvPicPr>
          <p:nvPr/>
        </p:nvPicPr>
        <p:blipFill>
          <a:blip r:embed="rId2"/>
          <a:stretch>
            <a:fillRect/>
          </a:stretch>
        </p:blipFill>
        <p:spPr>
          <a:xfrm>
            <a:off x="2199646" y="1695169"/>
            <a:ext cx="8398741" cy="1733831"/>
          </a:xfrm>
          <a:prstGeom prst="rect">
            <a:avLst/>
          </a:prstGeom>
        </p:spPr>
      </p:pic>
      <p:sp>
        <p:nvSpPr>
          <p:cNvPr id="12" name="Wave 11">
            <a:extLst>
              <a:ext uri="{FF2B5EF4-FFF2-40B4-BE49-F238E27FC236}">
                <a16:creationId xmlns:a16="http://schemas.microsoft.com/office/drawing/2014/main" id="{5187948F-2074-4F86-96BB-10AE4F8414C8}"/>
              </a:ext>
            </a:extLst>
          </p:cNvPr>
          <p:cNvSpPr/>
          <p:nvPr/>
        </p:nvSpPr>
        <p:spPr>
          <a:xfrm>
            <a:off x="573741" y="3657600"/>
            <a:ext cx="3899647" cy="1120588"/>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t>a.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màu</a:t>
            </a:r>
            <a:r>
              <a:rPr lang="en-US" sz="2800" b="1" dirty="0"/>
              <a:t> </a:t>
            </a:r>
            <a:r>
              <a:rPr lang="en-US" sz="2800" b="1" dirty="0" err="1"/>
              <a:t>sắc</a:t>
            </a:r>
            <a:endParaRPr lang="en-US" sz="2800" b="1" dirty="0"/>
          </a:p>
        </p:txBody>
      </p:sp>
      <p:sp>
        <p:nvSpPr>
          <p:cNvPr id="15" name="Wave 14">
            <a:extLst>
              <a:ext uri="{FF2B5EF4-FFF2-40B4-BE49-F238E27FC236}">
                <a16:creationId xmlns:a16="http://schemas.microsoft.com/office/drawing/2014/main" id="{D3E1D50B-2948-4D5E-9912-3CD3A05F93B0}"/>
              </a:ext>
            </a:extLst>
          </p:cNvPr>
          <p:cNvSpPr/>
          <p:nvPr/>
        </p:nvSpPr>
        <p:spPr>
          <a:xfrm>
            <a:off x="7637929" y="3429000"/>
            <a:ext cx="3899647" cy="1349188"/>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t>b.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hình</a:t>
            </a:r>
            <a:r>
              <a:rPr lang="en-US" sz="2800" b="1" dirty="0"/>
              <a:t> </a:t>
            </a:r>
            <a:r>
              <a:rPr lang="en-US" sz="2800" b="1" dirty="0" err="1"/>
              <a:t>dáng</a:t>
            </a:r>
            <a:r>
              <a:rPr lang="en-US" sz="2800" b="1" dirty="0"/>
              <a:t>, </a:t>
            </a:r>
            <a:r>
              <a:rPr lang="en-US" sz="2800" b="1" dirty="0" err="1"/>
              <a:t>kích</a:t>
            </a:r>
            <a:r>
              <a:rPr lang="en-US" sz="2800" b="1" dirty="0"/>
              <a:t> </a:t>
            </a:r>
            <a:r>
              <a:rPr lang="en-US" sz="2800" b="1" dirty="0" err="1"/>
              <a:t>thước</a:t>
            </a:r>
            <a:endParaRPr lang="en-US" sz="2800" b="1" dirty="0"/>
          </a:p>
        </p:txBody>
      </p:sp>
      <p:sp>
        <p:nvSpPr>
          <p:cNvPr id="16" name="Wave 15">
            <a:extLst>
              <a:ext uri="{FF2B5EF4-FFF2-40B4-BE49-F238E27FC236}">
                <a16:creationId xmlns:a16="http://schemas.microsoft.com/office/drawing/2014/main" id="{06D41601-8CB9-45D3-930F-E5EB6B4E503C}"/>
              </a:ext>
            </a:extLst>
          </p:cNvPr>
          <p:cNvSpPr/>
          <p:nvPr/>
        </p:nvSpPr>
        <p:spPr>
          <a:xfrm>
            <a:off x="4078940" y="5253952"/>
            <a:ext cx="5728448" cy="1204913"/>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t>c. </a:t>
            </a:r>
            <a:r>
              <a:rPr lang="en-US" sz="2800" b="1" dirty="0" err="1"/>
              <a:t>Đặc</a:t>
            </a:r>
            <a:r>
              <a:rPr lang="en-US" sz="2800" b="1" dirty="0"/>
              <a:t> </a:t>
            </a:r>
            <a:r>
              <a:rPr lang="en-US" sz="2800" b="1" dirty="0" err="1"/>
              <a:t>điểm</a:t>
            </a:r>
            <a:r>
              <a:rPr lang="en-US" sz="2800" b="1" dirty="0"/>
              <a:t> </a:t>
            </a:r>
            <a:r>
              <a:rPr lang="en-US" sz="2800" b="1" dirty="0" err="1"/>
              <a:t>về</a:t>
            </a:r>
            <a:r>
              <a:rPr lang="en-US" sz="2800" b="1" dirty="0"/>
              <a:t> </a:t>
            </a:r>
            <a:r>
              <a:rPr lang="en-US" sz="2800" b="1" dirty="0" err="1"/>
              <a:t>hoạt</a:t>
            </a:r>
            <a:r>
              <a:rPr lang="en-US" sz="2800" b="1" dirty="0"/>
              <a:t> </a:t>
            </a:r>
            <a:r>
              <a:rPr lang="en-US" sz="2800" b="1" dirty="0" err="1"/>
              <a:t>động</a:t>
            </a:r>
            <a:r>
              <a:rPr lang="en-US" sz="2800" b="1" dirty="0"/>
              <a:t>, </a:t>
            </a:r>
            <a:r>
              <a:rPr lang="en-US" sz="2800" b="1" dirty="0" err="1"/>
              <a:t>công</a:t>
            </a:r>
            <a:r>
              <a:rPr lang="en-US" sz="2800" b="1" dirty="0"/>
              <a:t> </a:t>
            </a:r>
            <a:r>
              <a:rPr lang="en-US" sz="2800" b="1" dirty="0" err="1"/>
              <a:t>dụng</a:t>
            </a:r>
            <a:endParaRPr lang="en-US" sz="2800" b="1" dirty="0"/>
          </a:p>
        </p:txBody>
      </p:sp>
      <p:sp>
        <p:nvSpPr>
          <p:cNvPr id="13" name="Oval 12">
            <a:extLst>
              <a:ext uri="{FF2B5EF4-FFF2-40B4-BE49-F238E27FC236}">
                <a16:creationId xmlns:a16="http://schemas.microsoft.com/office/drawing/2014/main" id="{AFFF5AE7-D8EC-41DB-A808-28448231A2EF}"/>
              </a:ext>
            </a:extLst>
          </p:cNvPr>
          <p:cNvSpPr/>
          <p:nvPr/>
        </p:nvSpPr>
        <p:spPr>
          <a:xfrm>
            <a:off x="4849906" y="3747247"/>
            <a:ext cx="2635623" cy="1120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t>Tên</a:t>
            </a:r>
            <a:r>
              <a:rPr lang="en-US" sz="3600" b="1" dirty="0"/>
              <a:t> </a:t>
            </a:r>
            <a:r>
              <a:rPr lang="en-US" sz="3600" b="1" dirty="0" err="1"/>
              <a:t>đồ</a:t>
            </a:r>
            <a:r>
              <a:rPr lang="en-US" sz="3600" b="1" dirty="0"/>
              <a:t> </a:t>
            </a:r>
            <a:r>
              <a:rPr lang="en-US" sz="3600" b="1" dirty="0" err="1"/>
              <a:t>vật</a:t>
            </a:r>
            <a:endParaRPr lang="en-US" sz="3600" b="1" dirty="0"/>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6" name="Picture 5">
            <a:extLst>
              <a:ext uri="{FF2B5EF4-FFF2-40B4-BE49-F238E27FC236}">
                <a16:creationId xmlns:a16="http://schemas.microsoft.com/office/drawing/2014/main" id="{256E9308-FCBF-447D-9031-C2E66ADB2B39}"/>
              </a:ext>
            </a:extLst>
          </p:cNvPr>
          <p:cNvPicPr>
            <a:picLocks noChangeAspect="1"/>
          </p:cNvPicPr>
          <p:nvPr/>
        </p:nvPicPr>
        <p:blipFill>
          <a:blip r:embed="rId5"/>
          <a:stretch>
            <a:fillRect/>
          </a:stretch>
        </p:blipFill>
        <p:spPr>
          <a:xfrm>
            <a:off x="7654132" y="2846669"/>
            <a:ext cx="2242118" cy="2864644"/>
          </a:xfrm>
          <a:prstGeom prst="rect">
            <a:avLst/>
          </a:prstGeom>
        </p:spPr>
      </p:pic>
      <p:pic>
        <p:nvPicPr>
          <p:cNvPr id="10" name="Picture 9"/>
          <p:cNvPicPr>
            <a:picLocks noChangeAspect="1"/>
          </p:cNvPicPr>
          <p:nvPr/>
        </p:nvPicPr>
        <p:blipFill>
          <a:blip r:embed="rId6"/>
          <a:stretch>
            <a:fillRect/>
          </a:stretch>
        </p:blipFill>
        <p:spPr>
          <a:xfrm>
            <a:off x="1409386" y="2456200"/>
            <a:ext cx="2286198" cy="3304318"/>
          </a:xfrm>
          <a:prstGeom prst="rect">
            <a:avLst/>
          </a:prstGeom>
        </p:spPr>
      </p:pic>
      <p:pic>
        <p:nvPicPr>
          <p:cNvPr id="7" name="Picture 6">
            <a:extLst>
              <a:ext uri="{FF2B5EF4-FFF2-40B4-BE49-F238E27FC236}">
                <a16:creationId xmlns:a16="http://schemas.microsoft.com/office/drawing/2014/main" id="{629D647E-4F63-4C31-B54C-18013B80C378}"/>
              </a:ext>
            </a:extLst>
          </p:cNvPr>
          <p:cNvPicPr>
            <a:picLocks noChangeAspect="1"/>
          </p:cNvPicPr>
          <p:nvPr/>
        </p:nvPicPr>
        <p:blipFill>
          <a:blip r:embed="rId7"/>
          <a:stretch>
            <a:fillRect/>
          </a:stretch>
        </p:blipFill>
        <p:spPr>
          <a:xfrm>
            <a:off x="3466782" y="930803"/>
            <a:ext cx="5029636" cy="2127688"/>
          </a:xfrm>
          <a:prstGeom prst="rect">
            <a:avLst/>
          </a:prstGeom>
        </p:spPr>
      </p:pic>
    </p:spTree>
    <p:extLst>
      <p:ext uri="{BB962C8B-B14F-4D97-AF65-F5344CB8AC3E}">
        <p14:creationId xmlns:p14="http://schemas.microsoft.com/office/powerpoint/2010/main" val="34347461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3">
            <a:extLst>
              <a:ext uri="{FF2B5EF4-FFF2-40B4-BE49-F238E27FC236}">
                <a16:creationId xmlns:a16="http://schemas.microsoft.com/office/drawing/2014/main" id="{9758AD8B-2B6B-464A-B943-197061FB2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7972">
            <a:off x="-370699" y="276851"/>
            <a:ext cx="6164898" cy="361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5318498" y="490733"/>
            <a:ext cx="6630259" cy="2388074"/>
          </a:xfrm>
          <a:prstGeom prst="rect">
            <a:avLst/>
          </a:prstGeom>
        </p:spPr>
      </p:pic>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4863600" y="2355755"/>
            <a:ext cx="7328400" cy="2144527"/>
          </a:xfrm>
          <a:prstGeom prst="rect">
            <a:avLst/>
          </a:prstGeom>
        </p:spPr>
      </p:pic>
      <p:sp>
        <p:nvSpPr>
          <p:cNvPr id="2" name="TextBox 1">
            <a:extLst>
              <a:ext uri="{FF2B5EF4-FFF2-40B4-BE49-F238E27FC236}">
                <a16:creationId xmlns:a16="http://schemas.microsoft.com/office/drawing/2014/main" id="{0EF53BCA-1A1F-437E-BF67-69320D635951}"/>
              </a:ext>
            </a:extLst>
          </p:cNvPr>
          <p:cNvSpPr txBox="1"/>
          <p:nvPr/>
        </p:nvSpPr>
        <p:spPr>
          <a:xfrm>
            <a:off x="639243" y="2294031"/>
            <a:ext cx="390042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200" b="0" i="0" u="none" strike="noStrike" kern="1200" cap="none" spc="0" normalizeH="0" baseline="0" noProof="0" dirty="0">
                <a:ln>
                  <a:noFill/>
                </a:ln>
                <a:solidFill>
                  <a:srgbClr val="ED7D31">
                    <a:lumMod val="50000"/>
                  </a:srgbClr>
                </a:solidFill>
                <a:effectLst>
                  <a:glow rad="63500">
                    <a:srgbClr val="ED7D31">
                      <a:satMod val="175000"/>
                      <a:alpha val="40000"/>
                    </a:srgbClr>
                  </a:glow>
                </a:effectLst>
                <a:uLnTx/>
                <a:uFillTx/>
                <a:latin typeface="Arial" panose="020B0604020202020204" pitchFamily="34" charset="0"/>
                <a:ea typeface="+mn-ea"/>
                <a:cs typeface="Arial" panose="020B0604020202020204" pitchFamily="34" charset="0"/>
              </a:rPr>
              <a:t> NHÓM</a:t>
            </a:r>
          </a:p>
        </p:txBody>
      </p:sp>
      <p:sp>
        <p:nvSpPr>
          <p:cNvPr id="18" name="TextBox 17">
            <a:extLst>
              <a:ext uri="{FF2B5EF4-FFF2-40B4-BE49-F238E27FC236}">
                <a16:creationId xmlns:a16="http://schemas.microsoft.com/office/drawing/2014/main" id="{CE0EE19C-5C42-40D2-827C-E1951FE72607}"/>
              </a:ext>
            </a:extLst>
          </p:cNvPr>
          <p:cNvSpPr txBox="1"/>
          <p:nvPr/>
        </p:nvSpPr>
        <p:spPr>
          <a:xfrm>
            <a:off x="6246723" y="1169019"/>
            <a:ext cx="4941367"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Cả nhóm chọn</a:t>
            </a:r>
            <a:r>
              <a:rPr kumimoji="0" lang="nl-NL"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đồ vật và cùng nhau quan sát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5423647" y="2848420"/>
            <a:ext cx="5658764"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quan sát, ghi chép đặc điểm của đồ vật đó.</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Cá nhân nêu từng đặc điểm của đồ vật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7363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80">
                                          <p:stCondLst>
                                            <p:cond delay="0"/>
                                          </p:stCondLst>
                                        </p:cTn>
                                        <p:tgtEl>
                                          <p:spTgt spid="16"/>
                                        </p:tgtEl>
                                      </p:cBhvr>
                                    </p:animEffect>
                                    <p:anim calcmode="lin" valueType="num">
                                      <p:cBhvr>
                                        <p:cTn id="2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1" dur="26">
                                          <p:stCondLst>
                                            <p:cond delay="650"/>
                                          </p:stCondLst>
                                        </p:cTn>
                                        <p:tgtEl>
                                          <p:spTgt spid="16"/>
                                        </p:tgtEl>
                                      </p:cBhvr>
                                      <p:to x="100000" y="60000"/>
                                    </p:animScale>
                                    <p:animScale>
                                      <p:cBhvr>
                                        <p:cTn id="32" dur="166" decel="50000">
                                          <p:stCondLst>
                                            <p:cond delay="676"/>
                                          </p:stCondLst>
                                        </p:cTn>
                                        <p:tgtEl>
                                          <p:spTgt spid="16"/>
                                        </p:tgtEl>
                                      </p:cBhvr>
                                      <p:to x="100000" y="100000"/>
                                    </p:animScale>
                                    <p:animScale>
                                      <p:cBhvr>
                                        <p:cTn id="33" dur="26">
                                          <p:stCondLst>
                                            <p:cond delay="1312"/>
                                          </p:stCondLst>
                                        </p:cTn>
                                        <p:tgtEl>
                                          <p:spTgt spid="16"/>
                                        </p:tgtEl>
                                      </p:cBhvr>
                                      <p:to x="100000" y="80000"/>
                                    </p:animScale>
                                    <p:animScale>
                                      <p:cBhvr>
                                        <p:cTn id="34" dur="166" decel="50000">
                                          <p:stCondLst>
                                            <p:cond delay="1338"/>
                                          </p:stCondLst>
                                        </p:cTn>
                                        <p:tgtEl>
                                          <p:spTgt spid="16"/>
                                        </p:tgtEl>
                                      </p:cBhvr>
                                      <p:to x="100000" y="100000"/>
                                    </p:animScale>
                                    <p:animScale>
                                      <p:cBhvr>
                                        <p:cTn id="35" dur="26">
                                          <p:stCondLst>
                                            <p:cond delay="1642"/>
                                          </p:stCondLst>
                                        </p:cTn>
                                        <p:tgtEl>
                                          <p:spTgt spid="16"/>
                                        </p:tgtEl>
                                      </p:cBhvr>
                                      <p:to x="100000" y="90000"/>
                                    </p:animScale>
                                    <p:animScale>
                                      <p:cBhvr>
                                        <p:cTn id="36" dur="166" decel="50000">
                                          <p:stCondLst>
                                            <p:cond delay="1668"/>
                                          </p:stCondLst>
                                        </p:cTn>
                                        <p:tgtEl>
                                          <p:spTgt spid="16"/>
                                        </p:tgtEl>
                                      </p:cBhvr>
                                      <p:to x="100000" y="100000"/>
                                    </p:animScale>
                                    <p:animScale>
                                      <p:cBhvr>
                                        <p:cTn id="37" dur="26">
                                          <p:stCondLst>
                                            <p:cond delay="1808"/>
                                          </p:stCondLst>
                                        </p:cTn>
                                        <p:tgtEl>
                                          <p:spTgt spid="16"/>
                                        </p:tgtEl>
                                      </p:cBhvr>
                                      <p:to x="100000" y="95000"/>
                                    </p:animScale>
                                    <p:animScale>
                                      <p:cBhvr>
                                        <p:cTn id="38" dur="166" decel="50000">
                                          <p:stCondLst>
                                            <p:cond delay="1834"/>
                                          </p:stCondLst>
                                        </p:cTn>
                                        <p:tgtEl>
                                          <p:spTgt spid="16"/>
                                        </p:tgtEl>
                                      </p:cBhvr>
                                      <p:to x="100000" y="100000"/>
                                    </p:animScale>
                                  </p:childTnLst>
                                </p:cTn>
                              </p:par>
                              <p:par>
                                <p:cTn id="39" presetID="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par>
                                <p:cTn id="52" presetID="3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1000" fill="hold"/>
                                        <p:tgtEl>
                                          <p:spTgt spid="12"/>
                                        </p:tgtEl>
                                        <p:attrNameLst>
                                          <p:attrName>ppt_w</p:attrName>
                                        </p:attrNameLst>
                                      </p:cBhvr>
                                      <p:tavLst>
                                        <p:tav tm="0">
                                          <p:val>
                                            <p:fltVal val="0"/>
                                          </p:val>
                                        </p:tav>
                                        <p:tav tm="100000">
                                          <p:val>
                                            <p:strVal val="#ppt_w"/>
                                          </p:val>
                                        </p:tav>
                                      </p:tavLst>
                                    </p:anim>
                                    <p:anim calcmode="lin" valueType="num">
                                      <p:cBhvr>
                                        <p:cTn id="55" dur="1000" fill="hold"/>
                                        <p:tgtEl>
                                          <p:spTgt spid="12"/>
                                        </p:tgtEl>
                                        <p:attrNameLst>
                                          <p:attrName>ppt_h</p:attrName>
                                        </p:attrNameLst>
                                      </p:cBhvr>
                                      <p:tavLst>
                                        <p:tav tm="0">
                                          <p:val>
                                            <p:fltVal val="0"/>
                                          </p:val>
                                        </p:tav>
                                        <p:tav tm="100000">
                                          <p:val>
                                            <p:strVal val="#ppt_h"/>
                                          </p:val>
                                        </p:tav>
                                      </p:tavLst>
                                    </p:anim>
                                    <p:anim calcmode="lin" valueType="num">
                                      <p:cBhvr>
                                        <p:cTn id="56" dur="1000" fill="hold"/>
                                        <p:tgtEl>
                                          <p:spTgt spid="12"/>
                                        </p:tgtEl>
                                        <p:attrNameLst>
                                          <p:attrName>style.rotation</p:attrName>
                                        </p:attrNameLst>
                                      </p:cBhvr>
                                      <p:tavLst>
                                        <p:tav tm="0">
                                          <p:val>
                                            <p:fltVal val="90"/>
                                          </p:val>
                                        </p:tav>
                                        <p:tav tm="100000">
                                          <p:val>
                                            <p:fltVal val="0"/>
                                          </p:val>
                                        </p:tav>
                                      </p:tavLst>
                                    </p:anim>
                                    <p:animEffect transition="in" filter="fade">
                                      <p:cBhvr>
                                        <p:cTn id="57" dur="10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00"/>
                                        <p:tgtEl>
                                          <p:spTgt spid="11"/>
                                        </p:tgtEl>
                                      </p:cBhvr>
                                    </p:animEffect>
                                  </p:childTnLst>
                                </p:cTn>
                              </p:par>
                              <p:par>
                                <p:cTn id="63" presetID="31" presetClass="entr" presetSubtype="0" fill="hold" nodeType="with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fltVal val="0"/>
                                          </p:val>
                                        </p:tav>
                                        <p:tav tm="100000">
                                          <p:val>
                                            <p:strVal val="#ppt_w"/>
                                          </p:val>
                                        </p:tav>
                                      </p:tavLst>
                                    </p:anim>
                                    <p:anim calcmode="lin" valueType="num">
                                      <p:cBhvr>
                                        <p:cTn id="66" dur="1000" fill="hold"/>
                                        <p:tgtEl>
                                          <p:spTgt spid="10"/>
                                        </p:tgtEl>
                                        <p:attrNameLst>
                                          <p:attrName>ppt_h</p:attrName>
                                        </p:attrNameLst>
                                      </p:cBhvr>
                                      <p:tavLst>
                                        <p:tav tm="0">
                                          <p:val>
                                            <p:fltVal val="0"/>
                                          </p:val>
                                        </p:tav>
                                        <p:tav tm="100000">
                                          <p:val>
                                            <p:strVal val="#ppt_h"/>
                                          </p:val>
                                        </p:tav>
                                      </p:tavLst>
                                    </p:anim>
                                    <p:anim calcmode="lin" valueType="num">
                                      <p:cBhvr>
                                        <p:cTn id="67" dur="1000" fill="hold"/>
                                        <p:tgtEl>
                                          <p:spTgt spid="10"/>
                                        </p:tgtEl>
                                        <p:attrNameLst>
                                          <p:attrName>style.rotation</p:attrName>
                                        </p:attrNameLst>
                                      </p:cBhvr>
                                      <p:tavLst>
                                        <p:tav tm="0">
                                          <p:val>
                                            <p:fltVal val="90"/>
                                          </p:val>
                                        </p:tav>
                                        <p:tav tm="100000">
                                          <p:val>
                                            <p:fltVal val="0"/>
                                          </p:val>
                                        </p:tav>
                                      </p:tavLst>
                                    </p:anim>
                                    <p:animEffect transition="in" filter="fade">
                                      <p:cBhvr>
                                        <p:cTn id="6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2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6708390"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584775"/>
          </a:xfrm>
          <a:prstGeom prst="rect">
            <a:avLst/>
          </a:prstGeom>
          <a:noFill/>
        </p:spPr>
        <p:txBody>
          <a:bodyPr wrap="square">
            <a:spAutoFit/>
          </a:bodyPr>
          <a:lstStyle/>
          <a:p>
            <a:pPr marL="457200" indent="-457200">
              <a:buFont typeface="Arial" panose="020B0604020202020204" pitchFamily="34" charset="0"/>
              <a:buChar char="•"/>
            </a:pPr>
            <a:r>
              <a:rPr lang="nl-NL" sz="3200" b="1" dirty="0">
                <a:latin typeface="Arial" panose="020B0604020202020204" pitchFamily="34" charset="0"/>
                <a:cs typeface="Arial" panose="020B0604020202020204" pitchFamily="34" charset="0"/>
              </a:rPr>
              <a:t>Màu sắc: </a:t>
            </a:r>
            <a:r>
              <a:rPr lang="en-US" sz="3200" dirty="0" err="1">
                <a:latin typeface="Arial" panose="020B0604020202020204" pitchFamily="34" charset="0"/>
                <a:cs typeface="Arial" panose="020B0604020202020204" pitchFamily="34" charset="0"/>
              </a:rPr>
              <a:t>Xanh</a:t>
            </a:r>
            <a:r>
              <a:rPr lang="en-US" sz="3200" dirty="0">
                <a:latin typeface="Arial" panose="020B0604020202020204" pitchFamily="34" charset="0"/>
                <a:cs typeface="Arial" panose="020B0604020202020204" pitchFamily="34" charset="0"/>
              </a:rPr>
              <a:t> da </a:t>
            </a:r>
            <a:r>
              <a:rPr lang="en-US" sz="3200" dirty="0" err="1">
                <a:latin typeface="Arial" panose="020B0604020202020204" pitchFamily="34" charset="0"/>
                <a:cs typeface="Arial" panose="020B0604020202020204" pitchFamily="34" charset="0"/>
              </a:rPr>
              <a:t>trời</a:t>
            </a:r>
            <a:endParaRPr lang="en-US" sz="32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828835"/>
            <a:ext cx="5658764" cy="1200329"/>
          </a:xfrm>
          <a:prstGeom prst="rect">
            <a:avLst/>
          </a:prstGeom>
          <a:noFill/>
        </p:spPr>
        <p:txBody>
          <a:bodyPr wrap="square">
            <a:spAutoFit/>
          </a:bodyPr>
          <a:lstStyle/>
          <a:p>
            <a:pPr marL="342900" indent="-342900" fontAlgn="t">
              <a:buFont typeface="Arial" panose="020B0604020202020204" pitchFamily="34" charset="0"/>
              <a:buChar char="•"/>
            </a:pPr>
            <a:r>
              <a:rPr lang="vi-VN" sz="2400" b="1" dirty="0">
                <a:latin typeface="Arial" panose="020B0604020202020204" pitchFamily="34" charset="0"/>
                <a:cs typeface="Arial" panose="020B0604020202020204" pitchFamily="34" charset="0"/>
              </a:rPr>
              <a:t>Đặc điểm hình dạng, kích thước</a:t>
            </a:r>
            <a:r>
              <a:rPr lang="en-US" sz="24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Cao ngang người, gồm tay lái, yên xe, bàn đạp, giỏ xe, bánh xe</a:t>
            </a: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200329"/>
          </a:xfrm>
          <a:prstGeom prst="rect">
            <a:avLst/>
          </a:prstGeom>
          <a:noFill/>
        </p:spPr>
        <p:txBody>
          <a:bodyPr wrap="square">
            <a:spAutoFit/>
          </a:bodyPr>
          <a:lstStyle/>
          <a:p>
            <a:pPr marL="457200" indent="-457200">
              <a:buFont typeface="Arial" panose="020B0604020202020204" pitchFamily="34" charset="0"/>
              <a:buChar char="•"/>
            </a:pPr>
            <a:r>
              <a:rPr lang="en-US" sz="2400" b="1" dirty="0" err="1">
                <a:latin typeface="Arial" panose="020B0604020202020204" pitchFamily="34" charset="0"/>
                <a:cs typeface="Arial" panose="020B0604020202020204" pitchFamily="34" charset="0"/>
              </a:rPr>
              <a:t>Đặc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điểm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về</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hoạt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động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công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dụng</a:t>
            </a:r>
            <a:r>
              <a:rPr lang="en-US" sz="2400" b="1" dirty="0">
                <a:latin typeface="Arial" panose="020B0604020202020204" pitchFamily="34" charset="0"/>
                <a:cs typeface="Arial" panose="020B0604020202020204" pitchFamily="34" charset="0"/>
              </a:rPr>
              <a:t>: </a:t>
            </a:r>
            <a:r>
              <a:rPr lang="vi-VN" sz="2400" dirty="0">
                <a:latin typeface="Arial" panose="020B0604020202020204" pitchFamily="34" charset="0"/>
                <a:cs typeface="Arial" panose="020B0604020202020204" pitchFamily="34" charset="0"/>
              </a:rPr>
              <a:t>Giúp em di chuyển nhanh chóng hơn</a:t>
            </a:r>
            <a:endParaRPr lang="en-US" sz="2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BBA5042-6F7D-4663-86C3-C276F63F0BAA}"/>
              </a:ext>
            </a:extLst>
          </p:cNvPr>
          <p:cNvPicPr>
            <a:picLocks noChangeAspect="1"/>
          </p:cNvPicPr>
          <p:nvPr/>
        </p:nvPicPr>
        <p:blipFill>
          <a:blip r:embed="rId3"/>
          <a:stretch>
            <a:fillRect/>
          </a:stretch>
        </p:blipFill>
        <p:spPr>
          <a:xfrm>
            <a:off x="337935" y="1671174"/>
            <a:ext cx="4009123" cy="25029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7667712"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lvl="0" indent="-457200">
              <a:buFont typeface="Arial" panose="020B0604020202020204" pitchFamily="34" charset="0"/>
              <a:buChar cha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pt-BR" sz="2400" dirty="0">
                <a:latin typeface="Arial" panose="020B0604020202020204" pitchFamily="34" charset="0"/>
                <a:cs typeface="Arial" panose="020B0604020202020204" pitchFamily="34" charset="0"/>
              </a:rPr>
              <a:t>Xanh lá cây, vàng, đỏ</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7" y="2828835"/>
            <a:ext cx="6227467" cy="1200329"/>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3 </a:t>
            </a:r>
            <a:r>
              <a:rPr lang="en-US" sz="2400" dirty="0" err="1">
                <a:latin typeface="Arial" panose="020B0604020202020204" pitchFamily="34" charset="0"/>
                <a:cs typeface="Arial" panose="020B0604020202020204" pitchFamily="34" charset="0"/>
              </a:rPr>
              <a:t>chiếc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kim</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830997"/>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giờ</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thức</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563C6B1-411B-4749-9F32-A28DE26F581D}"/>
              </a:ext>
            </a:extLst>
          </p:cNvPr>
          <p:cNvPicPr>
            <a:picLocks noChangeAspect="1"/>
          </p:cNvPicPr>
          <p:nvPr/>
        </p:nvPicPr>
        <p:blipFill>
          <a:blip r:embed="rId3"/>
          <a:stretch>
            <a:fillRect/>
          </a:stretch>
        </p:blipFill>
        <p:spPr>
          <a:xfrm>
            <a:off x="1435474" y="1874975"/>
            <a:ext cx="1612526" cy="18228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22947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2" y="2333505"/>
            <a:ext cx="6708390"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Xanh</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trời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đỏ</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985362"/>
            <a:ext cx="5286173" cy="830997"/>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quai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đeo</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3491902" y="4025133"/>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325397" y="4563222"/>
            <a:ext cx="5279882" cy="1200329"/>
          </a:xfrm>
          <a:prstGeom prst="rect">
            <a:avLst/>
          </a:prstGeom>
          <a:noFill/>
        </p:spPr>
        <p:txBody>
          <a:bodyPr wrap="square">
            <a:spAutoFit/>
          </a:bodyPr>
          <a:lstStyle/>
          <a:p>
            <a:pPr marL="457200" lvl="0" indent="-457200" algn="just">
              <a:buFont typeface="Arial" panose="020B0604020202020204" pitchFamily="34" charset="0"/>
              <a:buChar cha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vở</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AC2C66A-8B8D-4D60-8575-B6A597615B0B}"/>
              </a:ext>
            </a:extLst>
          </p:cNvPr>
          <p:cNvPicPr>
            <a:picLocks noChangeAspect="1"/>
          </p:cNvPicPr>
          <p:nvPr/>
        </p:nvPicPr>
        <p:blipFill>
          <a:blip r:embed="rId3"/>
          <a:stretch>
            <a:fillRect/>
          </a:stretch>
        </p:blipFill>
        <p:spPr>
          <a:xfrm>
            <a:off x="1045377" y="1728957"/>
            <a:ext cx="2446525" cy="20874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7443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557831" y="753035"/>
            <a:ext cx="6630259" cy="2033368"/>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111911" y="2333505"/>
            <a:ext cx="7328399" cy="2144527"/>
          </a:xfrm>
          <a:prstGeom prst="rect">
            <a:avLst/>
          </a:prstGeom>
        </p:spPr>
      </p:pic>
      <p:sp>
        <p:nvSpPr>
          <p:cNvPr id="18" name="TextBox 17">
            <a:extLst>
              <a:ext uri="{FF2B5EF4-FFF2-40B4-BE49-F238E27FC236}">
                <a16:creationId xmlns:a16="http://schemas.microsoft.com/office/drawing/2014/main" id="{CE0EE19C-5C42-40D2-827C-E1951FE72607}"/>
              </a:ext>
            </a:extLst>
          </p:cNvPr>
          <p:cNvSpPr txBox="1"/>
          <p:nvPr/>
        </p:nvSpPr>
        <p:spPr>
          <a:xfrm>
            <a:off x="5305428" y="1436570"/>
            <a:ext cx="4941367" cy="46166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Màu sắc: </a:t>
            </a:r>
            <a:r>
              <a:rPr lang="en-US" sz="2400" dirty="0" err="1">
                <a:solidFill>
                  <a:prstClr val="black"/>
                </a:solidFill>
                <a:latin typeface="Arial" panose="020B0604020202020204" pitchFamily="34" charset="0"/>
                <a:cs typeface="Arial" panose="020B0604020202020204" pitchFamily="34" charset="0"/>
              </a:rPr>
              <a:t>Đỏ</a:t>
            </a:r>
            <a:r>
              <a:rPr lang="en-US" sz="2400" dirty="0">
                <a:solidFill>
                  <a:prstClr val="black"/>
                </a:solidFill>
                <a:latin typeface="Arial" panose="020B0604020202020204" pitchFamily="34" charset="0"/>
                <a:cs typeface="Arial" panose="020B0604020202020204" pitchFamily="34" charset="0"/>
              </a:rPr>
              <a:t> cam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54298" y="2828835"/>
            <a:ext cx="5859914" cy="830997"/>
          </a:xfrm>
          <a:prstGeom prst="rect">
            <a:avLst/>
          </a:prstGeom>
          <a:noFill/>
        </p:spPr>
        <p:txBody>
          <a:bodyPr wrap="square">
            <a:spAutoFit/>
          </a:bodyPr>
          <a:lstStyle/>
          <a:p>
            <a:pPr marL="342900" lvl="0" indent="-342900" fontAlgn="t">
              <a:buFont typeface="Arial" panose="020B0604020202020204" pitchFamily="34" charset="0"/>
              <a:buChar char="•"/>
            </a:pPr>
            <a:r>
              <a:rPr kumimoji="0" lang="vi-VN"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Đặc điểm hình dạng, kích thước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Gồm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to </a:t>
            </a:r>
            <a:r>
              <a:rPr lang="en-US" sz="2400" dirty="0" err="1">
                <a:latin typeface="Arial" panose="020B0604020202020204" pitchFamily="34" charset="0"/>
                <a:cs typeface="Arial" panose="020B0604020202020204" pitchFamily="34" charset="0"/>
              </a:rPr>
              <a:t>nhỏ</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gắn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nhau</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0" name="图片 11">
            <a:extLst>
              <a:ext uri="{FF2B5EF4-FFF2-40B4-BE49-F238E27FC236}">
                <a16:creationId xmlns:a16="http://schemas.microsoft.com/office/drawing/2014/main" id="{ECC21C6D-137C-412F-B57E-F70A7FFF55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512" t="30833" r="15823" b="25833"/>
          <a:stretch>
            <a:fillRect/>
          </a:stretch>
        </p:blipFill>
        <p:spPr>
          <a:xfrm>
            <a:off x="4020055" y="4071598"/>
            <a:ext cx="7328400" cy="2144527"/>
          </a:xfrm>
          <a:prstGeom prst="rect">
            <a:avLst/>
          </a:prstGeom>
        </p:spPr>
      </p:pic>
      <p:sp>
        <p:nvSpPr>
          <p:cNvPr id="11" name="TextBox 10">
            <a:extLst>
              <a:ext uri="{FF2B5EF4-FFF2-40B4-BE49-F238E27FC236}">
                <a16:creationId xmlns:a16="http://schemas.microsoft.com/office/drawing/2014/main" id="{3C65290E-F6F8-47B8-BDDF-4A850CFAAAD0}"/>
              </a:ext>
            </a:extLst>
          </p:cNvPr>
          <p:cNvSpPr txBox="1"/>
          <p:nvPr/>
        </p:nvSpPr>
        <p:spPr>
          <a:xfrm>
            <a:off x="4754298" y="4590433"/>
            <a:ext cx="5859914" cy="83099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Đặc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điểm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về</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hoạt</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động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công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dụng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Làm</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chơi</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cho</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trẻ</a:t>
            </a:r>
            <a:r>
              <a:rPr kumimoji="0" lang="en-US" sz="2400" b="0"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em</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3984CE4-2589-430A-81FF-70FAA070EA2E}"/>
              </a:ext>
            </a:extLst>
          </p:cNvPr>
          <p:cNvPicPr>
            <a:picLocks noChangeAspect="1"/>
          </p:cNvPicPr>
          <p:nvPr/>
        </p:nvPicPr>
        <p:blipFill>
          <a:blip r:embed="rId3"/>
          <a:stretch>
            <a:fillRect/>
          </a:stretch>
        </p:blipFill>
        <p:spPr>
          <a:xfrm>
            <a:off x="1764703" y="2021345"/>
            <a:ext cx="1405914" cy="18668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92649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theme/theme1.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636</Words>
  <Application>Microsoft Office PowerPoint</Application>
  <PresentationFormat>Widescreen</PresentationFormat>
  <Paragraphs>63</Paragraphs>
  <Slides>17</Slides>
  <Notes>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17</vt:i4>
      </vt:variant>
    </vt:vector>
  </HeadingPairs>
  <TitlesOfParts>
    <vt:vector size="31" baseType="lpstr">
      <vt:lpstr>微软雅黑</vt:lpstr>
      <vt:lpstr>Arial</vt:lpstr>
      <vt:lpstr>Arial-Rounded</vt:lpstr>
      <vt:lpstr>Calibri</vt:lpstr>
      <vt:lpstr>Calibri Light</vt:lpstr>
      <vt:lpstr>Cambria</vt:lpstr>
      <vt:lpstr>SVN-Roselina Script</vt:lpstr>
      <vt:lpstr>Times New Roman</vt:lpstr>
      <vt:lpstr>幼圆</vt:lpstr>
      <vt:lpstr>字魂95号-手刻宋</vt:lpstr>
      <vt:lpstr>默认设计模板</vt:lpstr>
      <vt:lpstr>Office 主题</vt:lpstr>
      <vt:lpstr>5_Office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M0</cp:lastModifiedBy>
  <cp:revision>26</cp:revision>
  <dcterms:created xsi:type="dcterms:W3CDTF">2022-07-29T00:24:17Z</dcterms:created>
  <dcterms:modified xsi:type="dcterms:W3CDTF">2022-11-14T03:56:11Z</dcterms:modified>
</cp:coreProperties>
</file>