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96" r:id="rId4"/>
    <p:sldId id="297" r:id="rId5"/>
    <p:sldId id="312" r:id="rId6"/>
    <p:sldId id="313" r:id="rId7"/>
    <p:sldId id="314" r:id="rId8"/>
    <p:sldId id="298" r:id="rId9"/>
    <p:sldId id="310" r:id="rId10"/>
    <p:sldId id="307" r:id="rId11"/>
    <p:sldId id="315" r:id="rId12"/>
    <p:sldId id="28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AB30-01D2-4DCF-A8FE-07D86B790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B50F6-60B9-4246-AFFB-CA24546FC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97943-2E3D-4243-AF39-7E9E4AC4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0737-D3C0-4343-89EC-DCDFD3CE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81EC-853A-4B66-86DA-37A91462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7958-8382-42EC-BDA4-2C70A1E3D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3A6F92-79A7-4EE7-AAC1-C42A399A0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0F738-F602-4033-8FB5-CC4011307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FF86A-90F1-42C1-B5C1-125A6AB8D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D4D6C-E18F-4854-AD5A-D697C9A7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453D2-38AB-437D-BDEF-2BF6794F8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9B5C1-CB62-400E-A246-5922BCAB5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3C26F-C18D-4F9D-A196-A23603AED5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E7142-B9C7-42B7-B379-08819224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FE077-DAC4-430A-AC1B-33CD75F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77128-1AC3-40CE-8EBD-87B4C13B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2CBC7-2CE9-433D-A05C-B7CE94611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13BE2-79FA-4D1A-8982-E3ED711F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02B0E-E1EC-4959-A817-B487B2D37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C1817-32E6-4184-B6BB-E2BE0C5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8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35AA-E442-492D-A909-33A92A21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52A4E-CE13-4F2C-A9A8-6BC4280CB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29B6-9D01-48F7-A4C5-1C26C518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00FD5-4DCA-49EF-8D18-492DE319D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A2769-E9F2-474F-AF2C-A1056B43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3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D0AA-9DE5-46FD-A1D6-BBEFAB49C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73D29-EF8D-4A45-9000-67F50DC9D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D1583-8751-4D16-BBDE-5A1480375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4DA70-5D94-4F00-BF35-6F0C01C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36578-2472-44B3-B18B-6D58A501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4B0FA-3B7E-49DD-99BE-5C78FF1D1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9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10980-1464-4AE2-90A7-38B3BF16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D4E0E-79DD-44D8-9094-B33D429DD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452C4-B6AC-4248-8EE3-3354214FE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8B2C4-171A-4E16-B5E4-98CD94BE5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5995C-B8BD-4098-94DE-D9822A4335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2D12B3-BE9D-4892-937E-5DBDCC47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D1E4F5-B676-4473-8BF6-8D1694BC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B1E7DF-EA18-4CA0-9AF4-C631A6B9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48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9B5F-3BA6-4F69-A303-EAD02018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EE6725-B872-42E8-BD7E-472E1961FA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3D10A-C033-4D7A-8D9B-AF816EC3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55B24-44EE-4841-BD54-73544A59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2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CB324-F7EC-4A4A-8096-2234F2E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04C3D-81AF-45B2-815B-51B43652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1262A-0001-432E-AB15-4CAE5DE9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581C-548E-4913-82B7-E0CFD047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A36C6-F694-4403-A2BD-EAE2F785A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2274A-15AD-4B0D-920A-B83A88B27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249AD-3A12-4226-8F03-04A26E4BE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2FD09-62A2-422C-B38B-5E9F27E3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D03E4-7280-4553-A80F-A43D6E30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9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9958-3E80-453A-B1F0-1400CF7B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12B79E-CDD8-4F37-8426-1C4B22D3C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6FD6E-2F9E-477C-9766-DC3EC2ADA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DCCE2-B7FA-4FBC-98F9-83FC1C327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B98D6-34CA-4A2F-A3C8-30FA18B8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61605-B6E8-4CBE-AF5D-709009FC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7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38F3D0E-B885-49E0-A009-99D9FC346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b="11342"/>
          <a:stretch/>
        </p:blipFill>
        <p:spPr>
          <a:xfrm>
            <a:off x="0" y="1"/>
            <a:ext cx="12192000" cy="6838950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42DA862-2A2A-449F-B3DA-EA903A7881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49" y="257174"/>
            <a:ext cx="1323974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62050" y="807064"/>
            <a:ext cx="9867899" cy="5346086"/>
          </a:xfrm>
          <a:prstGeom prst="roundRect">
            <a:avLst/>
          </a:prstGeom>
          <a:solidFill>
            <a:srgbClr val="FFFFFF">
              <a:alpha val="96000"/>
            </a:srgb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73023-CA36-40FF-B04D-4F76575EB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28" y="1962674"/>
            <a:ext cx="9156986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DB74A9-CEBD-48D4-B29B-50FE1E5FE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198" y="3201888"/>
            <a:ext cx="8248603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9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13256" y="812800"/>
            <a:ext cx="7061200" cy="3975100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7" y="2717800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33" y="2997200"/>
            <a:ext cx="4762728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D0C06B-2525-4C66-9C45-6185E0F5C0FD}"/>
              </a:ext>
            </a:extLst>
          </p:cNvPr>
          <p:cNvSpPr txBox="1"/>
          <p:nvPr/>
        </p:nvSpPr>
        <p:spPr>
          <a:xfrm>
            <a:off x="3807694" y="1646188"/>
            <a:ext cx="4602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NÊU Ý NGHĨA CỦA CÂU CHUYỆN?</a:t>
            </a:r>
          </a:p>
        </p:txBody>
      </p:sp>
    </p:spTree>
    <p:extLst>
      <p:ext uri="{BB962C8B-B14F-4D97-AF65-F5344CB8AC3E}">
        <p14:creationId xmlns:p14="http://schemas.microsoft.com/office/powerpoint/2010/main" val="3642679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304531" y="5858022"/>
            <a:ext cx="6362700" cy="999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204840" y="2993112"/>
            <a:ext cx="6898101" cy="3425781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5050051" y="195428"/>
            <a:ext cx="6919415" cy="3258972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7862" y="589490"/>
            <a:ext cx="6163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hứa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9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4480148" y="3047515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8529D5-FA1D-430B-AAC0-FB429F14A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18" y="1223616"/>
            <a:ext cx="914479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53674" y="261084"/>
            <a:ext cx="7061200" cy="3975100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126" y="2812773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28" y="2574787"/>
            <a:ext cx="4762728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122570-DFCA-49A5-BD65-ABCA5699A656}"/>
              </a:ext>
            </a:extLst>
          </p:cNvPr>
          <p:cNvSpPr txBox="1"/>
          <p:nvPr/>
        </p:nvSpPr>
        <p:spPr>
          <a:xfrm>
            <a:off x="3295649" y="1847850"/>
            <a:ext cx="593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Nghe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endParaRPr lang="en-US" sz="4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31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454479" y="438150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1486;p46">
            <a:extLst>
              <a:ext uri="{FF2B5EF4-FFF2-40B4-BE49-F238E27FC236}">
                <a16:creationId xmlns:a16="http://schemas.microsoft.com/office/drawing/2014/main" id="{77B3D560-AD71-4F64-BABB-E72522D9EB53}"/>
              </a:ext>
            </a:extLst>
          </p:cNvPr>
          <p:cNvSpPr/>
          <p:nvPr/>
        </p:nvSpPr>
        <p:spPr>
          <a:xfrm flipH="1">
            <a:off x="7023547" y="1572343"/>
            <a:ext cx="5440563" cy="2587615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chemeClr val="accent2">
              <a:alpha val="42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FF2398-C05C-46A6-8F75-766D918276CE}"/>
              </a:ext>
            </a:extLst>
          </p:cNvPr>
          <p:cNvSpPr txBox="1"/>
          <p:nvPr/>
        </p:nvSpPr>
        <p:spPr>
          <a:xfrm>
            <a:off x="7508087" y="1788071"/>
            <a:ext cx="4471483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Quan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tranh</a:t>
            </a:r>
            <a:endParaRPr lang="en-US" sz="4267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FFD7B5">
                  <a:lumMod val="25000"/>
                </a:srgbClr>
              </a:solidFill>
              <a:effectLst>
                <a:outerShdw blurRad="12700" dist="38100" dir="2700000" algn="tl" rotWithShape="0">
                  <a:srgbClr val="5C9495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C37A0E-17F3-425C-92A8-D7375D4E3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533400"/>
            <a:ext cx="6143625" cy="3505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DE0422-E79E-4D15-AC8C-07CB95C1A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7" y="4043362"/>
            <a:ext cx="6181725" cy="2352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5935C1-60EB-4F3E-886E-517D7DA06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3431945"/>
            <a:ext cx="4000806" cy="320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44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454479" y="438150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1069;p38">
            <a:extLst>
              <a:ext uri="{FF2B5EF4-FFF2-40B4-BE49-F238E27FC236}">
                <a16:creationId xmlns:a16="http://schemas.microsoft.com/office/drawing/2014/main" id="{4C70E702-8E8A-4B1D-AD70-2DF251A6C76F}"/>
              </a:ext>
            </a:extLst>
          </p:cNvPr>
          <p:cNvSpPr/>
          <p:nvPr/>
        </p:nvSpPr>
        <p:spPr>
          <a:xfrm>
            <a:off x="816774" y="369481"/>
            <a:ext cx="4426783" cy="1871108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solidFill>
            <a:srgbClr val="FFFFFF">
              <a:alpha val="62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1079;p38">
            <a:extLst>
              <a:ext uri="{FF2B5EF4-FFF2-40B4-BE49-F238E27FC236}">
                <a16:creationId xmlns:a16="http://schemas.microsoft.com/office/drawing/2014/main" id="{2931992A-72C7-48DD-B949-970ED6EDE6D0}"/>
              </a:ext>
            </a:extLst>
          </p:cNvPr>
          <p:cNvGrpSpPr/>
          <p:nvPr/>
        </p:nvGrpSpPr>
        <p:grpSpPr>
          <a:xfrm>
            <a:off x="219625" y="1894519"/>
            <a:ext cx="1766937" cy="1871109"/>
            <a:chOff x="4828875" y="565650"/>
            <a:chExt cx="704675" cy="688075"/>
          </a:xfrm>
        </p:grpSpPr>
        <p:sp>
          <p:nvSpPr>
            <p:cNvPr id="10" name="Google Shape;1080;p38">
              <a:extLst>
                <a:ext uri="{FF2B5EF4-FFF2-40B4-BE49-F238E27FC236}">
                  <a16:creationId xmlns:a16="http://schemas.microsoft.com/office/drawing/2014/main" id="{4979D432-B19C-4256-8B12-2EF369567D66}"/>
                </a:ext>
              </a:extLst>
            </p:cNvPr>
            <p:cNvSpPr/>
            <p:nvPr/>
          </p:nvSpPr>
          <p:spPr>
            <a:xfrm>
              <a:off x="4828875" y="565650"/>
              <a:ext cx="704675" cy="688075"/>
            </a:xfrm>
            <a:custGeom>
              <a:avLst/>
              <a:gdLst/>
              <a:ahLst/>
              <a:cxnLst/>
              <a:rect l="l" t="t" r="r" b="b"/>
              <a:pathLst>
                <a:path w="28187" h="27523" extrusionOk="0">
                  <a:moveTo>
                    <a:pt x="5548" y="3383"/>
                  </a:moveTo>
                  <a:lnTo>
                    <a:pt x="5657" y="3397"/>
                  </a:lnTo>
                  <a:cubicBezTo>
                    <a:pt x="5792" y="3437"/>
                    <a:pt x="5941" y="3478"/>
                    <a:pt x="6076" y="3545"/>
                  </a:cubicBezTo>
                  <a:cubicBezTo>
                    <a:pt x="5995" y="3613"/>
                    <a:pt x="5927" y="3681"/>
                    <a:pt x="5860" y="3762"/>
                  </a:cubicBezTo>
                  <a:cubicBezTo>
                    <a:pt x="5778" y="3857"/>
                    <a:pt x="5697" y="3951"/>
                    <a:pt x="5643" y="4073"/>
                  </a:cubicBezTo>
                  <a:lnTo>
                    <a:pt x="5643" y="3965"/>
                  </a:lnTo>
                  <a:cubicBezTo>
                    <a:pt x="5630" y="3762"/>
                    <a:pt x="5589" y="3573"/>
                    <a:pt x="5548" y="3383"/>
                  </a:cubicBezTo>
                  <a:close/>
                  <a:moveTo>
                    <a:pt x="8958" y="4926"/>
                  </a:moveTo>
                  <a:cubicBezTo>
                    <a:pt x="9067" y="4966"/>
                    <a:pt x="9175" y="5020"/>
                    <a:pt x="9283" y="5075"/>
                  </a:cubicBezTo>
                  <a:cubicBezTo>
                    <a:pt x="9418" y="5142"/>
                    <a:pt x="9554" y="5223"/>
                    <a:pt x="9675" y="5332"/>
                  </a:cubicBezTo>
                  <a:cubicBezTo>
                    <a:pt x="9770" y="5426"/>
                    <a:pt x="9851" y="5521"/>
                    <a:pt x="9919" y="5643"/>
                  </a:cubicBezTo>
                  <a:cubicBezTo>
                    <a:pt x="9987" y="5751"/>
                    <a:pt x="10054" y="5886"/>
                    <a:pt x="10108" y="6008"/>
                  </a:cubicBezTo>
                  <a:cubicBezTo>
                    <a:pt x="9892" y="6143"/>
                    <a:pt x="9689" y="6292"/>
                    <a:pt x="9486" y="6455"/>
                  </a:cubicBezTo>
                  <a:lnTo>
                    <a:pt x="9459" y="6482"/>
                  </a:lnTo>
                  <a:cubicBezTo>
                    <a:pt x="9175" y="6401"/>
                    <a:pt x="8877" y="6346"/>
                    <a:pt x="8579" y="6319"/>
                  </a:cubicBezTo>
                  <a:cubicBezTo>
                    <a:pt x="8620" y="6252"/>
                    <a:pt x="8661" y="6198"/>
                    <a:pt x="8701" y="6130"/>
                  </a:cubicBezTo>
                  <a:cubicBezTo>
                    <a:pt x="8769" y="5981"/>
                    <a:pt x="8837" y="5832"/>
                    <a:pt x="8877" y="5670"/>
                  </a:cubicBezTo>
                  <a:cubicBezTo>
                    <a:pt x="8918" y="5507"/>
                    <a:pt x="8945" y="5345"/>
                    <a:pt x="8958" y="5169"/>
                  </a:cubicBezTo>
                  <a:lnTo>
                    <a:pt x="8958" y="4926"/>
                  </a:lnTo>
                  <a:close/>
                  <a:moveTo>
                    <a:pt x="11123" y="0"/>
                  </a:moveTo>
                  <a:cubicBezTo>
                    <a:pt x="10974" y="27"/>
                    <a:pt x="10839" y="54"/>
                    <a:pt x="10690" y="95"/>
                  </a:cubicBezTo>
                  <a:cubicBezTo>
                    <a:pt x="10271" y="217"/>
                    <a:pt x="9905" y="447"/>
                    <a:pt x="9608" y="772"/>
                  </a:cubicBezTo>
                  <a:cubicBezTo>
                    <a:pt x="9445" y="934"/>
                    <a:pt x="9310" y="1123"/>
                    <a:pt x="9202" y="1326"/>
                  </a:cubicBezTo>
                  <a:cubicBezTo>
                    <a:pt x="9067" y="1556"/>
                    <a:pt x="8958" y="1814"/>
                    <a:pt x="8904" y="2071"/>
                  </a:cubicBezTo>
                  <a:cubicBezTo>
                    <a:pt x="8850" y="2341"/>
                    <a:pt x="8850" y="2598"/>
                    <a:pt x="8931" y="2855"/>
                  </a:cubicBezTo>
                  <a:cubicBezTo>
                    <a:pt x="8931" y="2896"/>
                    <a:pt x="8945" y="2950"/>
                    <a:pt x="8972" y="2991"/>
                  </a:cubicBezTo>
                  <a:cubicBezTo>
                    <a:pt x="8715" y="2937"/>
                    <a:pt x="8471" y="2896"/>
                    <a:pt x="8214" y="2882"/>
                  </a:cubicBezTo>
                  <a:lnTo>
                    <a:pt x="8201" y="2882"/>
                  </a:lnTo>
                  <a:cubicBezTo>
                    <a:pt x="8174" y="2842"/>
                    <a:pt x="8133" y="2801"/>
                    <a:pt x="8106" y="2761"/>
                  </a:cubicBezTo>
                  <a:cubicBezTo>
                    <a:pt x="7903" y="2531"/>
                    <a:pt x="7673" y="2341"/>
                    <a:pt x="7429" y="2165"/>
                  </a:cubicBezTo>
                  <a:cubicBezTo>
                    <a:pt x="6915" y="1814"/>
                    <a:pt x="6320" y="1597"/>
                    <a:pt x="5711" y="1529"/>
                  </a:cubicBezTo>
                  <a:cubicBezTo>
                    <a:pt x="5589" y="1516"/>
                    <a:pt x="5481" y="1516"/>
                    <a:pt x="5373" y="1516"/>
                  </a:cubicBezTo>
                  <a:cubicBezTo>
                    <a:pt x="5156" y="1516"/>
                    <a:pt x="4940" y="1529"/>
                    <a:pt x="4737" y="1583"/>
                  </a:cubicBezTo>
                  <a:lnTo>
                    <a:pt x="4710" y="1583"/>
                  </a:lnTo>
                  <a:cubicBezTo>
                    <a:pt x="4615" y="1435"/>
                    <a:pt x="4507" y="1286"/>
                    <a:pt x="4385" y="1150"/>
                  </a:cubicBezTo>
                  <a:cubicBezTo>
                    <a:pt x="4168" y="893"/>
                    <a:pt x="3898" y="690"/>
                    <a:pt x="3586" y="555"/>
                  </a:cubicBezTo>
                  <a:cubicBezTo>
                    <a:pt x="3492" y="515"/>
                    <a:pt x="3383" y="487"/>
                    <a:pt x="3289" y="487"/>
                  </a:cubicBezTo>
                  <a:cubicBezTo>
                    <a:pt x="2396" y="487"/>
                    <a:pt x="2139" y="1719"/>
                    <a:pt x="2964" y="2071"/>
                  </a:cubicBezTo>
                  <a:cubicBezTo>
                    <a:pt x="2991" y="2084"/>
                    <a:pt x="3018" y="2111"/>
                    <a:pt x="3045" y="2138"/>
                  </a:cubicBezTo>
                  <a:cubicBezTo>
                    <a:pt x="3153" y="2233"/>
                    <a:pt x="3248" y="2355"/>
                    <a:pt x="3329" y="2477"/>
                  </a:cubicBezTo>
                  <a:cubicBezTo>
                    <a:pt x="3221" y="2612"/>
                    <a:pt x="3126" y="2761"/>
                    <a:pt x="3045" y="2910"/>
                  </a:cubicBezTo>
                  <a:cubicBezTo>
                    <a:pt x="2923" y="3112"/>
                    <a:pt x="2829" y="3343"/>
                    <a:pt x="2761" y="3573"/>
                  </a:cubicBezTo>
                  <a:cubicBezTo>
                    <a:pt x="2680" y="3830"/>
                    <a:pt x="2653" y="4114"/>
                    <a:pt x="2693" y="4398"/>
                  </a:cubicBezTo>
                  <a:cubicBezTo>
                    <a:pt x="2720" y="4533"/>
                    <a:pt x="2775" y="4682"/>
                    <a:pt x="2842" y="4817"/>
                  </a:cubicBezTo>
                  <a:cubicBezTo>
                    <a:pt x="2937" y="4966"/>
                    <a:pt x="3045" y="5102"/>
                    <a:pt x="3181" y="5223"/>
                  </a:cubicBezTo>
                  <a:cubicBezTo>
                    <a:pt x="3302" y="5332"/>
                    <a:pt x="3451" y="5426"/>
                    <a:pt x="3614" y="5507"/>
                  </a:cubicBezTo>
                  <a:cubicBezTo>
                    <a:pt x="3749" y="5548"/>
                    <a:pt x="3884" y="5589"/>
                    <a:pt x="4033" y="5616"/>
                  </a:cubicBezTo>
                  <a:cubicBezTo>
                    <a:pt x="4114" y="5616"/>
                    <a:pt x="4195" y="5629"/>
                    <a:pt x="4263" y="5629"/>
                  </a:cubicBezTo>
                  <a:cubicBezTo>
                    <a:pt x="4439" y="5629"/>
                    <a:pt x="4601" y="5602"/>
                    <a:pt x="4764" y="5548"/>
                  </a:cubicBezTo>
                  <a:cubicBezTo>
                    <a:pt x="4967" y="5467"/>
                    <a:pt x="5156" y="5332"/>
                    <a:pt x="5305" y="5169"/>
                  </a:cubicBezTo>
                  <a:lnTo>
                    <a:pt x="5305" y="5169"/>
                  </a:lnTo>
                  <a:cubicBezTo>
                    <a:pt x="5291" y="5291"/>
                    <a:pt x="5291" y="5426"/>
                    <a:pt x="5305" y="5562"/>
                  </a:cubicBezTo>
                  <a:cubicBezTo>
                    <a:pt x="5318" y="5738"/>
                    <a:pt x="5359" y="5913"/>
                    <a:pt x="5413" y="6089"/>
                  </a:cubicBezTo>
                  <a:cubicBezTo>
                    <a:pt x="5508" y="6333"/>
                    <a:pt x="5643" y="6549"/>
                    <a:pt x="5833" y="6725"/>
                  </a:cubicBezTo>
                  <a:cubicBezTo>
                    <a:pt x="5481" y="6874"/>
                    <a:pt x="5156" y="7050"/>
                    <a:pt x="4858" y="7253"/>
                  </a:cubicBezTo>
                  <a:cubicBezTo>
                    <a:pt x="4155" y="7727"/>
                    <a:pt x="3532" y="8308"/>
                    <a:pt x="3005" y="8971"/>
                  </a:cubicBezTo>
                  <a:cubicBezTo>
                    <a:pt x="2477" y="9648"/>
                    <a:pt x="2017" y="10379"/>
                    <a:pt x="1638" y="11163"/>
                  </a:cubicBezTo>
                  <a:cubicBezTo>
                    <a:pt x="907" y="12652"/>
                    <a:pt x="407" y="14262"/>
                    <a:pt x="163" y="15913"/>
                  </a:cubicBezTo>
                  <a:cubicBezTo>
                    <a:pt x="41" y="16792"/>
                    <a:pt x="1" y="17699"/>
                    <a:pt x="68" y="18592"/>
                  </a:cubicBezTo>
                  <a:cubicBezTo>
                    <a:pt x="136" y="19512"/>
                    <a:pt x="298" y="20419"/>
                    <a:pt x="583" y="21285"/>
                  </a:cubicBezTo>
                  <a:cubicBezTo>
                    <a:pt x="718" y="21718"/>
                    <a:pt x="880" y="22137"/>
                    <a:pt x="1083" y="22530"/>
                  </a:cubicBezTo>
                  <a:cubicBezTo>
                    <a:pt x="1273" y="22936"/>
                    <a:pt x="1503" y="23314"/>
                    <a:pt x="1760" y="23680"/>
                  </a:cubicBezTo>
                  <a:cubicBezTo>
                    <a:pt x="2260" y="24410"/>
                    <a:pt x="2896" y="25033"/>
                    <a:pt x="3627" y="25520"/>
                  </a:cubicBezTo>
                  <a:cubicBezTo>
                    <a:pt x="4398" y="26034"/>
                    <a:pt x="5264" y="26386"/>
                    <a:pt x="6171" y="26535"/>
                  </a:cubicBezTo>
                  <a:cubicBezTo>
                    <a:pt x="6617" y="26616"/>
                    <a:pt x="7064" y="26657"/>
                    <a:pt x="7510" y="26657"/>
                  </a:cubicBezTo>
                  <a:lnTo>
                    <a:pt x="7673" y="26657"/>
                  </a:lnTo>
                  <a:cubicBezTo>
                    <a:pt x="8187" y="26643"/>
                    <a:pt x="8701" y="26589"/>
                    <a:pt x="9202" y="26467"/>
                  </a:cubicBezTo>
                  <a:cubicBezTo>
                    <a:pt x="9567" y="26670"/>
                    <a:pt x="9960" y="26833"/>
                    <a:pt x="10352" y="26968"/>
                  </a:cubicBezTo>
                  <a:cubicBezTo>
                    <a:pt x="10771" y="27117"/>
                    <a:pt x="11204" y="27225"/>
                    <a:pt x="11651" y="27306"/>
                  </a:cubicBezTo>
                  <a:cubicBezTo>
                    <a:pt x="12084" y="27387"/>
                    <a:pt x="12531" y="27441"/>
                    <a:pt x="12977" y="27482"/>
                  </a:cubicBezTo>
                  <a:cubicBezTo>
                    <a:pt x="13342" y="27509"/>
                    <a:pt x="13708" y="27523"/>
                    <a:pt x="14046" y="27523"/>
                  </a:cubicBezTo>
                  <a:cubicBezTo>
                    <a:pt x="14520" y="27523"/>
                    <a:pt x="15007" y="27496"/>
                    <a:pt x="15507" y="27455"/>
                  </a:cubicBezTo>
                  <a:cubicBezTo>
                    <a:pt x="15940" y="27414"/>
                    <a:pt x="16373" y="27347"/>
                    <a:pt x="16793" y="27265"/>
                  </a:cubicBezTo>
                  <a:cubicBezTo>
                    <a:pt x="17239" y="27184"/>
                    <a:pt x="17686" y="27063"/>
                    <a:pt x="18119" y="26927"/>
                  </a:cubicBezTo>
                  <a:cubicBezTo>
                    <a:pt x="18998" y="26643"/>
                    <a:pt x="19851" y="26237"/>
                    <a:pt x="20649" y="25750"/>
                  </a:cubicBezTo>
                  <a:cubicBezTo>
                    <a:pt x="20771" y="25669"/>
                    <a:pt x="20893" y="25588"/>
                    <a:pt x="21015" y="25506"/>
                  </a:cubicBezTo>
                  <a:cubicBezTo>
                    <a:pt x="21042" y="25493"/>
                    <a:pt x="21082" y="25466"/>
                    <a:pt x="21109" y="25439"/>
                  </a:cubicBezTo>
                  <a:cubicBezTo>
                    <a:pt x="21502" y="25168"/>
                    <a:pt x="21867" y="24857"/>
                    <a:pt x="22219" y="24532"/>
                  </a:cubicBezTo>
                  <a:cubicBezTo>
                    <a:pt x="22435" y="24532"/>
                    <a:pt x="22665" y="24519"/>
                    <a:pt x="22895" y="24492"/>
                  </a:cubicBezTo>
                  <a:cubicBezTo>
                    <a:pt x="23382" y="24451"/>
                    <a:pt x="23856" y="24343"/>
                    <a:pt x="24316" y="24167"/>
                  </a:cubicBezTo>
                  <a:cubicBezTo>
                    <a:pt x="25250" y="23829"/>
                    <a:pt x="26062" y="23220"/>
                    <a:pt x="26643" y="22421"/>
                  </a:cubicBezTo>
                  <a:cubicBezTo>
                    <a:pt x="26968" y="21975"/>
                    <a:pt x="27225" y="21501"/>
                    <a:pt x="27415" y="21001"/>
                  </a:cubicBezTo>
                  <a:cubicBezTo>
                    <a:pt x="27618" y="20486"/>
                    <a:pt x="27780" y="19945"/>
                    <a:pt x="27902" y="19404"/>
                  </a:cubicBezTo>
                  <a:cubicBezTo>
                    <a:pt x="28118" y="18321"/>
                    <a:pt x="28186" y="17212"/>
                    <a:pt x="28091" y="16116"/>
                  </a:cubicBezTo>
                  <a:cubicBezTo>
                    <a:pt x="27997" y="15006"/>
                    <a:pt x="27780" y="13910"/>
                    <a:pt x="27428" y="12868"/>
                  </a:cubicBezTo>
                  <a:cubicBezTo>
                    <a:pt x="27090" y="11827"/>
                    <a:pt x="26643" y="10825"/>
                    <a:pt x="26089" y="9878"/>
                  </a:cubicBezTo>
                  <a:cubicBezTo>
                    <a:pt x="25561" y="8958"/>
                    <a:pt x="24925" y="8105"/>
                    <a:pt x="24194" y="7321"/>
                  </a:cubicBezTo>
                  <a:cubicBezTo>
                    <a:pt x="23477" y="6536"/>
                    <a:pt x="22611" y="5900"/>
                    <a:pt x="21650" y="5440"/>
                  </a:cubicBezTo>
                  <a:cubicBezTo>
                    <a:pt x="21245" y="5264"/>
                    <a:pt x="20812" y="5129"/>
                    <a:pt x="20365" y="5061"/>
                  </a:cubicBezTo>
                  <a:cubicBezTo>
                    <a:pt x="20176" y="5034"/>
                    <a:pt x="19973" y="5020"/>
                    <a:pt x="19770" y="5020"/>
                  </a:cubicBezTo>
                  <a:cubicBezTo>
                    <a:pt x="19513" y="5020"/>
                    <a:pt x="19255" y="5047"/>
                    <a:pt x="18998" y="5088"/>
                  </a:cubicBezTo>
                  <a:cubicBezTo>
                    <a:pt x="18525" y="5183"/>
                    <a:pt x="18051" y="5359"/>
                    <a:pt x="17632" y="5602"/>
                  </a:cubicBezTo>
                  <a:cubicBezTo>
                    <a:pt x="17524" y="5656"/>
                    <a:pt x="17429" y="5710"/>
                    <a:pt x="17334" y="5778"/>
                  </a:cubicBezTo>
                  <a:cubicBezTo>
                    <a:pt x="17118" y="5670"/>
                    <a:pt x="16901" y="5562"/>
                    <a:pt x="16685" y="5467"/>
                  </a:cubicBezTo>
                  <a:cubicBezTo>
                    <a:pt x="16549" y="4926"/>
                    <a:pt x="16387" y="4384"/>
                    <a:pt x="16170" y="3870"/>
                  </a:cubicBezTo>
                  <a:cubicBezTo>
                    <a:pt x="15981" y="3383"/>
                    <a:pt x="15737" y="2937"/>
                    <a:pt x="15453" y="2517"/>
                  </a:cubicBezTo>
                  <a:cubicBezTo>
                    <a:pt x="15250" y="2233"/>
                    <a:pt x="15034" y="1962"/>
                    <a:pt x="14804" y="1719"/>
                  </a:cubicBezTo>
                  <a:cubicBezTo>
                    <a:pt x="14533" y="1462"/>
                    <a:pt x="14249" y="1218"/>
                    <a:pt x="13951" y="988"/>
                  </a:cubicBezTo>
                  <a:cubicBezTo>
                    <a:pt x="13654" y="758"/>
                    <a:pt x="13315" y="569"/>
                    <a:pt x="12977" y="393"/>
                  </a:cubicBezTo>
                  <a:cubicBezTo>
                    <a:pt x="12490" y="149"/>
                    <a:pt x="11962" y="14"/>
                    <a:pt x="1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081;p38">
              <a:extLst>
                <a:ext uri="{FF2B5EF4-FFF2-40B4-BE49-F238E27FC236}">
                  <a16:creationId xmlns:a16="http://schemas.microsoft.com/office/drawing/2014/main" id="{6EB5910C-97E8-4F8E-ADB1-32FE53E18813}"/>
                </a:ext>
              </a:extLst>
            </p:cNvPr>
            <p:cNvSpPr/>
            <p:nvPr/>
          </p:nvSpPr>
          <p:spPr>
            <a:xfrm>
              <a:off x="4907025" y="595425"/>
              <a:ext cx="211450" cy="175000"/>
            </a:xfrm>
            <a:custGeom>
              <a:avLst/>
              <a:gdLst/>
              <a:ahLst/>
              <a:cxnLst/>
              <a:rect l="l" t="t" r="r" b="b"/>
              <a:pathLst>
                <a:path w="8458" h="7000" extrusionOk="0">
                  <a:moveTo>
                    <a:pt x="1272" y="1854"/>
                  </a:moveTo>
                  <a:cubicBezTo>
                    <a:pt x="1299" y="1921"/>
                    <a:pt x="1326" y="2003"/>
                    <a:pt x="1354" y="2070"/>
                  </a:cubicBezTo>
                  <a:lnTo>
                    <a:pt x="1354" y="2084"/>
                  </a:lnTo>
                  <a:cubicBezTo>
                    <a:pt x="1435" y="2327"/>
                    <a:pt x="1475" y="2571"/>
                    <a:pt x="1502" y="2828"/>
                  </a:cubicBezTo>
                  <a:cubicBezTo>
                    <a:pt x="1502" y="2923"/>
                    <a:pt x="1502" y="3018"/>
                    <a:pt x="1489" y="3112"/>
                  </a:cubicBezTo>
                  <a:cubicBezTo>
                    <a:pt x="1475" y="3153"/>
                    <a:pt x="1462" y="3193"/>
                    <a:pt x="1448" y="3234"/>
                  </a:cubicBezTo>
                  <a:cubicBezTo>
                    <a:pt x="1435" y="3248"/>
                    <a:pt x="1421" y="3275"/>
                    <a:pt x="1408" y="3288"/>
                  </a:cubicBezTo>
                  <a:lnTo>
                    <a:pt x="1354" y="3329"/>
                  </a:lnTo>
                  <a:lnTo>
                    <a:pt x="1299" y="3356"/>
                  </a:lnTo>
                  <a:cubicBezTo>
                    <a:pt x="1272" y="3356"/>
                    <a:pt x="1245" y="3369"/>
                    <a:pt x="1218" y="3369"/>
                  </a:cubicBezTo>
                  <a:cubicBezTo>
                    <a:pt x="1151" y="3369"/>
                    <a:pt x="1096" y="3369"/>
                    <a:pt x="1029" y="3356"/>
                  </a:cubicBezTo>
                  <a:cubicBezTo>
                    <a:pt x="961" y="3342"/>
                    <a:pt x="907" y="3315"/>
                    <a:pt x="853" y="3288"/>
                  </a:cubicBezTo>
                  <a:cubicBezTo>
                    <a:pt x="826" y="3275"/>
                    <a:pt x="799" y="3261"/>
                    <a:pt x="772" y="3234"/>
                  </a:cubicBezTo>
                  <a:cubicBezTo>
                    <a:pt x="758" y="3220"/>
                    <a:pt x="731" y="3193"/>
                    <a:pt x="718" y="3180"/>
                  </a:cubicBezTo>
                  <a:cubicBezTo>
                    <a:pt x="704" y="3153"/>
                    <a:pt x="704" y="3139"/>
                    <a:pt x="690" y="3112"/>
                  </a:cubicBezTo>
                  <a:cubicBezTo>
                    <a:pt x="677" y="3085"/>
                    <a:pt x="677" y="3045"/>
                    <a:pt x="677" y="3004"/>
                  </a:cubicBezTo>
                  <a:cubicBezTo>
                    <a:pt x="677" y="2950"/>
                    <a:pt x="677" y="2882"/>
                    <a:pt x="690" y="2815"/>
                  </a:cubicBezTo>
                  <a:cubicBezTo>
                    <a:pt x="731" y="2679"/>
                    <a:pt x="772" y="2557"/>
                    <a:pt x="839" y="2422"/>
                  </a:cubicBezTo>
                  <a:cubicBezTo>
                    <a:pt x="934" y="2246"/>
                    <a:pt x="1056" y="2084"/>
                    <a:pt x="1191" y="1935"/>
                  </a:cubicBezTo>
                  <a:cubicBezTo>
                    <a:pt x="1218" y="1908"/>
                    <a:pt x="1245" y="1881"/>
                    <a:pt x="1259" y="1854"/>
                  </a:cubicBezTo>
                  <a:close/>
                  <a:moveTo>
                    <a:pt x="7348" y="4059"/>
                  </a:moveTo>
                  <a:lnTo>
                    <a:pt x="7361" y="4080"/>
                  </a:lnTo>
                  <a:lnTo>
                    <a:pt x="7361" y="4080"/>
                  </a:lnTo>
                  <a:cubicBezTo>
                    <a:pt x="7358" y="4073"/>
                    <a:pt x="7355" y="4066"/>
                    <a:pt x="7348" y="4059"/>
                  </a:cubicBezTo>
                  <a:close/>
                  <a:moveTo>
                    <a:pt x="7361" y="4080"/>
                  </a:moveTo>
                  <a:cubicBezTo>
                    <a:pt x="7365" y="4086"/>
                    <a:pt x="7368" y="4093"/>
                    <a:pt x="7375" y="4100"/>
                  </a:cubicBezTo>
                  <a:lnTo>
                    <a:pt x="7361" y="4080"/>
                  </a:lnTo>
                  <a:close/>
                  <a:moveTo>
                    <a:pt x="4439" y="2923"/>
                  </a:moveTo>
                  <a:cubicBezTo>
                    <a:pt x="4479" y="3018"/>
                    <a:pt x="4520" y="3126"/>
                    <a:pt x="4560" y="3220"/>
                  </a:cubicBezTo>
                  <a:cubicBezTo>
                    <a:pt x="4615" y="3396"/>
                    <a:pt x="4642" y="3572"/>
                    <a:pt x="4669" y="3762"/>
                  </a:cubicBezTo>
                  <a:cubicBezTo>
                    <a:pt x="4669" y="3884"/>
                    <a:pt x="4655" y="4005"/>
                    <a:pt x="4642" y="4127"/>
                  </a:cubicBezTo>
                  <a:cubicBezTo>
                    <a:pt x="4615" y="4222"/>
                    <a:pt x="4587" y="4303"/>
                    <a:pt x="4547" y="4384"/>
                  </a:cubicBezTo>
                  <a:cubicBezTo>
                    <a:pt x="4520" y="4438"/>
                    <a:pt x="4466" y="4506"/>
                    <a:pt x="4425" y="4560"/>
                  </a:cubicBezTo>
                  <a:cubicBezTo>
                    <a:pt x="4371" y="4628"/>
                    <a:pt x="4303" y="4682"/>
                    <a:pt x="4236" y="4736"/>
                  </a:cubicBezTo>
                  <a:cubicBezTo>
                    <a:pt x="4182" y="4763"/>
                    <a:pt x="4127" y="4790"/>
                    <a:pt x="4060" y="4817"/>
                  </a:cubicBezTo>
                  <a:cubicBezTo>
                    <a:pt x="4019" y="4831"/>
                    <a:pt x="3965" y="4831"/>
                    <a:pt x="3924" y="4844"/>
                  </a:cubicBezTo>
                  <a:cubicBezTo>
                    <a:pt x="3870" y="4844"/>
                    <a:pt x="3830" y="4844"/>
                    <a:pt x="3789" y="4831"/>
                  </a:cubicBezTo>
                  <a:cubicBezTo>
                    <a:pt x="3749" y="4817"/>
                    <a:pt x="3708" y="4804"/>
                    <a:pt x="3667" y="4790"/>
                  </a:cubicBezTo>
                  <a:cubicBezTo>
                    <a:pt x="3627" y="4763"/>
                    <a:pt x="3600" y="4736"/>
                    <a:pt x="3573" y="4722"/>
                  </a:cubicBezTo>
                  <a:cubicBezTo>
                    <a:pt x="3532" y="4682"/>
                    <a:pt x="3505" y="4655"/>
                    <a:pt x="3478" y="4614"/>
                  </a:cubicBezTo>
                  <a:cubicBezTo>
                    <a:pt x="3451" y="4560"/>
                    <a:pt x="3424" y="4506"/>
                    <a:pt x="3410" y="4452"/>
                  </a:cubicBezTo>
                  <a:cubicBezTo>
                    <a:pt x="3383" y="4384"/>
                    <a:pt x="3370" y="4303"/>
                    <a:pt x="3370" y="4235"/>
                  </a:cubicBezTo>
                  <a:cubicBezTo>
                    <a:pt x="3370" y="4114"/>
                    <a:pt x="3383" y="3978"/>
                    <a:pt x="3397" y="3856"/>
                  </a:cubicBezTo>
                  <a:cubicBezTo>
                    <a:pt x="3424" y="3748"/>
                    <a:pt x="3464" y="3640"/>
                    <a:pt x="3518" y="3532"/>
                  </a:cubicBezTo>
                  <a:cubicBezTo>
                    <a:pt x="3559" y="3464"/>
                    <a:pt x="3613" y="3383"/>
                    <a:pt x="3681" y="3315"/>
                  </a:cubicBezTo>
                  <a:cubicBezTo>
                    <a:pt x="3735" y="3248"/>
                    <a:pt x="3803" y="3193"/>
                    <a:pt x="3884" y="3139"/>
                  </a:cubicBezTo>
                  <a:cubicBezTo>
                    <a:pt x="3979" y="3085"/>
                    <a:pt x="4087" y="3031"/>
                    <a:pt x="4209" y="2990"/>
                  </a:cubicBezTo>
                  <a:cubicBezTo>
                    <a:pt x="4276" y="2977"/>
                    <a:pt x="4357" y="2950"/>
                    <a:pt x="4439" y="2936"/>
                  </a:cubicBezTo>
                  <a:lnTo>
                    <a:pt x="4439" y="2923"/>
                  </a:lnTo>
                  <a:close/>
                  <a:moveTo>
                    <a:pt x="176" y="0"/>
                  </a:moveTo>
                  <a:cubicBezTo>
                    <a:pt x="122" y="0"/>
                    <a:pt x="68" y="41"/>
                    <a:pt x="41" y="95"/>
                  </a:cubicBezTo>
                  <a:lnTo>
                    <a:pt x="27" y="95"/>
                  </a:lnTo>
                  <a:cubicBezTo>
                    <a:pt x="0" y="162"/>
                    <a:pt x="41" y="257"/>
                    <a:pt x="109" y="284"/>
                  </a:cubicBezTo>
                  <a:lnTo>
                    <a:pt x="163" y="298"/>
                  </a:lnTo>
                  <a:cubicBezTo>
                    <a:pt x="244" y="352"/>
                    <a:pt x="325" y="406"/>
                    <a:pt x="393" y="474"/>
                  </a:cubicBezTo>
                  <a:cubicBezTo>
                    <a:pt x="555" y="636"/>
                    <a:pt x="704" y="812"/>
                    <a:pt x="826" y="1015"/>
                  </a:cubicBezTo>
                  <a:lnTo>
                    <a:pt x="812" y="988"/>
                  </a:lnTo>
                  <a:lnTo>
                    <a:pt x="812" y="988"/>
                  </a:lnTo>
                  <a:cubicBezTo>
                    <a:pt x="893" y="1123"/>
                    <a:pt x="975" y="1258"/>
                    <a:pt x="1042" y="1407"/>
                  </a:cubicBezTo>
                  <a:cubicBezTo>
                    <a:pt x="961" y="1488"/>
                    <a:pt x="893" y="1570"/>
                    <a:pt x="826" y="1651"/>
                  </a:cubicBezTo>
                  <a:cubicBezTo>
                    <a:pt x="704" y="1786"/>
                    <a:pt x="609" y="1935"/>
                    <a:pt x="515" y="2084"/>
                  </a:cubicBezTo>
                  <a:cubicBezTo>
                    <a:pt x="420" y="2246"/>
                    <a:pt x="352" y="2409"/>
                    <a:pt x="298" y="2585"/>
                  </a:cubicBezTo>
                  <a:cubicBezTo>
                    <a:pt x="244" y="2760"/>
                    <a:pt x="230" y="2936"/>
                    <a:pt x="257" y="3112"/>
                  </a:cubicBezTo>
                  <a:cubicBezTo>
                    <a:pt x="271" y="3193"/>
                    <a:pt x="298" y="3261"/>
                    <a:pt x="339" y="3329"/>
                  </a:cubicBezTo>
                  <a:cubicBezTo>
                    <a:pt x="379" y="3410"/>
                    <a:pt x="447" y="3491"/>
                    <a:pt x="515" y="3545"/>
                  </a:cubicBezTo>
                  <a:cubicBezTo>
                    <a:pt x="582" y="3599"/>
                    <a:pt x="663" y="3640"/>
                    <a:pt x="745" y="3681"/>
                  </a:cubicBezTo>
                  <a:cubicBezTo>
                    <a:pt x="826" y="3708"/>
                    <a:pt x="921" y="3735"/>
                    <a:pt x="1015" y="3748"/>
                  </a:cubicBezTo>
                  <a:cubicBezTo>
                    <a:pt x="1049" y="3752"/>
                    <a:pt x="1083" y="3753"/>
                    <a:pt x="1117" y="3753"/>
                  </a:cubicBezTo>
                  <a:cubicBezTo>
                    <a:pt x="1218" y="3753"/>
                    <a:pt x="1320" y="3738"/>
                    <a:pt x="1421" y="3708"/>
                  </a:cubicBezTo>
                  <a:cubicBezTo>
                    <a:pt x="1529" y="3667"/>
                    <a:pt x="1624" y="3599"/>
                    <a:pt x="1692" y="3505"/>
                  </a:cubicBezTo>
                  <a:cubicBezTo>
                    <a:pt x="1759" y="3410"/>
                    <a:pt x="1814" y="3302"/>
                    <a:pt x="1827" y="3180"/>
                  </a:cubicBezTo>
                  <a:cubicBezTo>
                    <a:pt x="1854" y="3058"/>
                    <a:pt x="1854" y="2936"/>
                    <a:pt x="1841" y="2801"/>
                  </a:cubicBezTo>
                  <a:cubicBezTo>
                    <a:pt x="1827" y="2530"/>
                    <a:pt x="1759" y="2246"/>
                    <a:pt x="1665" y="1989"/>
                  </a:cubicBezTo>
                  <a:cubicBezTo>
                    <a:pt x="1624" y="1867"/>
                    <a:pt x="1570" y="1759"/>
                    <a:pt x="1529" y="1651"/>
                  </a:cubicBezTo>
                  <a:cubicBezTo>
                    <a:pt x="1584" y="1624"/>
                    <a:pt x="1651" y="1597"/>
                    <a:pt x="1705" y="1570"/>
                  </a:cubicBezTo>
                  <a:cubicBezTo>
                    <a:pt x="1841" y="1529"/>
                    <a:pt x="1989" y="1516"/>
                    <a:pt x="2138" y="1502"/>
                  </a:cubicBezTo>
                  <a:cubicBezTo>
                    <a:pt x="2171" y="1500"/>
                    <a:pt x="2203" y="1498"/>
                    <a:pt x="2236" y="1498"/>
                  </a:cubicBezTo>
                  <a:cubicBezTo>
                    <a:pt x="2383" y="1498"/>
                    <a:pt x="2536" y="1521"/>
                    <a:pt x="2680" y="1543"/>
                  </a:cubicBezTo>
                  <a:cubicBezTo>
                    <a:pt x="2910" y="1597"/>
                    <a:pt x="3126" y="1678"/>
                    <a:pt x="3343" y="1786"/>
                  </a:cubicBezTo>
                  <a:cubicBezTo>
                    <a:pt x="3546" y="1894"/>
                    <a:pt x="3735" y="2030"/>
                    <a:pt x="3911" y="2192"/>
                  </a:cubicBezTo>
                  <a:cubicBezTo>
                    <a:pt x="4006" y="2273"/>
                    <a:pt x="4087" y="2368"/>
                    <a:pt x="4168" y="2463"/>
                  </a:cubicBezTo>
                  <a:lnTo>
                    <a:pt x="4087" y="2490"/>
                  </a:lnTo>
                  <a:cubicBezTo>
                    <a:pt x="3924" y="2530"/>
                    <a:pt x="3789" y="2598"/>
                    <a:pt x="3640" y="2679"/>
                  </a:cubicBezTo>
                  <a:cubicBezTo>
                    <a:pt x="3573" y="2720"/>
                    <a:pt x="3505" y="2774"/>
                    <a:pt x="3437" y="2828"/>
                  </a:cubicBezTo>
                  <a:cubicBezTo>
                    <a:pt x="3248" y="2990"/>
                    <a:pt x="3099" y="3207"/>
                    <a:pt x="3004" y="3437"/>
                  </a:cubicBezTo>
                  <a:cubicBezTo>
                    <a:pt x="2937" y="3613"/>
                    <a:pt x="2883" y="3789"/>
                    <a:pt x="2869" y="3965"/>
                  </a:cubicBezTo>
                  <a:cubicBezTo>
                    <a:pt x="2855" y="4086"/>
                    <a:pt x="2855" y="4195"/>
                    <a:pt x="2869" y="4303"/>
                  </a:cubicBezTo>
                  <a:cubicBezTo>
                    <a:pt x="2883" y="4425"/>
                    <a:pt x="2910" y="4547"/>
                    <a:pt x="2950" y="4655"/>
                  </a:cubicBezTo>
                  <a:cubicBezTo>
                    <a:pt x="3018" y="4858"/>
                    <a:pt x="3153" y="5020"/>
                    <a:pt x="3316" y="5142"/>
                  </a:cubicBezTo>
                  <a:cubicBezTo>
                    <a:pt x="3478" y="5264"/>
                    <a:pt x="3667" y="5331"/>
                    <a:pt x="3870" y="5331"/>
                  </a:cubicBezTo>
                  <a:cubicBezTo>
                    <a:pt x="4087" y="5331"/>
                    <a:pt x="4303" y="5277"/>
                    <a:pt x="4479" y="5155"/>
                  </a:cubicBezTo>
                  <a:cubicBezTo>
                    <a:pt x="4790" y="4966"/>
                    <a:pt x="5020" y="4668"/>
                    <a:pt x="5115" y="4316"/>
                  </a:cubicBezTo>
                  <a:cubicBezTo>
                    <a:pt x="5142" y="4195"/>
                    <a:pt x="5169" y="4073"/>
                    <a:pt x="5169" y="3938"/>
                  </a:cubicBezTo>
                  <a:cubicBezTo>
                    <a:pt x="5183" y="3708"/>
                    <a:pt x="5156" y="3464"/>
                    <a:pt x="5088" y="3234"/>
                  </a:cubicBezTo>
                  <a:cubicBezTo>
                    <a:pt x="5061" y="3112"/>
                    <a:pt x="5020" y="2990"/>
                    <a:pt x="4980" y="2882"/>
                  </a:cubicBezTo>
                  <a:cubicBezTo>
                    <a:pt x="5183" y="2882"/>
                    <a:pt x="5386" y="2909"/>
                    <a:pt x="5575" y="2950"/>
                  </a:cubicBezTo>
                  <a:cubicBezTo>
                    <a:pt x="5900" y="3031"/>
                    <a:pt x="6198" y="3139"/>
                    <a:pt x="6495" y="3288"/>
                  </a:cubicBezTo>
                  <a:cubicBezTo>
                    <a:pt x="6685" y="3383"/>
                    <a:pt x="6861" y="3505"/>
                    <a:pt x="7023" y="3640"/>
                  </a:cubicBezTo>
                  <a:cubicBezTo>
                    <a:pt x="7158" y="3775"/>
                    <a:pt x="7280" y="3924"/>
                    <a:pt x="7375" y="4086"/>
                  </a:cubicBezTo>
                  <a:cubicBezTo>
                    <a:pt x="7524" y="4316"/>
                    <a:pt x="7632" y="4560"/>
                    <a:pt x="7713" y="4804"/>
                  </a:cubicBezTo>
                  <a:cubicBezTo>
                    <a:pt x="7835" y="5169"/>
                    <a:pt x="7903" y="5561"/>
                    <a:pt x="7916" y="5940"/>
                  </a:cubicBezTo>
                  <a:cubicBezTo>
                    <a:pt x="7930" y="6197"/>
                    <a:pt x="7916" y="6454"/>
                    <a:pt x="7903" y="6725"/>
                  </a:cubicBezTo>
                  <a:cubicBezTo>
                    <a:pt x="7881" y="6904"/>
                    <a:pt x="8015" y="7000"/>
                    <a:pt x="8150" y="7000"/>
                  </a:cubicBezTo>
                  <a:cubicBezTo>
                    <a:pt x="8270" y="7000"/>
                    <a:pt x="8390" y="6925"/>
                    <a:pt x="8403" y="6766"/>
                  </a:cubicBezTo>
                  <a:cubicBezTo>
                    <a:pt x="8457" y="6238"/>
                    <a:pt x="8430" y="5710"/>
                    <a:pt x="8336" y="5196"/>
                  </a:cubicBezTo>
                  <a:cubicBezTo>
                    <a:pt x="8295" y="4925"/>
                    <a:pt x="8214" y="4668"/>
                    <a:pt x="8119" y="4425"/>
                  </a:cubicBezTo>
                  <a:cubicBezTo>
                    <a:pt x="8024" y="4181"/>
                    <a:pt x="7889" y="3938"/>
                    <a:pt x="7740" y="3721"/>
                  </a:cubicBezTo>
                  <a:cubicBezTo>
                    <a:pt x="7551" y="3423"/>
                    <a:pt x="7294" y="3180"/>
                    <a:pt x="6982" y="2977"/>
                  </a:cubicBezTo>
                  <a:cubicBezTo>
                    <a:pt x="6698" y="2801"/>
                    <a:pt x="6401" y="2666"/>
                    <a:pt x="6076" y="2571"/>
                  </a:cubicBezTo>
                  <a:cubicBezTo>
                    <a:pt x="5751" y="2463"/>
                    <a:pt x="5413" y="2395"/>
                    <a:pt x="5061" y="2368"/>
                  </a:cubicBezTo>
                  <a:lnTo>
                    <a:pt x="4723" y="2368"/>
                  </a:lnTo>
                  <a:cubicBezTo>
                    <a:pt x="4655" y="2246"/>
                    <a:pt x="4560" y="2138"/>
                    <a:pt x="4466" y="2016"/>
                  </a:cubicBezTo>
                  <a:cubicBezTo>
                    <a:pt x="4317" y="1840"/>
                    <a:pt x="4127" y="1678"/>
                    <a:pt x="3924" y="1543"/>
                  </a:cubicBezTo>
                  <a:cubicBezTo>
                    <a:pt x="3505" y="1258"/>
                    <a:pt x="3018" y="1083"/>
                    <a:pt x="2517" y="1015"/>
                  </a:cubicBezTo>
                  <a:cubicBezTo>
                    <a:pt x="2436" y="1006"/>
                    <a:pt x="2353" y="1001"/>
                    <a:pt x="2271" y="1001"/>
                  </a:cubicBezTo>
                  <a:cubicBezTo>
                    <a:pt x="2105" y="1001"/>
                    <a:pt x="1940" y="1019"/>
                    <a:pt x="1787" y="1056"/>
                  </a:cubicBezTo>
                  <a:cubicBezTo>
                    <a:pt x="1624" y="1096"/>
                    <a:pt x="1462" y="1150"/>
                    <a:pt x="1326" y="1218"/>
                  </a:cubicBezTo>
                  <a:lnTo>
                    <a:pt x="1286" y="1164"/>
                  </a:lnTo>
                  <a:cubicBezTo>
                    <a:pt x="1137" y="907"/>
                    <a:pt x="975" y="663"/>
                    <a:pt x="785" y="433"/>
                  </a:cubicBezTo>
                  <a:cubicBezTo>
                    <a:pt x="636" y="257"/>
                    <a:pt x="447" y="108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082;p38">
              <a:extLst>
                <a:ext uri="{FF2B5EF4-FFF2-40B4-BE49-F238E27FC236}">
                  <a16:creationId xmlns:a16="http://schemas.microsoft.com/office/drawing/2014/main" id="{3EDBB810-3DB5-46D5-B537-F503A2F24497}"/>
                </a:ext>
              </a:extLst>
            </p:cNvPr>
            <p:cNvSpPr/>
            <p:nvPr/>
          </p:nvSpPr>
          <p:spPr>
            <a:xfrm>
              <a:off x="5067025" y="582900"/>
              <a:ext cx="168150" cy="188475"/>
            </a:xfrm>
            <a:custGeom>
              <a:avLst/>
              <a:gdLst/>
              <a:ahLst/>
              <a:cxnLst/>
              <a:rect l="l" t="t" r="r" b="b"/>
              <a:pathLst>
                <a:path w="6726" h="7539" extrusionOk="0">
                  <a:moveTo>
                    <a:pt x="1881" y="0"/>
                  </a:moveTo>
                  <a:cubicBezTo>
                    <a:pt x="1706" y="0"/>
                    <a:pt x="1530" y="27"/>
                    <a:pt x="1354" y="82"/>
                  </a:cubicBezTo>
                  <a:cubicBezTo>
                    <a:pt x="1056" y="163"/>
                    <a:pt x="785" y="339"/>
                    <a:pt x="582" y="569"/>
                  </a:cubicBezTo>
                  <a:cubicBezTo>
                    <a:pt x="461" y="704"/>
                    <a:pt x="352" y="839"/>
                    <a:pt x="258" y="1002"/>
                  </a:cubicBezTo>
                  <a:cubicBezTo>
                    <a:pt x="149" y="1164"/>
                    <a:pt x="82" y="1354"/>
                    <a:pt x="41" y="1543"/>
                  </a:cubicBezTo>
                  <a:cubicBezTo>
                    <a:pt x="1" y="1692"/>
                    <a:pt x="14" y="1854"/>
                    <a:pt x="55" y="2003"/>
                  </a:cubicBezTo>
                  <a:cubicBezTo>
                    <a:pt x="95" y="2138"/>
                    <a:pt x="163" y="2274"/>
                    <a:pt x="258" y="2382"/>
                  </a:cubicBezTo>
                  <a:cubicBezTo>
                    <a:pt x="352" y="2490"/>
                    <a:pt x="461" y="2598"/>
                    <a:pt x="569" y="2693"/>
                  </a:cubicBezTo>
                  <a:lnTo>
                    <a:pt x="691" y="2788"/>
                  </a:lnTo>
                  <a:cubicBezTo>
                    <a:pt x="772" y="2855"/>
                    <a:pt x="840" y="2923"/>
                    <a:pt x="921" y="2991"/>
                  </a:cubicBezTo>
                  <a:cubicBezTo>
                    <a:pt x="1015" y="3086"/>
                    <a:pt x="1110" y="3180"/>
                    <a:pt x="1191" y="3288"/>
                  </a:cubicBezTo>
                  <a:cubicBezTo>
                    <a:pt x="1273" y="3397"/>
                    <a:pt x="1340" y="3532"/>
                    <a:pt x="1394" y="3654"/>
                  </a:cubicBezTo>
                  <a:cubicBezTo>
                    <a:pt x="1462" y="3816"/>
                    <a:pt x="1503" y="3979"/>
                    <a:pt x="1530" y="4141"/>
                  </a:cubicBezTo>
                  <a:cubicBezTo>
                    <a:pt x="1557" y="4357"/>
                    <a:pt x="1557" y="4587"/>
                    <a:pt x="1530" y="4817"/>
                  </a:cubicBezTo>
                  <a:cubicBezTo>
                    <a:pt x="1476" y="5156"/>
                    <a:pt x="1381" y="5481"/>
                    <a:pt x="1259" y="5792"/>
                  </a:cubicBezTo>
                  <a:cubicBezTo>
                    <a:pt x="1097" y="6171"/>
                    <a:pt x="880" y="6536"/>
                    <a:pt x="637" y="6874"/>
                  </a:cubicBezTo>
                  <a:cubicBezTo>
                    <a:pt x="610" y="6901"/>
                    <a:pt x="610" y="6942"/>
                    <a:pt x="623" y="6969"/>
                  </a:cubicBezTo>
                  <a:cubicBezTo>
                    <a:pt x="623" y="7010"/>
                    <a:pt x="650" y="7037"/>
                    <a:pt x="677" y="7050"/>
                  </a:cubicBezTo>
                  <a:lnTo>
                    <a:pt x="691" y="7050"/>
                  </a:lnTo>
                  <a:cubicBezTo>
                    <a:pt x="1340" y="7321"/>
                    <a:pt x="2030" y="7483"/>
                    <a:pt x="2720" y="7524"/>
                  </a:cubicBezTo>
                  <a:cubicBezTo>
                    <a:pt x="2910" y="7537"/>
                    <a:pt x="3086" y="7537"/>
                    <a:pt x="3262" y="7537"/>
                  </a:cubicBezTo>
                  <a:cubicBezTo>
                    <a:pt x="3304" y="7538"/>
                    <a:pt x="3346" y="7539"/>
                    <a:pt x="3388" y="7539"/>
                  </a:cubicBezTo>
                  <a:cubicBezTo>
                    <a:pt x="3927" y="7539"/>
                    <a:pt x="4465" y="7459"/>
                    <a:pt x="4980" y="7321"/>
                  </a:cubicBezTo>
                  <a:cubicBezTo>
                    <a:pt x="5616" y="7145"/>
                    <a:pt x="6198" y="6807"/>
                    <a:pt x="6658" y="6319"/>
                  </a:cubicBezTo>
                  <a:cubicBezTo>
                    <a:pt x="6658" y="6319"/>
                    <a:pt x="6671" y="6306"/>
                    <a:pt x="6685" y="6306"/>
                  </a:cubicBezTo>
                  <a:cubicBezTo>
                    <a:pt x="6712" y="6279"/>
                    <a:pt x="6726" y="6238"/>
                    <a:pt x="6726" y="6211"/>
                  </a:cubicBezTo>
                  <a:cubicBezTo>
                    <a:pt x="6604" y="5264"/>
                    <a:pt x="6374" y="4330"/>
                    <a:pt x="6008" y="3437"/>
                  </a:cubicBezTo>
                  <a:cubicBezTo>
                    <a:pt x="5833" y="3004"/>
                    <a:pt x="5616" y="2598"/>
                    <a:pt x="5345" y="2206"/>
                  </a:cubicBezTo>
                  <a:cubicBezTo>
                    <a:pt x="5183" y="1962"/>
                    <a:pt x="4994" y="1719"/>
                    <a:pt x="4777" y="1516"/>
                  </a:cubicBezTo>
                  <a:cubicBezTo>
                    <a:pt x="4534" y="1272"/>
                    <a:pt x="4290" y="1042"/>
                    <a:pt x="4019" y="853"/>
                  </a:cubicBezTo>
                  <a:cubicBezTo>
                    <a:pt x="3749" y="650"/>
                    <a:pt x="3451" y="474"/>
                    <a:pt x="3153" y="325"/>
                  </a:cubicBezTo>
                  <a:cubicBezTo>
                    <a:pt x="2761" y="122"/>
                    <a:pt x="2328" y="14"/>
                    <a:pt x="1881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083;p38">
              <a:extLst>
                <a:ext uri="{FF2B5EF4-FFF2-40B4-BE49-F238E27FC236}">
                  <a16:creationId xmlns:a16="http://schemas.microsoft.com/office/drawing/2014/main" id="{17DA2541-F99E-4F5A-A6FE-545C06653AF5}"/>
                </a:ext>
              </a:extLst>
            </p:cNvPr>
            <p:cNvSpPr/>
            <p:nvPr/>
          </p:nvSpPr>
          <p:spPr>
            <a:xfrm>
              <a:off x="5067025" y="583225"/>
              <a:ext cx="91700" cy="188450"/>
            </a:xfrm>
            <a:custGeom>
              <a:avLst/>
              <a:gdLst/>
              <a:ahLst/>
              <a:cxnLst/>
              <a:rect l="l" t="t" r="r" b="b"/>
              <a:pathLst>
                <a:path w="3668" h="7538" extrusionOk="0">
                  <a:moveTo>
                    <a:pt x="1651" y="1"/>
                  </a:moveTo>
                  <a:cubicBezTo>
                    <a:pt x="1543" y="14"/>
                    <a:pt x="1435" y="42"/>
                    <a:pt x="1340" y="69"/>
                  </a:cubicBezTo>
                  <a:lnTo>
                    <a:pt x="1354" y="55"/>
                  </a:lnTo>
                  <a:lnTo>
                    <a:pt x="1354" y="55"/>
                  </a:lnTo>
                  <a:cubicBezTo>
                    <a:pt x="1056" y="136"/>
                    <a:pt x="785" y="312"/>
                    <a:pt x="569" y="542"/>
                  </a:cubicBezTo>
                  <a:cubicBezTo>
                    <a:pt x="447" y="678"/>
                    <a:pt x="339" y="826"/>
                    <a:pt x="258" y="989"/>
                  </a:cubicBezTo>
                  <a:cubicBezTo>
                    <a:pt x="149" y="1151"/>
                    <a:pt x="82" y="1327"/>
                    <a:pt x="28" y="1530"/>
                  </a:cubicBezTo>
                  <a:cubicBezTo>
                    <a:pt x="1" y="1679"/>
                    <a:pt x="1" y="1841"/>
                    <a:pt x="41" y="1990"/>
                  </a:cubicBezTo>
                  <a:cubicBezTo>
                    <a:pt x="95" y="2125"/>
                    <a:pt x="163" y="2261"/>
                    <a:pt x="258" y="2369"/>
                  </a:cubicBezTo>
                  <a:cubicBezTo>
                    <a:pt x="352" y="2477"/>
                    <a:pt x="447" y="2572"/>
                    <a:pt x="569" y="2667"/>
                  </a:cubicBezTo>
                  <a:lnTo>
                    <a:pt x="691" y="2775"/>
                  </a:lnTo>
                  <a:cubicBezTo>
                    <a:pt x="758" y="2842"/>
                    <a:pt x="840" y="2910"/>
                    <a:pt x="921" y="2978"/>
                  </a:cubicBezTo>
                  <a:cubicBezTo>
                    <a:pt x="1015" y="3073"/>
                    <a:pt x="1097" y="3167"/>
                    <a:pt x="1191" y="3275"/>
                  </a:cubicBezTo>
                  <a:cubicBezTo>
                    <a:pt x="1273" y="3384"/>
                    <a:pt x="1340" y="3506"/>
                    <a:pt x="1394" y="3641"/>
                  </a:cubicBezTo>
                  <a:cubicBezTo>
                    <a:pt x="1462" y="3790"/>
                    <a:pt x="1503" y="3952"/>
                    <a:pt x="1530" y="4128"/>
                  </a:cubicBezTo>
                  <a:cubicBezTo>
                    <a:pt x="1557" y="4344"/>
                    <a:pt x="1557" y="4574"/>
                    <a:pt x="1530" y="4804"/>
                  </a:cubicBezTo>
                  <a:cubicBezTo>
                    <a:pt x="1476" y="5129"/>
                    <a:pt x="1381" y="5454"/>
                    <a:pt x="1245" y="5779"/>
                  </a:cubicBezTo>
                  <a:cubicBezTo>
                    <a:pt x="1083" y="6158"/>
                    <a:pt x="880" y="6523"/>
                    <a:pt x="623" y="6861"/>
                  </a:cubicBezTo>
                  <a:cubicBezTo>
                    <a:pt x="610" y="6888"/>
                    <a:pt x="596" y="6929"/>
                    <a:pt x="610" y="6956"/>
                  </a:cubicBezTo>
                  <a:cubicBezTo>
                    <a:pt x="623" y="6997"/>
                    <a:pt x="637" y="7024"/>
                    <a:pt x="677" y="7037"/>
                  </a:cubicBezTo>
                  <a:lnTo>
                    <a:pt x="691" y="7051"/>
                  </a:lnTo>
                  <a:cubicBezTo>
                    <a:pt x="1340" y="7321"/>
                    <a:pt x="2017" y="7484"/>
                    <a:pt x="2720" y="7524"/>
                  </a:cubicBezTo>
                  <a:cubicBezTo>
                    <a:pt x="2923" y="7538"/>
                    <a:pt x="3099" y="7538"/>
                    <a:pt x="3262" y="7538"/>
                  </a:cubicBezTo>
                  <a:lnTo>
                    <a:pt x="3559" y="7538"/>
                  </a:lnTo>
                  <a:cubicBezTo>
                    <a:pt x="3559" y="7497"/>
                    <a:pt x="3573" y="7443"/>
                    <a:pt x="3573" y="7402"/>
                  </a:cubicBezTo>
                  <a:cubicBezTo>
                    <a:pt x="3668" y="6699"/>
                    <a:pt x="3668" y="5982"/>
                    <a:pt x="3573" y="5278"/>
                  </a:cubicBezTo>
                  <a:cubicBezTo>
                    <a:pt x="3505" y="4750"/>
                    <a:pt x="3370" y="4250"/>
                    <a:pt x="3180" y="3763"/>
                  </a:cubicBezTo>
                  <a:cubicBezTo>
                    <a:pt x="3126" y="3641"/>
                    <a:pt x="3072" y="3519"/>
                    <a:pt x="3005" y="3411"/>
                  </a:cubicBezTo>
                  <a:cubicBezTo>
                    <a:pt x="2950" y="3289"/>
                    <a:pt x="2883" y="3181"/>
                    <a:pt x="2802" y="3073"/>
                  </a:cubicBezTo>
                  <a:cubicBezTo>
                    <a:pt x="2693" y="2937"/>
                    <a:pt x="2572" y="2815"/>
                    <a:pt x="2423" y="2707"/>
                  </a:cubicBezTo>
                  <a:cubicBezTo>
                    <a:pt x="2274" y="2585"/>
                    <a:pt x="2125" y="2491"/>
                    <a:pt x="1963" y="2382"/>
                  </a:cubicBezTo>
                  <a:cubicBezTo>
                    <a:pt x="1800" y="2274"/>
                    <a:pt x="1665" y="2179"/>
                    <a:pt x="1516" y="2071"/>
                  </a:cubicBezTo>
                  <a:cubicBezTo>
                    <a:pt x="1381" y="1963"/>
                    <a:pt x="1273" y="1855"/>
                    <a:pt x="1164" y="1719"/>
                  </a:cubicBezTo>
                  <a:cubicBezTo>
                    <a:pt x="1124" y="1665"/>
                    <a:pt x="1083" y="1598"/>
                    <a:pt x="1056" y="1530"/>
                  </a:cubicBezTo>
                  <a:cubicBezTo>
                    <a:pt x="1029" y="1449"/>
                    <a:pt x="1002" y="1368"/>
                    <a:pt x="988" y="1273"/>
                  </a:cubicBezTo>
                  <a:cubicBezTo>
                    <a:pt x="988" y="1192"/>
                    <a:pt x="988" y="1111"/>
                    <a:pt x="988" y="1016"/>
                  </a:cubicBezTo>
                  <a:cubicBezTo>
                    <a:pt x="988" y="975"/>
                    <a:pt x="1015" y="935"/>
                    <a:pt x="1029" y="894"/>
                  </a:cubicBezTo>
                  <a:cubicBezTo>
                    <a:pt x="1029" y="853"/>
                    <a:pt x="1056" y="813"/>
                    <a:pt x="1070" y="772"/>
                  </a:cubicBezTo>
                  <a:cubicBezTo>
                    <a:pt x="1137" y="610"/>
                    <a:pt x="1245" y="461"/>
                    <a:pt x="1354" y="326"/>
                  </a:cubicBezTo>
                  <a:cubicBezTo>
                    <a:pt x="1448" y="217"/>
                    <a:pt x="1543" y="109"/>
                    <a:pt x="165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084;p38">
              <a:extLst>
                <a:ext uri="{FF2B5EF4-FFF2-40B4-BE49-F238E27FC236}">
                  <a16:creationId xmlns:a16="http://schemas.microsoft.com/office/drawing/2014/main" id="{11CB8165-64D0-4366-A2F9-5305EBDEAD5F}"/>
                </a:ext>
              </a:extLst>
            </p:cNvPr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085;p38">
              <a:extLst>
                <a:ext uri="{FF2B5EF4-FFF2-40B4-BE49-F238E27FC236}">
                  <a16:creationId xmlns:a16="http://schemas.microsoft.com/office/drawing/2014/main" id="{3085F14D-840C-44A1-9AAA-8D9152F84CD7}"/>
                </a:ext>
              </a:extLst>
            </p:cNvPr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86;p38">
              <a:extLst>
                <a:ext uri="{FF2B5EF4-FFF2-40B4-BE49-F238E27FC236}">
                  <a16:creationId xmlns:a16="http://schemas.microsoft.com/office/drawing/2014/main" id="{46F2FD50-230A-4D3D-AC13-D178598EE9FC}"/>
                </a:ext>
              </a:extLst>
            </p:cNvPr>
            <p:cNvSpPr/>
            <p:nvPr/>
          </p:nvSpPr>
          <p:spPr>
            <a:xfrm>
              <a:off x="5137400" y="65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087;p38">
              <a:extLst>
                <a:ext uri="{FF2B5EF4-FFF2-40B4-BE49-F238E27FC236}">
                  <a16:creationId xmlns:a16="http://schemas.microsoft.com/office/drawing/2014/main" id="{56A5B19B-F0D2-4AF1-AF9A-AB4D3E11F5B6}"/>
                </a:ext>
              </a:extLst>
            </p:cNvPr>
            <p:cNvSpPr/>
            <p:nvPr/>
          </p:nvSpPr>
          <p:spPr>
            <a:xfrm>
              <a:off x="5137400" y="66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088;p38">
              <a:extLst>
                <a:ext uri="{FF2B5EF4-FFF2-40B4-BE49-F238E27FC236}">
                  <a16:creationId xmlns:a16="http://schemas.microsoft.com/office/drawing/2014/main" id="{F9F70BA9-87F3-42E1-A5A2-A991F7AD9676}"/>
                </a:ext>
              </a:extLst>
            </p:cNvPr>
            <p:cNvSpPr/>
            <p:nvPr/>
          </p:nvSpPr>
          <p:spPr>
            <a:xfrm>
              <a:off x="5131975" y="601175"/>
              <a:ext cx="83575" cy="126225"/>
            </a:xfrm>
            <a:custGeom>
              <a:avLst/>
              <a:gdLst/>
              <a:ahLst/>
              <a:cxnLst/>
              <a:rect l="l" t="t" r="r" b="b"/>
              <a:pathLst>
                <a:path w="3343" h="5049" extrusionOk="0">
                  <a:moveTo>
                    <a:pt x="41" y="0"/>
                  </a:moveTo>
                  <a:cubicBezTo>
                    <a:pt x="14" y="0"/>
                    <a:pt x="1" y="14"/>
                    <a:pt x="1" y="27"/>
                  </a:cubicBezTo>
                  <a:cubicBezTo>
                    <a:pt x="1" y="54"/>
                    <a:pt x="14" y="81"/>
                    <a:pt x="28" y="81"/>
                  </a:cubicBezTo>
                  <a:lnTo>
                    <a:pt x="109" y="122"/>
                  </a:lnTo>
                  <a:cubicBezTo>
                    <a:pt x="393" y="271"/>
                    <a:pt x="664" y="460"/>
                    <a:pt x="907" y="677"/>
                  </a:cubicBezTo>
                  <a:lnTo>
                    <a:pt x="894" y="677"/>
                  </a:lnTo>
                  <a:cubicBezTo>
                    <a:pt x="975" y="744"/>
                    <a:pt x="1056" y="826"/>
                    <a:pt x="1137" y="907"/>
                  </a:cubicBezTo>
                  <a:cubicBezTo>
                    <a:pt x="1218" y="988"/>
                    <a:pt x="1300" y="1083"/>
                    <a:pt x="1381" y="1177"/>
                  </a:cubicBezTo>
                  <a:cubicBezTo>
                    <a:pt x="1530" y="1367"/>
                    <a:pt x="1678" y="1570"/>
                    <a:pt x="1814" y="1773"/>
                  </a:cubicBezTo>
                  <a:cubicBezTo>
                    <a:pt x="1990" y="2043"/>
                    <a:pt x="2152" y="2327"/>
                    <a:pt x="2287" y="2625"/>
                  </a:cubicBezTo>
                  <a:cubicBezTo>
                    <a:pt x="2430" y="2910"/>
                    <a:pt x="2548" y="3208"/>
                    <a:pt x="2653" y="3518"/>
                  </a:cubicBezTo>
                  <a:lnTo>
                    <a:pt x="2653" y="3518"/>
                  </a:lnTo>
                  <a:cubicBezTo>
                    <a:pt x="2653" y="3518"/>
                    <a:pt x="2653" y="3518"/>
                    <a:pt x="2653" y="3518"/>
                  </a:cubicBezTo>
                  <a:lnTo>
                    <a:pt x="2653" y="3518"/>
                  </a:lnTo>
                  <a:cubicBezTo>
                    <a:pt x="2653" y="3519"/>
                    <a:pt x="2653" y="3520"/>
                    <a:pt x="2653" y="3520"/>
                  </a:cubicBezTo>
                  <a:lnTo>
                    <a:pt x="2653" y="3520"/>
                  </a:lnTo>
                  <a:cubicBezTo>
                    <a:pt x="2653" y="3520"/>
                    <a:pt x="2653" y="3519"/>
                    <a:pt x="2653" y="3518"/>
                  </a:cubicBezTo>
                  <a:lnTo>
                    <a:pt x="2653" y="3518"/>
                  </a:lnTo>
                  <a:cubicBezTo>
                    <a:pt x="2653" y="3524"/>
                    <a:pt x="2655" y="3529"/>
                    <a:pt x="2657" y="3534"/>
                  </a:cubicBezTo>
                  <a:lnTo>
                    <a:pt x="2657" y="3534"/>
                  </a:lnTo>
                  <a:cubicBezTo>
                    <a:pt x="2656" y="3530"/>
                    <a:pt x="2655" y="3525"/>
                    <a:pt x="2653" y="3520"/>
                  </a:cubicBezTo>
                  <a:lnTo>
                    <a:pt x="2653" y="3520"/>
                  </a:lnTo>
                  <a:cubicBezTo>
                    <a:pt x="2655" y="3526"/>
                    <a:pt x="2657" y="3532"/>
                    <a:pt x="2659" y="3538"/>
                  </a:cubicBezTo>
                  <a:lnTo>
                    <a:pt x="2659" y="3538"/>
                  </a:lnTo>
                  <a:cubicBezTo>
                    <a:pt x="2659" y="3537"/>
                    <a:pt x="2658" y="3536"/>
                    <a:pt x="2657" y="3534"/>
                  </a:cubicBezTo>
                  <a:lnTo>
                    <a:pt x="2657" y="3534"/>
                  </a:lnTo>
                  <a:cubicBezTo>
                    <a:pt x="2724" y="3759"/>
                    <a:pt x="2789" y="3984"/>
                    <a:pt x="2842" y="4208"/>
                  </a:cubicBezTo>
                  <a:cubicBezTo>
                    <a:pt x="2869" y="4330"/>
                    <a:pt x="2883" y="4438"/>
                    <a:pt x="2910" y="4547"/>
                  </a:cubicBezTo>
                  <a:cubicBezTo>
                    <a:pt x="2937" y="4655"/>
                    <a:pt x="2950" y="4777"/>
                    <a:pt x="2964" y="4885"/>
                  </a:cubicBezTo>
                  <a:cubicBezTo>
                    <a:pt x="2989" y="4984"/>
                    <a:pt x="3070" y="5049"/>
                    <a:pt x="3156" y="5049"/>
                  </a:cubicBezTo>
                  <a:cubicBezTo>
                    <a:pt x="3164" y="5049"/>
                    <a:pt x="3172" y="5048"/>
                    <a:pt x="3180" y="5047"/>
                  </a:cubicBezTo>
                  <a:cubicBezTo>
                    <a:pt x="3235" y="5034"/>
                    <a:pt x="3275" y="5007"/>
                    <a:pt x="3316" y="4966"/>
                  </a:cubicBezTo>
                  <a:cubicBezTo>
                    <a:pt x="3316" y="4952"/>
                    <a:pt x="3329" y="4939"/>
                    <a:pt x="3329" y="4925"/>
                  </a:cubicBezTo>
                  <a:cubicBezTo>
                    <a:pt x="3343" y="4885"/>
                    <a:pt x="3343" y="4858"/>
                    <a:pt x="3329" y="4817"/>
                  </a:cubicBezTo>
                  <a:lnTo>
                    <a:pt x="3329" y="4844"/>
                  </a:lnTo>
                  <a:cubicBezTo>
                    <a:pt x="3302" y="4452"/>
                    <a:pt x="3235" y="4046"/>
                    <a:pt x="3113" y="3667"/>
                  </a:cubicBezTo>
                  <a:cubicBezTo>
                    <a:pt x="2977" y="3261"/>
                    <a:pt x="2815" y="2869"/>
                    <a:pt x="2612" y="2503"/>
                  </a:cubicBezTo>
                  <a:cubicBezTo>
                    <a:pt x="2423" y="2124"/>
                    <a:pt x="2179" y="1773"/>
                    <a:pt x="1908" y="1448"/>
                  </a:cubicBezTo>
                  <a:cubicBezTo>
                    <a:pt x="1773" y="1299"/>
                    <a:pt x="1638" y="1150"/>
                    <a:pt x="1489" y="1001"/>
                  </a:cubicBezTo>
                  <a:cubicBezTo>
                    <a:pt x="1340" y="866"/>
                    <a:pt x="1191" y="731"/>
                    <a:pt x="1029" y="609"/>
                  </a:cubicBezTo>
                  <a:cubicBezTo>
                    <a:pt x="731" y="365"/>
                    <a:pt x="393" y="162"/>
                    <a:pt x="5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89;p38">
              <a:extLst>
                <a:ext uri="{FF2B5EF4-FFF2-40B4-BE49-F238E27FC236}">
                  <a16:creationId xmlns:a16="http://schemas.microsoft.com/office/drawing/2014/main" id="{0DCE8E46-B490-4BB4-9722-575FDFC35AEF}"/>
                </a:ext>
              </a:extLst>
            </p:cNvPr>
            <p:cNvSpPr/>
            <p:nvPr/>
          </p:nvSpPr>
          <p:spPr>
            <a:xfrm>
              <a:off x="5139425" y="645825"/>
              <a:ext cx="38575" cy="78550"/>
            </a:xfrm>
            <a:custGeom>
              <a:avLst/>
              <a:gdLst/>
              <a:ahLst/>
              <a:cxnLst/>
              <a:rect l="l" t="t" r="r" b="b"/>
              <a:pathLst>
                <a:path w="1543" h="3142" extrusionOk="0">
                  <a:moveTo>
                    <a:pt x="68" y="0"/>
                  </a:moveTo>
                  <a:cubicBezTo>
                    <a:pt x="68" y="0"/>
                    <a:pt x="54" y="0"/>
                    <a:pt x="41" y="14"/>
                  </a:cubicBezTo>
                  <a:lnTo>
                    <a:pt x="27" y="14"/>
                  </a:lnTo>
                  <a:cubicBezTo>
                    <a:pt x="0" y="27"/>
                    <a:pt x="0" y="54"/>
                    <a:pt x="27" y="68"/>
                  </a:cubicBezTo>
                  <a:cubicBezTo>
                    <a:pt x="81" y="149"/>
                    <a:pt x="149" y="217"/>
                    <a:pt x="203" y="298"/>
                  </a:cubicBezTo>
                  <a:cubicBezTo>
                    <a:pt x="257" y="366"/>
                    <a:pt x="311" y="460"/>
                    <a:pt x="379" y="541"/>
                  </a:cubicBezTo>
                  <a:lnTo>
                    <a:pt x="379" y="528"/>
                  </a:lnTo>
                  <a:cubicBezTo>
                    <a:pt x="433" y="636"/>
                    <a:pt x="501" y="731"/>
                    <a:pt x="555" y="839"/>
                  </a:cubicBezTo>
                  <a:cubicBezTo>
                    <a:pt x="623" y="934"/>
                    <a:pt x="677" y="1056"/>
                    <a:pt x="731" y="1164"/>
                  </a:cubicBezTo>
                  <a:cubicBezTo>
                    <a:pt x="839" y="1394"/>
                    <a:pt x="934" y="1637"/>
                    <a:pt x="1015" y="1881"/>
                  </a:cubicBezTo>
                  <a:lnTo>
                    <a:pt x="1015" y="1854"/>
                  </a:lnTo>
                  <a:cubicBezTo>
                    <a:pt x="1069" y="2043"/>
                    <a:pt x="1123" y="2246"/>
                    <a:pt x="1164" y="2436"/>
                  </a:cubicBezTo>
                  <a:cubicBezTo>
                    <a:pt x="1205" y="2625"/>
                    <a:pt x="1218" y="2828"/>
                    <a:pt x="1245" y="3018"/>
                  </a:cubicBezTo>
                  <a:cubicBezTo>
                    <a:pt x="1245" y="3058"/>
                    <a:pt x="1272" y="3099"/>
                    <a:pt x="1299" y="3112"/>
                  </a:cubicBezTo>
                  <a:cubicBezTo>
                    <a:pt x="1325" y="3133"/>
                    <a:pt x="1355" y="3142"/>
                    <a:pt x="1385" y="3142"/>
                  </a:cubicBezTo>
                  <a:cubicBezTo>
                    <a:pt x="1433" y="3142"/>
                    <a:pt x="1482" y="3119"/>
                    <a:pt x="1516" y="3085"/>
                  </a:cubicBezTo>
                  <a:cubicBezTo>
                    <a:pt x="1529" y="3045"/>
                    <a:pt x="1543" y="3004"/>
                    <a:pt x="1529" y="2977"/>
                  </a:cubicBezTo>
                  <a:cubicBezTo>
                    <a:pt x="1502" y="2706"/>
                    <a:pt x="1435" y="2436"/>
                    <a:pt x="1353" y="2179"/>
                  </a:cubicBezTo>
                  <a:cubicBezTo>
                    <a:pt x="1259" y="1908"/>
                    <a:pt x="1150" y="1651"/>
                    <a:pt x="1029" y="1394"/>
                  </a:cubicBezTo>
                  <a:cubicBezTo>
                    <a:pt x="907" y="1150"/>
                    <a:pt x="772" y="907"/>
                    <a:pt x="609" y="677"/>
                  </a:cubicBezTo>
                  <a:cubicBezTo>
                    <a:pt x="460" y="447"/>
                    <a:pt x="284" y="217"/>
                    <a:pt x="109" y="14"/>
                  </a:cubicBezTo>
                  <a:cubicBezTo>
                    <a:pt x="95" y="0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90;p38">
              <a:extLst>
                <a:ext uri="{FF2B5EF4-FFF2-40B4-BE49-F238E27FC236}">
                  <a16:creationId xmlns:a16="http://schemas.microsoft.com/office/drawing/2014/main" id="{B1CD7596-CEBB-4C56-B0B2-62DD50A3767A}"/>
                </a:ext>
              </a:extLst>
            </p:cNvPr>
            <p:cNvSpPr/>
            <p:nvPr/>
          </p:nvSpPr>
          <p:spPr>
            <a:xfrm>
              <a:off x="5105600" y="608275"/>
              <a:ext cx="72400" cy="65775"/>
            </a:xfrm>
            <a:custGeom>
              <a:avLst/>
              <a:gdLst/>
              <a:ahLst/>
              <a:cxnLst/>
              <a:rect l="l" t="t" r="r" b="b"/>
              <a:pathLst>
                <a:path w="2896" h="2631" extrusionOk="0">
                  <a:moveTo>
                    <a:pt x="176" y="0"/>
                  </a:moveTo>
                  <a:cubicBezTo>
                    <a:pt x="108" y="0"/>
                    <a:pt x="54" y="41"/>
                    <a:pt x="27" y="109"/>
                  </a:cubicBezTo>
                  <a:lnTo>
                    <a:pt x="27" y="95"/>
                  </a:lnTo>
                  <a:lnTo>
                    <a:pt x="27" y="95"/>
                  </a:lnTo>
                  <a:cubicBezTo>
                    <a:pt x="0" y="163"/>
                    <a:pt x="27" y="244"/>
                    <a:pt x="95" y="284"/>
                  </a:cubicBezTo>
                  <a:cubicBezTo>
                    <a:pt x="149" y="311"/>
                    <a:pt x="217" y="352"/>
                    <a:pt x="284" y="379"/>
                  </a:cubicBezTo>
                  <a:lnTo>
                    <a:pt x="474" y="460"/>
                  </a:lnTo>
                  <a:cubicBezTo>
                    <a:pt x="596" y="501"/>
                    <a:pt x="717" y="555"/>
                    <a:pt x="826" y="623"/>
                  </a:cubicBezTo>
                  <a:cubicBezTo>
                    <a:pt x="812" y="623"/>
                    <a:pt x="798" y="609"/>
                    <a:pt x="785" y="609"/>
                  </a:cubicBezTo>
                  <a:lnTo>
                    <a:pt x="785" y="609"/>
                  </a:lnTo>
                  <a:lnTo>
                    <a:pt x="961" y="690"/>
                  </a:lnTo>
                  <a:lnTo>
                    <a:pt x="934" y="677"/>
                  </a:lnTo>
                  <a:lnTo>
                    <a:pt x="934" y="677"/>
                  </a:lnTo>
                  <a:cubicBezTo>
                    <a:pt x="1110" y="758"/>
                    <a:pt x="1259" y="866"/>
                    <a:pt x="1421" y="961"/>
                  </a:cubicBezTo>
                  <a:cubicBezTo>
                    <a:pt x="1597" y="1069"/>
                    <a:pt x="1746" y="1191"/>
                    <a:pt x="1895" y="1326"/>
                  </a:cubicBezTo>
                  <a:lnTo>
                    <a:pt x="1881" y="1313"/>
                  </a:lnTo>
                  <a:lnTo>
                    <a:pt x="1881" y="1313"/>
                  </a:lnTo>
                  <a:cubicBezTo>
                    <a:pt x="2125" y="1529"/>
                    <a:pt x="2328" y="1773"/>
                    <a:pt x="2503" y="2043"/>
                  </a:cubicBezTo>
                  <a:cubicBezTo>
                    <a:pt x="2625" y="2219"/>
                    <a:pt x="2720" y="2409"/>
                    <a:pt x="2815" y="2612"/>
                  </a:cubicBezTo>
                  <a:cubicBezTo>
                    <a:pt x="2824" y="2621"/>
                    <a:pt x="2841" y="2631"/>
                    <a:pt x="2854" y="2631"/>
                  </a:cubicBezTo>
                  <a:cubicBezTo>
                    <a:pt x="2860" y="2631"/>
                    <a:pt x="2865" y="2629"/>
                    <a:pt x="2869" y="2625"/>
                  </a:cubicBezTo>
                  <a:cubicBezTo>
                    <a:pt x="2896" y="2625"/>
                    <a:pt x="2896" y="2598"/>
                    <a:pt x="2882" y="2571"/>
                  </a:cubicBezTo>
                  <a:cubicBezTo>
                    <a:pt x="2639" y="1989"/>
                    <a:pt x="2287" y="1448"/>
                    <a:pt x="1840" y="1002"/>
                  </a:cubicBezTo>
                  <a:cubicBezTo>
                    <a:pt x="1732" y="880"/>
                    <a:pt x="1624" y="785"/>
                    <a:pt x="1502" y="677"/>
                  </a:cubicBezTo>
                  <a:cubicBezTo>
                    <a:pt x="1380" y="569"/>
                    <a:pt x="1245" y="474"/>
                    <a:pt x="1110" y="393"/>
                  </a:cubicBezTo>
                  <a:cubicBezTo>
                    <a:pt x="1042" y="352"/>
                    <a:pt x="988" y="325"/>
                    <a:pt x="920" y="284"/>
                  </a:cubicBezTo>
                  <a:cubicBezTo>
                    <a:pt x="853" y="244"/>
                    <a:pt x="758" y="203"/>
                    <a:pt x="677" y="163"/>
                  </a:cubicBezTo>
                  <a:cubicBezTo>
                    <a:pt x="609" y="122"/>
                    <a:pt x="528" y="95"/>
                    <a:pt x="447" y="68"/>
                  </a:cubicBezTo>
                  <a:cubicBezTo>
                    <a:pt x="366" y="27"/>
                    <a:pt x="284" y="14"/>
                    <a:pt x="19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091;p38">
              <a:extLst>
                <a:ext uri="{FF2B5EF4-FFF2-40B4-BE49-F238E27FC236}">
                  <a16:creationId xmlns:a16="http://schemas.microsoft.com/office/drawing/2014/main" id="{1048643B-ED61-4418-AB15-90195E55115C}"/>
                </a:ext>
              </a:extLst>
            </p:cNvPr>
            <p:cNvSpPr/>
            <p:nvPr/>
          </p:nvSpPr>
          <p:spPr>
            <a:xfrm>
              <a:off x="4846125" y="705025"/>
              <a:ext cx="670150" cy="531450"/>
            </a:xfrm>
            <a:custGeom>
              <a:avLst/>
              <a:gdLst/>
              <a:ahLst/>
              <a:cxnLst/>
              <a:rect l="l" t="t" r="r" b="b"/>
              <a:pathLst>
                <a:path w="26806" h="21258" extrusionOk="0">
                  <a:moveTo>
                    <a:pt x="13180" y="0"/>
                  </a:moveTo>
                  <a:cubicBezTo>
                    <a:pt x="13031" y="0"/>
                    <a:pt x="12896" y="0"/>
                    <a:pt x="12761" y="14"/>
                  </a:cubicBezTo>
                  <a:cubicBezTo>
                    <a:pt x="11922" y="68"/>
                    <a:pt x="11096" y="298"/>
                    <a:pt x="10339" y="690"/>
                  </a:cubicBezTo>
                  <a:cubicBezTo>
                    <a:pt x="9946" y="893"/>
                    <a:pt x="9567" y="1137"/>
                    <a:pt x="9229" y="1421"/>
                  </a:cubicBezTo>
                  <a:cubicBezTo>
                    <a:pt x="9107" y="1502"/>
                    <a:pt x="9013" y="1583"/>
                    <a:pt x="8931" y="1664"/>
                  </a:cubicBezTo>
                  <a:cubicBezTo>
                    <a:pt x="8552" y="1543"/>
                    <a:pt x="8160" y="1462"/>
                    <a:pt x="7754" y="1421"/>
                  </a:cubicBezTo>
                  <a:cubicBezTo>
                    <a:pt x="7605" y="1407"/>
                    <a:pt x="7456" y="1394"/>
                    <a:pt x="7294" y="1394"/>
                  </a:cubicBezTo>
                  <a:cubicBezTo>
                    <a:pt x="6306" y="1394"/>
                    <a:pt x="5359" y="1692"/>
                    <a:pt x="4547" y="2246"/>
                  </a:cubicBezTo>
                  <a:cubicBezTo>
                    <a:pt x="3898" y="2679"/>
                    <a:pt x="3329" y="3207"/>
                    <a:pt x="2856" y="3829"/>
                  </a:cubicBezTo>
                  <a:cubicBezTo>
                    <a:pt x="2355" y="4465"/>
                    <a:pt x="1922" y="5155"/>
                    <a:pt x="1570" y="5886"/>
                  </a:cubicBezTo>
                  <a:cubicBezTo>
                    <a:pt x="1205" y="6630"/>
                    <a:pt x="894" y="7388"/>
                    <a:pt x="664" y="8186"/>
                  </a:cubicBezTo>
                  <a:cubicBezTo>
                    <a:pt x="434" y="8917"/>
                    <a:pt x="258" y="9661"/>
                    <a:pt x="150" y="10433"/>
                  </a:cubicBezTo>
                  <a:cubicBezTo>
                    <a:pt x="28" y="11272"/>
                    <a:pt x="1" y="12124"/>
                    <a:pt x="55" y="12963"/>
                  </a:cubicBezTo>
                  <a:cubicBezTo>
                    <a:pt x="123" y="13829"/>
                    <a:pt x="285" y="14681"/>
                    <a:pt x="542" y="15507"/>
                  </a:cubicBezTo>
                  <a:cubicBezTo>
                    <a:pt x="677" y="15899"/>
                    <a:pt x="826" y="16292"/>
                    <a:pt x="1016" y="16670"/>
                  </a:cubicBezTo>
                  <a:cubicBezTo>
                    <a:pt x="1192" y="17036"/>
                    <a:pt x="1395" y="17388"/>
                    <a:pt x="1625" y="17712"/>
                  </a:cubicBezTo>
                  <a:cubicBezTo>
                    <a:pt x="2085" y="18375"/>
                    <a:pt x="2653" y="18944"/>
                    <a:pt x="3316" y="19390"/>
                  </a:cubicBezTo>
                  <a:cubicBezTo>
                    <a:pt x="4006" y="19837"/>
                    <a:pt x="4777" y="20148"/>
                    <a:pt x="5603" y="20283"/>
                  </a:cubicBezTo>
                  <a:cubicBezTo>
                    <a:pt x="5995" y="20364"/>
                    <a:pt x="6415" y="20392"/>
                    <a:pt x="6820" y="20392"/>
                  </a:cubicBezTo>
                  <a:lnTo>
                    <a:pt x="6969" y="20392"/>
                  </a:lnTo>
                  <a:cubicBezTo>
                    <a:pt x="7524" y="20392"/>
                    <a:pt x="8079" y="20310"/>
                    <a:pt x="8607" y="20161"/>
                  </a:cubicBezTo>
                  <a:cubicBezTo>
                    <a:pt x="8661" y="20202"/>
                    <a:pt x="8728" y="20229"/>
                    <a:pt x="8782" y="20256"/>
                  </a:cubicBezTo>
                  <a:cubicBezTo>
                    <a:pt x="9134" y="20459"/>
                    <a:pt x="9500" y="20622"/>
                    <a:pt x="9892" y="20743"/>
                  </a:cubicBezTo>
                  <a:cubicBezTo>
                    <a:pt x="10271" y="20879"/>
                    <a:pt x="10677" y="20973"/>
                    <a:pt x="11083" y="21055"/>
                  </a:cubicBezTo>
                  <a:cubicBezTo>
                    <a:pt x="11502" y="21136"/>
                    <a:pt x="11922" y="21190"/>
                    <a:pt x="12341" y="21217"/>
                  </a:cubicBezTo>
                  <a:cubicBezTo>
                    <a:pt x="12679" y="21244"/>
                    <a:pt x="13018" y="21258"/>
                    <a:pt x="13370" y="21258"/>
                  </a:cubicBezTo>
                  <a:cubicBezTo>
                    <a:pt x="13816" y="21258"/>
                    <a:pt x="14290" y="21244"/>
                    <a:pt x="14763" y="21203"/>
                  </a:cubicBezTo>
                  <a:cubicBezTo>
                    <a:pt x="15169" y="21163"/>
                    <a:pt x="15575" y="21109"/>
                    <a:pt x="15968" y="21027"/>
                  </a:cubicBezTo>
                  <a:cubicBezTo>
                    <a:pt x="16387" y="20946"/>
                    <a:pt x="16806" y="20838"/>
                    <a:pt x="17212" y="20703"/>
                  </a:cubicBezTo>
                  <a:cubicBezTo>
                    <a:pt x="18051" y="20432"/>
                    <a:pt x="18850" y="20067"/>
                    <a:pt x="19594" y="19593"/>
                  </a:cubicBezTo>
                  <a:cubicBezTo>
                    <a:pt x="20203" y="19228"/>
                    <a:pt x="20744" y="18781"/>
                    <a:pt x="21245" y="18281"/>
                  </a:cubicBezTo>
                  <a:lnTo>
                    <a:pt x="21488" y="18281"/>
                  </a:lnTo>
                  <a:cubicBezTo>
                    <a:pt x="21705" y="18281"/>
                    <a:pt x="21921" y="18267"/>
                    <a:pt x="22124" y="18240"/>
                  </a:cubicBezTo>
                  <a:cubicBezTo>
                    <a:pt x="22557" y="18199"/>
                    <a:pt x="22977" y="18105"/>
                    <a:pt x="23396" y="17956"/>
                  </a:cubicBezTo>
                  <a:cubicBezTo>
                    <a:pt x="24194" y="17672"/>
                    <a:pt x="24898" y="17144"/>
                    <a:pt x="25412" y="16454"/>
                  </a:cubicBezTo>
                  <a:cubicBezTo>
                    <a:pt x="25683" y="16062"/>
                    <a:pt x="25913" y="15629"/>
                    <a:pt x="26089" y="15182"/>
                  </a:cubicBezTo>
                  <a:cubicBezTo>
                    <a:pt x="26278" y="14708"/>
                    <a:pt x="26427" y="14208"/>
                    <a:pt x="26535" y="13707"/>
                  </a:cubicBezTo>
                  <a:cubicBezTo>
                    <a:pt x="26738" y="12679"/>
                    <a:pt x="26806" y="11637"/>
                    <a:pt x="26711" y="10595"/>
                  </a:cubicBezTo>
                  <a:cubicBezTo>
                    <a:pt x="26616" y="9540"/>
                    <a:pt x="26414" y="8498"/>
                    <a:pt x="26075" y="7496"/>
                  </a:cubicBezTo>
                  <a:cubicBezTo>
                    <a:pt x="25751" y="6509"/>
                    <a:pt x="25318" y="5548"/>
                    <a:pt x="24803" y="4655"/>
                  </a:cubicBezTo>
                  <a:cubicBezTo>
                    <a:pt x="24289" y="3775"/>
                    <a:pt x="23680" y="2963"/>
                    <a:pt x="22990" y="2219"/>
                  </a:cubicBezTo>
                  <a:cubicBezTo>
                    <a:pt x="22341" y="1489"/>
                    <a:pt x="21556" y="907"/>
                    <a:pt x="20676" y="487"/>
                  </a:cubicBezTo>
                  <a:cubicBezTo>
                    <a:pt x="20311" y="325"/>
                    <a:pt x="19946" y="217"/>
                    <a:pt x="19567" y="163"/>
                  </a:cubicBezTo>
                  <a:cubicBezTo>
                    <a:pt x="19391" y="135"/>
                    <a:pt x="19229" y="122"/>
                    <a:pt x="19053" y="122"/>
                  </a:cubicBezTo>
                  <a:cubicBezTo>
                    <a:pt x="18836" y="122"/>
                    <a:pt x="18620" y="149"/>
                    <a:pt x="18417" y="190"/>
                  </a:cubicBezTo>
                  <a:cubicBezTo>
                    <a:pt x="17997" y="271"/>
                    <a:pt x="17605" y="406"/>
                    <a:pt x="17253" y="623"/>
                  </a:cubicBezTo>
                  <a:cubicBezTo>
                    <a:pt x="17036" y="744"/>
                    <a:pt x="16847" y="880"/>
                    <a:pt x="16658" y="1029"/>
                  </a:cubicBezTo>
                  <a:cubicBezTo>
                    <a:pt x="16211" y="744"/>
                    <a:pt x="15724" y="514"/>
                    <a:pt x="15223" y="352"/>
                  </a:cubicBezTo>
                  <a:cubicBezTo>
                    <a:pt x="14594" y="133"/>
                    <a:pt x="13927" y="13"/>
                    <a:pt x="13259" y="13"/>
                  </a:cubicBezTo>
                  <a:cubicBezTo>
                    <a:pt x="13224" y="13"/>
                    <a:pt x="13188" y="13"/>
                    <a:pt x="13153" y="14"/>
                  </a:cubicBezTo>
                  <a:lnTo>
                    <a:pt x="13180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092;p38">
              <a:extLst>
                <a:ext uri="{FF2B5EF4-FFF2-40B4-BE49-F238E27FC236}">
                  <a16:creationId xmlns:a16="http://schemas.microsoft.com/office/drawing/2014/main" id="{98CE1B3C-3D4B-4E4F-BFFA-809DA8D931AA}"/>
                </a:ext>
              </a:extLst>
            </p:cNvPr>
            <p:cNvSpPr/>
            <p:nvPr/>
          </p:nvSpPr>
          <p:spPr>
            <a:xfrm>
              <a:off x="5008175" y="756100"/>
              <a:ext cx="59550" cy="327475"/>
            </a:xfrm>
            <a:custGeom>
              <a:avLst/>
              <a:gdLst/>
              <a:ahLst/>
              <a:cxnLst/>
              <a:rect l="l" t="t" r="r" b="b"/>
              <a:pathLst>
                <a:path w="2382" h="13099" extrusionOk="0">
                  <a:moveTo>
                    <a:pt x="2300" y="0"/>
                  </a:moveTo>
                  <a:cubicBezTo>
                    <a:pt x="2273" y="0"/>
                    <a:pt x="2246" y="14"/>
                    <a:pt x="2233" y="41"/>
                  </a:cubicBezTo>
                  <a:cubicBezTo>
                    <a:pt x="1976" y="542"/>
                    <a:pt x="1759" y="1002"/>
                    <a:pt x="1556" y="1435"/>
                  </a:cubicBezTo>
                  <a:cubicBezTo>
                    <a:pt x="1367" y="1868"/>
                    <a:pt x="1177" y="2328"/>
                    <a:pt x="988" y="2842"/>
                  </a:cubicBezTo>
                  <a:cubicBezTo>
                    <a:pt x="826" y="3315"/>
                    <a:pt x="677" y="3789"/>
                    <a:pt x="555" y="4276"/>
                  </a:cubicBezTo>
                  <a:cubicBezTo>
                    <a:pt x="420" y="4763"/>
                    <a:pt x="311" y="5264"/>
                    <a:pt x="230" y="5738"/>
                  </a:cubicBezTo>
                  <a:cubicBezTo>
                    <a:pt x="149" y="6225"/>
                    <a:pt x="95" y="6725"/>
                    <a:pt x="68" y="7212"/>
                  </a:cubicBezTo>
                  <a:cubicBezTo>
                    <a:pt x="27" y="7740"/>
                    <a:pt x="0" y="8227"/>
                    <a:pt x="0" y="8701"/>
                  </a:cubicBezTo>
                  <a:cubicBezTo>
                    <a:pt x="0" y="9229"/>
                    <a:pt x="27" y="9743"/>
                    <a:pt x="81" y="10257"/>
                  </a:cubicBezTo>
                  <a:cubicBezTo>
                    <a:pt x="122" y="10758"/>
                    <a:pt x="203" y="11272"/>
                    <a:pt x="298" y="11772"/>
                  </a:cubicBezTo>
                  <a:cubicBezTo>
                    <a:pt x="379" y="12178"/>
                    <a:pt x="487" y="12571"/>
                    <a:pt x="623" y="12963"/>
                  </a:cubicBezTo>
                  <a:cubicBezTo>
                    <a:pt x="636" y="12990"/>
                    <a:pt x="663" y="13031"/>
                    <a:pt x="704" y="13058"/>
                  </a:cubicBezTo>
                  <a:cubicBezTo>
                    <a:pt x="744" y="13085"/>
                    <a:pt x="799" y="13098"/>
                    <a:pt x="853" y="13098"/>
                  </a:cubicBezTo>
                  <a:lnTo>
                    <a:pt x="893" y="13098"/>
                  </a:lnTo>
                  <a:cubicBezTo>
                    <a:pt x="1015" y="13071"/>
                    <a:pt x="1110" y="12950"/>
                    <a:pt x="1083" y="12814"/>
                  </a:cubicBezTo>
                  <a:cubicBezTo>
                    <a:pt x="1042" y="12571"/>
                    <a:pt x="1002" y="12314"/>
                    <a:pt x="947" y="12070"/>
                  </a:cubicBezTo>
                  <a:lnTo>
                    <a:pt x="947" y="12043"/>
                  </a:lnTo>
                  <a:cubicBezTo>
                    <a:pt x="934" y="11935"/>
                    <a:pt x="907" y="11827"/>
                    <a:pt x="893" y="11705"/>
                  </a:cubicBezTo>
                  <a:cubicBezTo>
                    <a:pt x="812" y="11272"/>
                    <a:pt x="744" y="10933"/>
                    <a:pt x="704" y="10622"/>
                  </a:cubicBezTo>
                  <a:cubicBezTo>
                    <a:pt x="596" y="9919"/>
                    <a:pt x="528" y="9215"/>
                    <a:pt x="487" y="8511"/>
                  </a:cubicBezTo>
                  <a:lnTo>
                    <a:pt x="487" y="8471"/>
                  </a:lnTo>
                  <a:cubicBezTo>
                    <a:pt x="474" y="7767"/>
                    <a:pt x="487" y="7050"/>
                    <a:pt x="555" y="6346"/>
                  </a:cubicBezTo>
                  <a:cubicBezTo>
                    <a:pt x="623" y="5616"/>
                    <a:pt x="731" y="4899"/>
                    <a:pt x="893" y="4181"/>
                  </a:cubicBezTo>
                  <a:lnTo>
                    <a:pt x="893" y="4181"/>
                  </a:lnTo>
                  <a:lnTo>
                    <a:pt x="880" y="4195"/>
                  </a:lnTo>
                  <a:cubicBezTo>
                    <a:pt x="1042" y="3491"/>
                    <a:pt x="1245" y="2801"/>
                    <a:pt x="1489" y="2125"/>
                  </a:cubicBezTo>
                  <a:cubicBezTo>
                    <a:pt x="1732" y="1435"/>
                    <a:pt x="2030" y="758"/>
                    <a:pt x="2382" y="95"/>
                  </a:cubicBezTo>
                  <a:cubicBezTo>
                    <a:pt x="2382" y="82"/>
                    <a:pt x="2382" y="68"/>
                    <a:pt x="2382" y="54"/>
                  </a:cubicBezTo>
                  <a:cubicBezTo>
                    <a:pt x="2368" y="27"/>
                    <a:pt x="2355" y="14"/>
                    <a:pt x="2341" y="14"/>
                  </a:cubicBezTo>
                  <a:lnTo>
                    <a:pt x="2314" y="1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93;p38">
              <a:extLst>
                <a:ext uri="{FF2B5EF4-FFF2-40B4-BE49-F238E27FC236}">
                  <a16:creationId xmlns:a16="http://schemas.microsoft.com/office/drawing/2014/main" id="{2F4C24F5-4061-4F59-9502-AEC8480D1BCE}"/>
                </a:ext>
              </a:extLst>
            </p:cNvPr>
            <p:cNvSpPr/>
            <p:nvPr/>
          </p:nvSpPr>
          <p:spPr>
            <a:xfrm>
              <a:off x="5330200" y="848450"/>
              <a:ext cx="13900" cy="18625"/>
            </a:xfrm>
            <a:custGeom>
              <a:avLst/>
              <a:gdLst/>
              <a:ahLst/>
              <a:cxnLst/>
              <a:rect l="l" t="t" r="r" b="b"/>
              <a:pathLst>
                <a:path w="556" h="745" extrusionOk="0">
                  <a:moveTo>
                    <a:pt x="231" y="0"/>
                  </a:moveTo>
                  <a:cubicBezTo>
                    <a:pt x="233" y="0"/>
                    <a:pt x="235" y="0"/>
                    <a:pt x="237" y="0"/>
                  </a:cubicBezTo>
                  <a:lnTo>
                    <a:pt x="237" y="0"/>
                  </a:lnTo>
                  <a:cubicBezTo>
                    <a:pt x="240" y="0"/>
                    <a:pt x="242" y="0"/>
                    <a:pt x="244" y="0"/>
                  </a:cubicBezTo>
                  <a:close/>
                  <a:moveTo>
                    <a:pt x="237" y="0"/>
                  </a:moveTo>
                  <a:cubicBezTo>
                    <a:pt x="222" y="1"/>
                    <a:pt x="200" y="2"/>
                    <a:pt x="177" y="14"/>
                  </a:cubicBezTo>
                  <a:cubicBezTo>
                    <a:pt x="68" y="54"/>
                    <a:pt x="1" y="176"/>
                    <a:pt x="41" y="284"/>
                  </a:cubicBezTo>
                  <a:cubicBezTo>
                    <a:pt x="41" y="312"/>
                    <a:pt x="55" y="339"/>
                    <a:pt x="68" y="379"/>
                  </a:cubicBezTo>
                  <a:lnTo>
                    <a:pt x="68" y="393"/>
                  </a:lnTo>
                  <a:lnTo>
                    <a:pt x="82" y="420"/>
                  </a:lnTo>
                  <a:cubicBezTo>
                    <a:pt x="96" y="474"/>
                    <a:pt x="109" y="542"/>
                    <a:pt x="123" y="596"/>
                  </a:cubicBezTo>
                  <a:cubicBezTo>
                    <a:pt x="150" y="690"/>
                    <a:pt x="244" y="745"/>
                    <a:pt x="339" y="745"/>
                  </a:cubicBezTo>
                  <a:cubicBezTo>
                    <a:pt x="353" y="745"/>
                    <a:pt x="380" y="745"/>
                    <a:pt x="393" y="731"/>
                  </a:cubicBezTo>
                  <a:cubicBezTo>
                    <a:pt x="447" y="717"/>
                    <a:pt x="501" y="677"/>
                    <a:pt x="529" y="636"/>
                  </a:cubicBezTo>
                  <a:cubicBezTo>
                    <a:pt x="556" y="582"/>
                    <a:pt x="556" y="515"/>
                    <a:pt x="542" y="460"/>
                  </a:cubicBezTo>
                  <a:cubicBezTo>
                    <a:pt x="515" y="339"/>
                    <a:pt x="474" y="217"/>
                    <a:pt x="420" y="95"/>
                  </a:cubicBezTo>
                  <a:cubicBezTo>
                    <a:pt x="381" y="29"/>
                    <a:pt x="315" y="2"/>
                    <a:pt x="23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94;p38">
              <a:extLst>
                <a:ext uri="{FF2B5EF4-FFF2-40B4-BE49-F238E27FC236}">
                  <a16:creationId xmlns:a16="http://schemas.microsoft.com/office/drawing/2014/main" id="{FB557C6D-B34B-4EBB-A091-1C1076892615}"/>
                </a:ext>
              </a:extLst>
            </p:cNvPr>
            <p:cNvSpPr/>
            <p:nvPr/>
          </p:nvSpPr>
          <p:spPr>
            <a:xfrm>
              <a:off x="5267300" y="743325"/>
              <a:ext cx="61575" cy="87900"/>
            </a:xfrm>
            <a:custGeom>
              <a:avLst/>
              <a:gdLst/>
              <a:ahLst/>
              <a:cxnLst/>
              <a:rect l="l" t="t" r="r" b="b"/>
              <a:pathLst>
                <a:path w="2463" h="3516" extrusionOk="0">
                  <a:moveTo>
                    <a:pt x="244" y="1"/>
                  </a:moveTo>
                  <a:cubicBezTo>
                    <a:pt x="233" y="1"/>
                    <a:pt x="223" y="4"/>
                    <a:pt x="217" y="11"/>
                  </a:cubicBezTo>
                  <a:lnTo>
                    <a:pt x="230" y="11"/>
                  </a:lnTo>
                  <a:cubicBezTo>
                    <a:pt x="176" y="11"/>
                    <a:pt x="135" y="11"/>
                    <a:pt x="108" y="38"/>
                  </a:cubicBezTo>
                  <a:cubicBezTo>
                    <a:pt x="54" y="65"/>
                    <a:pt x="27" y="119"/>
                    <a:pt x="14" y="173"/>
                  </a:cubicBezTo>
                  <a:cubicBezTo>
                    <a:pt x="0" y="214"/>
                    <a:pt x="0" y="254"/>
                    <a:pt x="14" y="295"/>
                  </a:cubicBezTo>
                  <a:cubicBezTo>
                    <a:pt x="14" y="335"/>
                    <a:pt x="41" y="363"/>
                    <a:pt x="68" y="390"/>
                  </a:cubicBezTo>
                  <a:lnTo>
                    <a:pt x="162" y="498"/>
                  </a:lnTo>
                  <a:lnTo>
                    <a:pt x="257" y="620"/>
                  </a:lnTo>
                  <a:cubicBezTo>
                    <a:pt x="677" y="1120"/>
                    <a:pt x="1015" y="1567"/>
                    <a:pt x="1299" y="1973"/>
                  </a:cubicBezTo>
                  <a:cubicBezTo>
                    <a:pt x="1637" y="2446"/>
                    <a:pt x="1935" y="2947"/>
                    <a:pt x="2192" y="3461"/>
                  </a:cubicBezTo>
                  <a:cubicBezTo>
                    <a:pt x="2219" y="3502"/>
                    <a:pt x="2260" y="3515"/>
                    <a:pt x="2314" y="3515"/>
                  </a:cubicBezTo>
                  <a:cubicBezTo>
                    <a:pt x="2327" y="3515"/>
                    <a:pt x="2354" y="3515"/>
                    <a:pt x="2382" y="3502"/>
                  </a:cubicBezTo>
                  <a:cubicBezTo>
                    <a:pt x="2436" y="3461"/>
                    <a:pt x="2463" y="3380"/>
                    <a:pt x="2422" y="3312"/>
                  </a:cubicBezTo>
                  <a:cubicBezTo>
                    <a:pt x="2111" y="2703"/>
                    <a:pt x="1800" y="2162"/>
                    <a:pt x="1488" y="1661"/>
                  </a:cubicBezTo>
                  <a:cubicBezTo>
                    <a:pt x="1164" y="1120"/>
                    <a:pt x="798" y="593"/>
                    <a:pt x="406" y="105"/>
                  </a:cubicBezTo>
                  <a:cubicBezTo>
                    <a:pt x="379" y="51"/>
                    <a:pt x="325" y="24"/>
                    <a:pt x="271" y="11"/>
                  </a:cubicBezTo>
                  <a:cubicBezTo>
                    <a:pt x="264" y="4"/>
                    <a:pt x="254" y="1"/>
                    <a:pt x="244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095;p38">
              <a:extLst>
                <a:ext uri="{FF2B5EF4-FFF2-40B4-BE49-F238E27FC236}">
                  <a16:creationId xmlns:a16="http://schemas.microsoft.com/office/drawing/2014/main" id="{634B73AE-4BCC-474D-89B9-690F4C89A6A8}"/>
                </a:ext>
              </a:extLst>
            </p:cNvPr>
            <p:cNvSpPr/>
            <p:nvPr/>
          </p:nvSpPr>
          <p:spPr>
            <a:xfrm>
              <a:off x="5350500" y="895475"/>
              <a:ext cx="44000" cy="255425"/>
            </a:xfrm>
            <a:custGeom>
              <a:avLst/>
              <a:gdLst/>
              <a:ahLst/>
              <a:cxnLst/>
              <a:rect l="l" t="t" r="r" b="b"/>
              <a:pathLst>
                <a:path w="1760" h="10217" extrusionOk="0">
                  <a:moveTo>
                    <a:pt x="244" y="0"/>
                  </a:moveTo>
                  <a:cubicBezTo>
                    <a:pt x="217" y="0"/>
                    <a:pt x="190" y="0"/>
                    <a:pt x="177" y="14"/>
                  </a:cubicBezTo>
                  <a:cubicBezTo>
                    <a:pt x="109" y="27"/>
                    <a:pt x="68" y="68"/>
                    <a:pt x="28" y="135"/>
                  </a:cubicBezTo>
                  <a:cubicBezTo>
                    <a:pt x="1" y="190"/>
                    <a:pt x="1" y="257"/>
                    <a:pt x="14" y="311"/>
                  </a:cubicBezTo>
                  <a:cubicBezTo>
                    <a:pt x="55" y="460"/>
                    <a:pt x="95" y="623"/>
                    <a:pt x="136" y="758"/>
                  </a:cubicBezTo>
                  <a:lnTo>
                    <a:pt x="163" y="826"/>
                  </a:lnTo>
                  <a:lnTo>
                    <a:pt x="285" y="1231"/>
                  </a:lnTo>
                  <a:lnTo>
                    <a:pt x="325" y="1326"/>
                  </a:lnTo>
                  <a:cubicBezTo>
                    <a:pt x="420" y="1664"/>
                    <a:pt x="528" y="2003"/>
                    <a:pt x="623" y="2341"/>
                  </a:cubicBezTo>
                  <a:cubicBezTo>
                    <a:pt x="826" y="3004"/>
                    <a:pt x="988" y="3667"/>
                    <a:pt x="1110" y="4344"/>
                  </a:cubicBezTo>
                  <a:cubicBezTo>
                    <a:pt x="1232" y="5020"/>
                    <a:pt x="1300" y="5697"/>
                    <a:pt x="1327" y="6373"/>
                  </a:cubicBezTo>
                  <a:cubicBezTo>
                    <a:pt x="1354" y="7063"/>
                    <a:pt x="1327" y="7740"/>
                    <a:pt x="1273" y="8416"/>
                  </a:cubicBezTo>
                  <a:cubicBezTo>
                    <a:pt x="1246" y="8660"/>
                    <a:pt x="1205" y="8931"/>
                    <a:pt x="1151" y="9242"/>
                  </a:cubicBezTo>
                  <a:cubicBezTo>
                    <a:pt x="1097" y="9553"/>
                    <a:pt x="1029" y="9824"/>
                    <a:pt x="948" y="10094"/>
                  </a:cubicBezTo>
                  <a:cubicBezTo>
                    <a:pt x="948" y="10108"/>
                    <a:pt x="948" y="10135"/>
                    <a:pt x="961" y="10162"/>
                  </a:cubicBezTo>
                  <a:cubicBezTo>
                    <a:pt x="975" y="10189"/>
                    <a:pt x="1002" y="10203"/>
                    <a:pt x="1029" y="10216"/>
                  </a:cubicBezTo>
                  <a:lnTo>
                    <a:pt x="1056" y="10216"/>
                  </a:lnTo>
                  <a:cubicBezTo>
                    <a:pt x="1097" y="10203"/>
                    <a:pt x="1137" y="10176"/>
                    <a:pt x="1151" y="10135"/>
                  </a:cubicBezTo>
                  <a:cubicBezTo>
                    <a:pt x="1259" y="9715"/>
                    <a:pt x="1408" y="9174"/>
                    <a:pt x="1516" y="8619"/>
                  </a:cubicBezTo>
                  <a:cubicBezTo>
                    <a:pt x="1584" y="8295"/>
                    <a:pt x="1624" y="8078"/>
                    <a:pt x="1651" y="7862"/>
                  </a:cubicBezTo>
                  <a:cubicBezTo>
                    <a:pt x="1679" y="7645"/>
                    <a:pt x="1706" y="7361"/>
                    <a:pt x="1733" y="7063"/>
                  </a:cubicBezTo>
                  <a:cubicBezTo>
                    <a:pt x="1760" y="6779"/>
                    <a:pt x="1760" y="6522"/>
                    <a:pt x="1760" y="6292"/>
                  </a:cubicBezTo>
                  <a:cubicBezTo>
                    <a:pt x="1760" y="6035"/>
                    <a:pt x="1760" y="5778"/>
                    <a:pt x="1760" y="5507"/>
                  </a:cubicBezTo>
                  <a:cubicBezTo>
                    <a:pt x="1746" y="5210"/>
                    <a:pt x="1733" y="4966"/>
                    <a:pt x="1706" y="4736"/>
                  </a:cubicBezTo>
                  <a:cubicBezTo>
                    <a:pt x="1692" y="4506"/>
                    <a:pt x="1651" y="4235"/>
                    <a:pt x="1624" y="3965"/>
                  </a:cubicBezTo>
                  <a:cubicBezTo>
                    <a:pt x="1530" y="3302"/>
                    <a:pt x="1394" y="2639"/>
                    <a:pt x="1218" y="1989"/>
                  </a:cubicBezTo>
                  <a:cubicBezTo>
                    <a:pt x="1124" y="1651"/>
                    <a:pt x="1016" y="1340"/>
                    <a:pt x="894" y="1042"/>
                  </a:cubicBezTo>
                  <a:cubicBezTo>
                    <a:pt x="840" y="907"/>
                    <a:pt x="772" y="758"/>
                    <a:pt x="691" y="582"/>
                  </a:cubicBezTo>
                  <a:cubicBezTo>
                    <a:pt x="623" y="420"/>
                    <a:pt x="542" y="257"/>
                    <a:pt x="447" y="108"/>
                  </a:cubicBezTo>
                  <a:cubicBezTo>
                    <a:pt x="407" y="41"/>
                    <a:pt x="325" y="0"/>
                    <a:pt x="244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096;p38">
              <a:extLst>
                <a:ext uri="{FF2B5EF4-FFF2-40B4-BE49-F238E27FC236}">
                  <a16:creationId xmlns:a16="http://schemas.microsoft.com/office/drawing/2014/main" id="{977FC54D-BC57-488E-B92F-9F9A7C077E09}"/>
                </a:ext>
              </a:extLst>
            </p:cNvPr>
            <p:cNvSpPr/>
            <p:nvPr/>
          </p:nvSpPr>
          <p:spPr>
            <a:xfrm>
              <a:off x="4846125" y="739525"/>
              <a:ext cx="498650" cy="496950"/>
            </a:xfrm>
            <a:custGeom>
              <a:avLst/>
              <a:gdLst/>
              <a:ahLst/>
              <a:cxnLst/>
              <a:rect l="l" t="t" r="r" b="b"/>
              <a:pathLst>
                <a:path w="19946" h="19878" extrusionOk="0">
                  <a:moveTo>
                    <a:pt x="7281" y="0"/>
                  </a:moveTo>
                  <a:lnTo>
                    <a:pt x="7294" y="14"/>
                  </a:lnTo>
                  <a:cubicBezTo>
                    <a:pt x="7273" y="14"/>
                    <a:pt x="7251" y="13"/>
                    <a:pt x="7230" y="13"/>
                  </a:cubicBezTo>
                  <a:cubicBezTo>
                    <a:pt x="6265" y="13"/>
                    <a:pt x="5328" y="310"/>
                    <a:pt x="4547" y="853"/>
                  </a:cubicBezTo>
                  <a:cubicBezTo>
                    <a:pt x="3898" y="1286"/>
                    <a:pt x="3329" y="1827"/>
                    <a:pt x="2856" y="2436"/>
                  </a:cubicBezTo>
                  <a:cubicBezTo>
                    <a:pt x="2342" y="3072"/>
                    <a:pt x="1909" y="3762"/>
                    <a:pt x="1557" y="4506"/>
                  </a:cubicBezTo>
                  <a:cubicBezTo>
                    <a:pt x="867" y="5940"/>
                    <a:pt x="380" y="7469"/>
                    <a:pt x="150" y="9039"/>
                  </a:cubicBezTo>
                  <a:cubicBezTo>
                    <a:pt x="28" y="9878"/>
                    <a:pt x="1" y="10730"/>
                    <a:pt x="55" y="11583"/>
                  </a:cubicBezTo>
                  <a:cubicBezTo>
                    <a:pt x="123" y="12449"/>
                    <a:pt x="285" y="13301"/>
                    <a:pt x="542" y="14113"/>
                  </a:cubicBezTo>
                  <a:cubicBezTo>
                    <a:pt x="664" y="14519"/>
                    <a:pt x="826" y="14898"/>
                    <a:pt x="1016" y="15277"/>
                  </a:cubicBezTo>
                  <a:cubicBezTo>
                    <a:pt x="1192" y="15642"/>
                    <a:pt x="1395" y="15994"/>
                    <a:pt x="1625" y="16332"/>
                  </a:cubicBezTo>
                  <a:cubicBezTo>
                    <a:pt x="2085" y="16995"/>
                    <a:pt x="2653" y="17550"/>
                    <a:pt x="3316" y="17997"/>
                  </a:cubicBezTo>
                  <a:cubicBezTo>
                    <a:pt x="4006" y="18457"/>
                    <a:pt x="4791" y="18768"/>
                    <a:pt x="5603" y="18903"/>
                  </a:cubicBezTo>
                  <a:cubicBezTo>
                    <a:pt x="6009" y="18984"/>
                    <a:pt x="6415" y="19012"/>
                    <a:pt x="6820" y="19012"/>
                  </a:cubicBezTo>
                  <a:lnTo>
                    <a:pt x="6969" y="19012"/>
                  </a:lnTo>
                  <a:cubicBezTo>
                    <a:pt x="7524" y="19012"/>
                    <a:pt x="8079" y="18930"/>
                    <a:pt x="8620" y="18781"/>
                  </a:cubicBezTo>
                  <a:cubicBezTo>
                    <a:pt x="8674" y="18809"/>
                    <a:pt x="8728" y="18849"/>
                    <a:pt x="8796" y="18876"/>
                  </a:cubicBezTo>
                  <a:cubicBezTo>
                    <a:pt x="9148" y="19079"/>
                    <a:pt x="9513" y="19242"/>
                    <a:pt x="9892" y="19363"/>
                  </a:cubicBezTo>
                  <a:cubicBezTo>
                    <a:pt x="10284" y="19499"/>
                    <a:pt x="10690" y="19593"/>
                    <a:pt x="11096" y="19675"/>
                  </a:cubicBezTo>
                  <a:cubicBezTo>
                    <a:pt x="11502" y="19756"/>
                    <a:pt x="11922" y="19810"/>
                    <a:pt x="12341" y="19837"/>
                  </a:cubicBezTo>
                  <a:cubicBezTo>
                    <a:pt x="12707" y="19864"/>
                    <a:pt x="13045" y="19878"/>
                    <a:pt x="13370" y="19878"/>
                  </a:cubicBezTo>
                  <a:cubicBezTo>
                    <a:pt x="13830" y="19878"/>
                    <a:pt x="14290" y="19864"/>
                    <a:pt x="14777" y="19823"/>
                  </a:cubicBezTo>
                  <a:cubicBezTo>
                    <a:pt x="15183" y="19783"/>
                    <a:pt x="15575" y="19729"/>
                    <a:pt x="15981" y="19647"/>
                  </a:cubicBezTo>
                  <a:cubicBezTo>
                    <a:pt x="16401" y="19566"/>
                    <a:pt x="16820" y="19458"/>
                    <a:pt x="17226" y="19323"/>
                  </a:cubicBezTo>
                  <a:cubicBezTo>
                    <a:pt x="18065" y="19052"/>
                    <a:pt x="18863" y="18687"/>
                    <a:pt x="19607" y="18213"/>
                  </a:cubicBezTo>
                  <a:cubicBezTo>
                    <a:pt x="19716" y="18146"/>
                    <a:pt x="19837" y="18064"/>
                    <a:pt x="19946" y="17997"/>
                  </a:cubicBezTo>
                  <a:lnTo>
                    <a:pt x="19946" y="17997"/>
                  </a:lnTo>
                  <a:lnTo>
                    <a:pt x="19540" y="18146"/>
                  </a:lnTo>
                  <a:cubicBezTo>
                    <a:pt x="19066" y="18321"/>
                    <a:pt x="18606" y="18457"/>
                    <a:pt x="18119" y="18579"/>
                  </a:cubicBezTo>
                  <a:cubicBezTo>
                    <a:pt x="17943" y="18619"/>
                    <a:pt x="17767" y="18660"/>
                    <a:pt x="17591" y="18700"/>
                  </a:cubicBezTo>
                  <a:cubicBezTo>
                    <a:pt x="17415" y="18741"/>
                    <a:pt x="17280" y="18754"/>
                    <a:pt x="17118" y="18781"/>
                  </a:cubicBezTo>
                  <a:cubicBezTo>
                    <a:pt x="16793" y="18836"/>
                    <a:pt x="16468" y="18890"/>
                    <a:pt x="16157" y="18917"/>
                  </a:cubicBezTo>
                  <a:cubicBezTo>
                    <a:pt x="15724" y="18957"/>
                    <a:pt x="15304" y="18971"/>
                    <a:pt x="14899" y="18971"/>
                  </a:cubicBezTo>
                  <a:cubicBezTo>
                    <a:pt x="14493" y="18971"/>
                    <a:pt x="14100" y="18957"/>
                    <a:pt x="13708" y="18917"/>
                  </a:cubicBezTo>
                  <a:cubicBezTo>
                    <a:pt x="13302" y="18876"/>
                    <a:pt x="12909" y="18822"/>
                    <a:pt x="12517" y="18727"/>
                  </a:cubicBezTo>
                  <a:cubicBezTo>
                    <a:pt x="12125" y="18646"/>
                    <a:pt x="11732" y="18538"/>
                    <a:pt x="11367" y="18389"/>
                  </a:cubicBezTo>
                  <a:cubicBezTo>
                    <a:pt x="11002" y="18254"/>
                    <a:pt x="10650" y="18091"/>
                    <a:pt x="10325" y="17902"/>
                  </a:cubicBezTo>
                  <a:cubicBezTo>
                    <a:pt x="10000" y="17713"/>
                    <a:pt x="9689" y="17496"/>
                    <a:pt x="9405" y="17239"/>
                  </a:cubicBezTo>
                  <a:cubicBezTo>
                    <a:pt x="9121" y="16982"/>
                    <a:pt x="8877" y="16711"/>
                    <a:pt x="8661" y="16400"/>
                  </a:cubicBezTo>
                  <a:cubicBezTo>
                    <a:pt x="8552" y="16238"/>
                    <a:pt x="8444" y="16062"/>
                    <a:pt x="8363" y="15886"/>
                  </a:cubicBezTo>
                  <a:cubicBezTo>
                    <a:pt x="8268" y="15723"/>
                    <a:pt x="8201" y="15561"/>
                    <a:pt x="8147" y="15412"/>
                  </a:cubicBezTo>
                  <a:cubicBezTo>
                    <a:pt x="8025" y="15534"/>
                    <a:pt x="7903" y="15642"/>
                    <a:pt x="7768" y="15751"/>
                  </a:cubicBezTo>
                  <a:cubicBezTo>
                    <a:pt x="7659" y="15845"/>
                    <a:pt x="7538" y="15926"/>
                    <a:pt x="7402" y="16008"/>
                  </a:cubicBezTo>
                  <a:cubicBezTo>
                    <a:pt x="7172" y="16143"/>
                    <a:pt x="6902" y="16238"/>
                    <a:pt x="6631" y="16278"/>
                  </a:cubicBezTo>
                  <a:cubicBezTo>
                    <a:pt x="6536" y="16292"/>
                    <a:pt x="6442" y="16305"/>
                    <a:pt x="6347" y="16305"/>
                  </a:cubicBezTo>
                  <a:lnTo>
                    <a:pt x="6239" y="16305"/>
                  </a:lnTo>
                  <a:cubicBezTo>
                    <a:pt x="6117" y="16292"/>
                    <a:pt x="5995" y="16278"/>
                    <a:pt x="5873" y="16251"/>
                  </a:cubicBezTo>
                  <a:cubicBezTo>
                    <a:pt x="5616" y="16184"/>
                    <a:pt x="5373" y="16075"/>
                    <a:pt x="5156" y="15940"/>
                  </a:cubicBezTo>
                  <a:cubicBezTo>
                    <a:pt x="4764" y="15696"/>
                    <a:pt x="4425" y="15385"/>
                    <a:pt x="4141" y="15033"/>
                  </a:cubicBezTo>
                  <a:cubicBezTo>
                    <a:pt x="3979" y="14830"/>
                    <a:pt x="3844" y="14641"/>
                    <a:pt x="3708" y="14424"/>
                  </a:cubicBezTo>
                  <a:cubicBezTo>
                    <a:pt x="3573" y="14194"/>
                    <a:pt x="3451" y="13964"/>
                    <a:pt x="3343" y="13734"/>
                  </a:cubicBezTo>
                  <a:cubicBezTo>
                    <a:pt x="3126" y="13234"/>
                    <a:pt x="2937" y="12733"/>
                    <a:pt x="2802" y="12205"/>
                  </a:cubicBezTo>
                  <a:cubicBezTo>
                    <a:pt x="2653" y="11678"/>
                    <a:pt x="2558" y="11136"/>
                    <a:pt x="2491" y="10595"/>
                  </a:cubicBezTo>
                  <a:cubicBezTo>
                    <a:pt x="2369" y="9486"/>
                    <a:pt x="2382" y="8376"/>
                    <a:pt x="2545" y="7280"/>
                  </a:cubicBezTo>
                  <a:cubicBezTo>
                    <a:pt x="2626" y="6739"/>
                    <a:pt x="2734" y="6198"/>
                    <a:pt x="2883" y="5670"/>
                  </a:cubicBezTo>
                  <a:cubicBezTo>
                    <a:pt x="3032" y="5156"/>
                    <a:pt x="3208" y="4641"/>
                    <a:pt x="3424" y="4154"/>
                  </a:cubicBezTo>
                  <a:cubicBezTo>
                    <a:pt x="3654" y="3654"/>
                    <a:pt x="3911" y="3167"/>
                    <a:pt x="4209" y="2707"/>
                  </a:cubicBezTo>
                  <a:cubicBezTo>
                    <a:pt x="4507" y="2260"/>
                    <a:pt x="4845" y="1827"/>
                    <a:pt x="5210" y="1435"/>
                  </a:cubicBezTo>
                  <a:cubicBezTo>
                    <a:pt x="5305" y="1340"/>
                    <a:pt x="5413" y="1232"/>
                    <a:pt x="5508" y="1137"/>
                  </a:cubicBezTo>
                  <a:cubicBezTo>
                    <a:pt x="5616" y="1042"/>
                    <a:pt x="5697" y="961"/>
                    <a:pt x="5819" y="866"/>
                  </a:cubicBezTo>
                  <a:cubicBezTo>
                    <a:pt x="6022" y="690"/>
                    <a:pt x="6239" y="542"/>
                    <a:pt x="6482" y="420"/>
                  </a:cubicBezTo>
                  <a:cubicBezTo>
                    <a:pt x="6699" y="298"/>
                    <a:pt x="6942" y="176"/>
                    <a:pt x="7172" y="82"/>
                  </a:cubicBezTo>
                  <a:lnTo>
                    <a:pt x="7375" y="0"/>
                  </a:ln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097;p38">
              <a:extLst>
                <a:ext uri="{FF2B5EF4-FFF2-40B4-BE49-F238E27FC236}">
                  <a16:creationId xmlns:a16="http://schemas.microsoft.com/office/drawing/2014/main" id="{F48F3BE3-9AB6-4FEA-9E2C-03CF60887D9B}"/>
                </a:ext>
              </a:extLst>
            </p:cNvPr>
            <p:cNvSpPr/>
            <p:nvPr/>
          </p:nvSpPr>
          <p:spPr>
            <a:xfrm>
              <a:off x="4918525" y="959750"/>
              <a:ext cx="20325" cy="37000"/>
            </a:xfrm>
            <a:custGeom>
              <a:avLst/>
              <a:gdLst/>
              <a:ahLst/>
              <a:cxnLst/>
              <a:rect l="l" t="t" r="r" b="b"/>
              <a:pathLst>
                <a:path w="813" h="1480" extrusionOk="0">
                  <a:moveTo>
                    <a:pt x="406" y="0"/>
                  </a:moveTo>
                  <a:cubicBezTo>
                    <a:pt x="298" y="0"/>
                    <a:pt x="203" y="68"/>
                    <a:pt x="149" y="162"/>
                  </a:cubicBezTo>
                  <a:lnTo>
                    <a:pt x="149" y="149"/>
                  </a:lnTo>
                  <a:cubicBezTo>
                    <a:pt x="122" y="190"/>
                    <a:pt x="95" y="230"/>
                    <a:pt x="82" y="284"/>
                  </a:cubicBezTo>
                  <a:cubicBezTo>
                    <a:pt x="55" y="338"/>
                    <a:pt x="41" y="392"/>
                    <a:pt x="28" y="460"/>
                  </a:cubicBezTo>
                  <a:cubicBezTo>
                    <a:pt x="0" y="568"/>
                    <a:pt x="0" y="677"/>
                    <a:pt x="0" y="798"/>
                  </a:cubicBezTo>
                  <a:cubicBezTo>
                    <a:pt x="0" y="907"/>
                    <a:pt x="14" y="1015"/>
                    <a:pt x="55" y="1123"/>
                  </a:cubicBezTo>
                  <a:cubicBezTo>
                    <a:pt x="68" y="1177"/>
                    <a:pt x="95" y="1231"/>
                    <a:pt x="136" y="1286"/>
                  </a:cubicBezTo>
                  <a:cubicBezTo>
                    <a:pt x="163" y="1340"/>
                    <a:pt x="203" y="1394"/>
                    <a:pt x="244" y="1421"/>
                  </a:cubicBezTo>
                  <a:cubicBezTo>
                    <a:pt x="285" y="1462"/>
                    <a:pt x="335" y="1480"/>
                    <a:pt x="386" y="1480"/>
                  </a:cubicBezTo>
                  <a:cubicBezTo>
                    <a:pt x="402" y="1480"/>
                    <a:pt x="417" y="1478"/>
                    <a:pt x="433" y="1475"/>
                  </a:cubicBezTo>
                  <a:lnTo>
                    <a:pt x="501" y="1461"/>
                  </a:lnTo>
                  <a:cubicBezTo>
                    <a:pt x="542" y="1448"/>
                    <a:pt x="582" y="1421"/>
                    <a:pt x="609" y="1380"/>
                  </a:cubicBezTo>
                  <a:cubicBezTo>
                    <a:pt x="677" y="1313"/>
                    <a:pt x="731" y="1218"/>
                    <a:pt x="772" y="1123"/>
                  </a:cubicBezTo>
                  <a:cubicBezTo>
                    <a:pt x="785" y="1069"/>
                    <a:pt x="799" y="1015"/>
                    <a:pt x="812" y="961"/>
                  </a:cubicBezTo>
                  <a:cubicBezTo>
                    <a:pt x="812" y="893"/>
                    <a:pt x="812" y="812"/>
                    <a:pt x="812" y="744"/>
                  </a:cubicBezTo>
                  <a:cubicBezTo>
                    <a:pt x="812" y="636"/>
                    <a:pt x="785" y="514"/>
                    <a:pt x="758" y="406"/>
                  </a:cubicBezTo>
                  <a:cubicBezTo>
                    <a:pt x="745" y="365"/>
                    <a:pt x="731" y="325"/>
                    <a:pt x="704" y="284"/>
                  </a:cubicBezTo>
                  <a:cubicBezTo>
                    <a:pt x="704" y="271"/>
                    <a:pt x="691" y="244"/>
                    <a:pt x="691" y="230"/>
                  </a:cubicBezTo>
                  <a:cubicBezTo>
                    <a:pt x="650" y="108"/>
                    <a:pt x="555" y="27"/>
                    <a:pt x="44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98;p38">
              <a:extLst>
                <a:ext uri="{FF2B5EF4-FFF2-40B4-BE49-F238E27FC236}">
                  <a16:creationId xmlns:a16="http://schemas.microsoft.com/office/drawing/2014/main" id="{F2079B95-E80D-4E91-9071-647D2BBD1D59}"/>
                </a:ext>
              </a:extLst>
            </p:cNvPr>
            <p:cNvSpPr/>
            <p:nvPr/>
          </p:nvSpPr>
          <p:spPr>
            <a:xfrm>
              <a:off x="4937475" y="902375"/>
              <a:ext cx="34175" cy="54350"/>
            </a:xfrm>
            <a:custGeom>
              <a:avLst/>
              <a:gdLst/>
              <a:ahLst/>
              <a:cxnLst/>
              <a:rect l="l" t="t" r="r" b="b"/>
              <a:pathLst>
                <a:path w="1367" h="2174" extrusionOk="0">
                  <a:moveTo>
                    <a:pt x="820" y="0"/>
                  </a:moveTo>
                  <a:cubicBezTo>
                    <a:pt x="795" y="0"/>
                    <a:pt x="769" y="3"/>
                    <a:pt x="744" y="8"/>
                  </a:cubicBezTo>
                  <a:cubicBezTo>
                    <a:pt x="474" y="76"/>
                    <a:pt x="298" y="333"/>
                    <a:pt x="190" y="563"/>
                  </a:cubicBezTo>
                  <a:cubicBezTo>
                    <a:pt x="122" y="698"/>
                    <a:pt x="81" y="834"/>
                    <a:pt x="54" y="969"/>
                  </a:cubicBezTo>
                  <a:cubicBezTo>
                    <a:pt x="14" y="1104"/>
                    <a:pt x="0" y="1253"/>
                    <a:pt x="14" y="1388"/>
                  </a:cubicBezTo>
                  <a:cubicBezTo>
                    <a:pt x="14" y="1483"/>
                    <a:pt x="41" y="1578"/>
                    <a:pt x="81" y="1673"/>
                  </a:cubicBezTo>
                  <a:lnTo>
                    <a:pt x="81" y="1686"/>
                  </a:lnTo>
                  <a:cubicBezTo>
                    <a:pt x="95" y="1808"/>
                    <a:pt x="163" y="1930"/>
                    <a:pt x="257" y="2011"/>
                  </a:cubicBezTo>
                  <a:cubicBezTo>
                    <a:pt x="338" y="2106"/>
                    <a:pt x="474" y="2160"/>
                    <a:pt x="596" y="2173"/>
                  </a:cubicBezTo>
                  <a:cubicBezTo>
                    <a:pt x="663" y="2173"/>
                    <a:pt x="717" y="2160"/>
                    <a:pt x="785" y="2133"/>
                  </a:cubicBezTo>
                  <a:cubicBezTo>
                    <a:pt x="839" y="2106"/>
                    <a:pt x="893" y="2079"/>
                    <a:pt x="934" y="2038"/>
                  </a:cubicBezTo>
                  <a:cubicBezTo>
                    <a:pt x="1123" y="1821"/>
                    <a:pt x="1259" y="1564"/>
                    <a:pt x="1299" y="1280"/>
                  </a:cubicBezTo>
                  <a:cubicBezTo>
                    <a:pt x="1340" y="1145"/>
                    <a:pt x="1353" y="996"/>
                    <a:pt x="1367" y="861"/>
                  </a:cubicBezTo>
                  <a:cubicBezTo>
                    <a:pt x="1367" y="725"/>
                    <a:pt x="1353" y="590"/>
                    <a:pt x="1326" y="468"/>
                  </a:cubicBezTo>
                  <a:cubicBezTo>
                    <a:pt x="1299" y="414"/>
                    <a:pt x="1286" y="360"/>
                    <a:pt x="1259" y="306"/>
                  </a:cubicBezTo>
                  <a:cubicBezTo>
                    <a:pt x="1232" y="279"/>
                    <a:pt x="1218" y="238"/>
                    <a:pt x="1191" y="211"/>
                  </a:cubicBezTo>
                  <a:cubicBezTo>
                    <a:pt x="1164" y="171"/>
                    <a:pt x="1137" y="144"/>
                    <a:pt x="1096" y="117"/>
                  </a:cubicBezTo>
                  <a:cubicBezTo>
                    <a:pt x="1021" y="41"/>
                    <a:pt x="920" y="0"/>
                    <a:pt x="82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099;p38">
              <a:extLst>
                <a:ext uri="{FF2B5EF4-FFF2-40B4-BE49-F238E27FC236}">
                  <a16:creationId xmlns:a16="http://schemas.microsoft.com/office/drawing/2014/main" id="{EB5FD507-BC17-4D72-B837-8B02EF2351E4}"/>
                </a:ext>
              </a:extLst>
            </p:cNvPr>
            <p:cNvSpPr/>
            <p:nvPr/>
          </p:nvSpPr>
          <p:spPr>
            <a:xfrm>
              <a:off x="4951325" y="975975"/>
              <a:ext cx="12550" cy="18800"/>
            </a:xfrm>
            <a:custGeom>
              <a:avLst/>
              <a:gdLst/>
              <a:ahLst/>
              <a:cxnLst/>
              <a:rect l="l" t="t" r="r" b="b"/>
              <a:pathLst>
                <a:path w="502" h="752" extrusionOk="0">
                  <a:moveTo>
                    <a:pt x="272" y="1"/>
                  </a:moveTo>
                  <a:cubicBezTo>
                    <a:pt x="231" y="1"/>
                    <a:pt x="190" y="14"/>
                    <a:pt x="163" y="41"/>
                  </a:cubicBezTo>
                  <a:lnTo>
                    <a:pt x="163" y="55"/>
                  </a:lnTo>
                  <a:cubicBezTo>
                    <a:pt x="136" y="82"/>
                    <a:pt x="109" y="122"/>
                    <a:pt x="82" y="163"/>
                  </a:cubicBezTo>
                  <a:cubicBezTo>
                    <a:pt x="55" y="204"/>
                    <a:pt x="28" y="271"/>
                    <a:pt x="28" y="325"/>
                  </a:cubicBezTo>
                  <a:cubicBezTo>
                    <a:pt x="28" y="339"/>
                    <a:pt x="28" y="352"/>
                    <a:pt x="28" y="352"/>
                  </a:cubicBezTo>
                  <a:cubicBezTo>
                    <a:pt x="1" y="434"/>
                    <a:pt x="1" y="515"/>
                    <a:pt x="28" y="596"/>
                  </a:cubicBezTo>
                  <a:cubicBezTo>
                    <a:pt x="42" y="637"/>
                    <a:pt x="69" y="664"/>
                    <a:pt x="96" y="691"/>
                  </a:cubicBezTo>
                  <a:cubicBezTo>
                    <a:pt x="109" y="704"/>
                    <a:pt x="136" y="731"/>
                    <a:pt x="163" y="731"/>
                  </a:cubicBezTo>
                  <a:cubicBezTo>
                    <a:pt x="184" y="745"/>
                    <a:pt x="204" y="752"/>
                    <a:pt x="226" y="752"/>
                  </a:cubicBezTo>
                  <a:cubicBezTo>
                    <a:pt x="248" y="752"/>
                    <a:pt x="272" y="745"/>
                    <a:pt x="299" y="731"/>
                  </a:cubicBezTo>
                  <a:cubicBezTo>
                    <a:pt x="326" y="731"/>
                    <a:pt x="339" y="704"/>
                    <a:pt x="366" y="677"/>
                  </a:cubicBezTo>
                  <a:cubicBezTo>
                    <a:pt x="407" y="637"/>
                    <a:pt x="448" y="582"/>
                    <a:pt x="461" y="528"/>
                  </a:cubicBezTo>
                  <a:cubicBezTo>
                    <a:pt x="502" y="366"/>
                    <a:pt x="475" y="204"/>
                    <a:pt x="380" y="68"/>
                  </a:cubicBezTo>
                  <a:cubicBezTo>
                    <a:pt x="380" y="55"/>
                    <a:pt x="366" y="41"/>
                    <a:pt x="339" y="28"/>
                  </a:cubicBezTo>
                  <a:cubicBezTo>
                    <a:pt x="326" y="14"/>
                    <a:pt x="312" y="1"/>
                    <a:pt x="285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00;p38">
              <a:extLst>
                <a:ext uri="{FF2B5EF4-FFF2-40B4-BE49-F238E27FC236}">
                  <a16:creationId xmlns:a16="http://schemas.microsoft.com/office/drawing/2014/main" id="{1A78CA98-01BA-4D46-A042-5294D184C447}"/>
                </a:ext>
              </a:extLst>
            </p:cNvPr>
            <p:cNvSpPr/>
            <p:nvPr/>
          </p:nvSpPr>
          <p:spPr>
            <a:xfrm>
              <a:off x="4939825" y="1042625"/>
              <a:ext cx="31500" cy="47300"/>
            </a:xfrm>
            <a:custGeom>
              <a:avLst/>
              <a:gdLst/>
              <a:ahLst/>
              <a:cxnLst/>
              <a:rect l="l" t="t" r="r" b="b"/>
              <a:pathLst>
                <a:path w="1260" h="1892" extrusionOk="0">
                  <a:moveTo>
                    <a:pt x="407" y="0"/>
                  </a:moveTo>
                  <a:cubicBezTo>
                    <a:pt x="339" y="14"/>
                    <a:pt x="285" y="41"/>
                    <a:pt x="231" y="81"/>
                  </a:cubicBezTo>
                  <a:cubicBezTo>
                    <a:pt x="177" y="122"/>
                    <a:pt x="136" y="176"/>
                    <a:pt x="96" y="230"/>
                  </a:cubicBezTo>
                  <a:cubicBezTo>
                    <a:pt x="42" y="338"/>
                    <a:pt x="14" y="447"/>
                    <a:pt x="14" y="568"/>
                  </a:cubicBezTo>
                  <a:cubicBezTo>
                    <a:pt x="1" y="704"/>
                    <a:pt x="14" y="826"/>
                    <a:pt x="42" y="961"/>
                  </a:cubicBezTo>
                  <a:cubicBezTo>
                    <a:pt x="69" y="1096"/>
                    <a:pt x="109" y="1218"/>
                    <a:pt x="163" y="1353"/>
                  </a:cubicBezTo>
                  <a:cubicBezTo>
                    <a:pt x="190" y="1407"/>
                    <a:pt x="217" y="1462"/>
                    <a:pt x="258" y="1516"/>
                  </a:cubicBezTo>
                  <a:cubicBezTo>
                    <a:pt x="285" y="1570"/>
                    <a:pt x="326" y="1610"/>
                    <a:pt x="380" y="1665"/>
                  </a:cubicBezTo>
                  <a:cubicBezTo>
                    <a:pt x="393" y="1678"/>
                    <a:pt x="420" y="1692"/>
                    <a:pt x="434" y="1705"/>
                  </a:cubicBezTo>
                  <a:lnTo>
                    <a:pt x="461" y="1719"/>
                  </a:lnTo>
                  <a:cubicBezTo>
                    <a:pt x="502" y="1759"/>
                    <a:pt x="529" y="1786"/>
                    <a:pt x="569" y="1813"/>
                  </a:cubicBezTo>
                  <a:cubicBezTo>
                    <a:pt x="650" y="1864"/>
                    <a:pt x="737" y="1891"/>
                    <a:pt x="832" y="1891"/>
                  </a:cubicBezTo>
                  <a:cubicBezTo>
                    <a:pt x="866" y="1891"/>
                    <a:pt x="900" y="1888"/>
                    <a:pt x="935" y="1881"/>
                  </a:cubicBezTo>
                  <a:cubicBezTo>
                    <a:pt x="1043" y="1854"/>
                    <a:pt x="1138" y="1759"/>
                    <a:pt x="1192" y="1651"/>
                  </a:cubicBezTo>
                  <a:cubicBezTo>
                    <a:pt x="1232" y="1529"/>
                    <a:pt x="1259" y="1394"/>
                    <a:pt x="1246" y="1259"/>
                  </a:cubicBezTo>
                  <a:cubicBezTo>
                    <a:pt x="1246" y="1110"/>
                    <a:pt x="1219" y="961"/>
                    <a:pt x="1178" y="826"/>
                  </a:cubicBezTo>
                  <a:cubicBezTo>
                    <a:pt x="1138" y="677"/>
                    <a:pt x="1083" y="541"/>
                    <a:pt x="1016" y="406"/>
                  </a:cubicBezTo>
                  <a:cubicBezTo>
                    <a:pt x="962" y="284"/>
                    <a:pt x="880" y="190"/>
                    <a:pt x="786" y="95"/>
                  </a:cubicBezTo>
                  <a:cubicBezTo>
                    <a:pt x="745" y="68"/>
                    <a:pt x="691" y="41"/>
                    <a:pt x="623" y="27"/>
                  </a:cubicBezTo>
                  <a:cubicBezTo>
                    <a:pt x="569" y="14"/>
                    <a:pt x="515" y="0"/>
                    <a:pt x="461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01;p38">
              <a:extLst>
                <a:ext uri="{FF2B5EF4-FFF2-40B4-BE49-F238E27FC236}">
                  <a16:creationId xmlns:a16="http://schemas.microsoft.com/office/drawing/2014/main" id="{E3D6E033-90A8-42D1-8419-CE04FFF2629C}"/>
                </a:ext>
              </a:extLst>
            </p:cNvPr>
            <p:cNvSpPr/>
            <p:nvPr/>
          </p:nvSpPr>
          <p:spPr>
            <a:xfrm>
              <a:off x="4959800" y="1011075"/>
              <a:ext cx="16925" cy="28250"/>
            </a:xfrm>
            <a:custGeom>
              <a:avLst/>
              <a:gdLst/>
              <a:ahLst/>
              <a:cxnLst/>
              <a:rect l="l" t="t" r="r" b="b"/>
              <a:pathLst>
                <a:path w="677" h="1130" extrusionOk="0">
                  <a:moveTo>
                    <a:pt x="230" y="0"/>
                  </a:moveTo>
                  <a:cubicBezTo>
                    <a:pt x="189" y="0"/>
                    <a:pt x="158" y="25"/>
                    <a:pt x="136" y="58"/>
                  </a:cubicBezTo>
                  <a:cubicBezTo>
                    <a:pt x="109" y="99"/>
                    <a:pt x="81" y="139"/>
                    <a:pt x="54" y="180"/>
                  </a:cubicBezTo>
                  <a:cubicBezTo>
                    <a:pt x="41" y="220"/>
                    <a:pt x="27" y="261"/>
                    <a:pt x="14" y="315"/>
                  </a:cubicBezTo>
                  <a:cubicBezTo>
                    <a:pt x="0" y="396"/>
                    <a:pt x="0" y="491"/>
                    <a:pt x="14" y="572"/>
                  </a:cubicBezTo>
                  <a:cubicBezTo>
                    <a:pt x="27" y="667"/>
                    <a:pt x="54" y="748"/>
                    <a:pt x="95" y="829"/>
                  </a:cubicBezTo>
                  <a:cubicBezTo>
                    <a:pt x="122" y="910"/>
                    <a:pt x="176" y="978"/>
                    <a:pt x="230" y="1046"/>
                  </a:cubicBezTo>
                  <a:cubicBezTo>
                    <a:pt x="266" y="1093"/>
                    <a:pt x="331" y="1129"/>
                    <a:pt x="392" y="1129"/>
                  </a:cubicBezTo>
                  <a:cubicBezTo>
                    <a:pt x="402" y="1129"/>
                    <a:pt x="411" y="1129"/>
                    <a:pt x="420" y="1127"/>
                  </a:cubicBezTo>
                  <a:cubicBezTo>
                    <a:pt x="460" y="1113"/>
                    <a:pt x="487" y="1100"/>
                    <a:pt x="514" y="1086"/>
                  </a:cubicBezTo>
                  <a:cubicBezTo>
                    <a:pt x="541" y="1059"/>
                    <a:pt x="569" y="1032"/>
                    <a:pt x="582" y="1005"/>
                  </a:cubicBezTo>
                  <a:cubicBezTo>
                    <a:pt x="636" y="910"/>
                    <a:pt x="650" y="802"/>
                    <a:pt x="650" y="707"/>
                  </a:cubicBezTo>
                  <a:cubicBezTo>
                    <a:pt x="663" y="640"/>
                    <a:pt x="677" y="572"/>
                    <a:pt x="663" y="518"/>
                  </a:cubicBezTo>
                  <a:cubicBezTo>
                    <a:pt x="663" y="423"/>
                    <a:pt x="623" y="329"/>
                    <a:pt x="582" y="261"/>
                  </a:cubicBezTo>
                  <a:cubicBezTo>
                    <a:pt x="514" y="166"/>
                    <a:pt x="447" y="85"/>
                    <a:pt x="352" y="31"/>
                  </a:cubicBezTo>
                  <a:cubicBezTo>
                    <a:pt x="325" y="4"/>
                    <a:pt x="284" y="4"/>
                    <a:pt x="257" y="4"/>
                  </a:cubicBezTo>
                  <a:cubicBezTo>
                    <a:pt x="248" y="1"/>
                    <a:pt x="239" y="0"/>
                    <a:pt x="23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02;p38">
              <a:extLst>
                <a:ext uri="{FF2B5EF4-FFF2-40B4-BE49-F238E27FC236}">
                  <a16:creationId xmlns:a16="http://schemas.microsoft.com/office/drawing/2014/main" id="{259D187D-09EB-4556-A903-20E8D0334651}"/>
                </a:ext>
              </a:extLst>
            </p:cNvPr>
            <p:cNvSpPr/>
            <p:nvPr/>
          </p:nvSpPr>
          <p:spPr>
            <a:xfrm>
              <a:off x="4949650" y="816650"/>
              <a:ext cx="23025" cy="31950"/>
            </a:xfrm>
            <a:custGeom>
              <a:avLst/>
              <a:gdLst/>
              <a:ahLst/>
              <a:cxnLst/>
              <a:rect l="l" t="t" r="r" b="b"/>
              <a:pathLst>
                <a:path w="921" h="1278" extrusionOk="0">
                  <a:moveTo>
                    <a:pt x="704" y="0"/>
                  </a:moveTo>
                  <a:lnTo>
                    <a:pt x="717" y="14"/>
                  </a:lnTo>
                  <a:cubicBezTo>
                    <a:pt x="677" y="14"/>
                    <a:pt x="650" y="27"/>
                    <a:pt x="609" y="41"/>
                  </a:cubicBezTo>
                  <a:cubicBezTo>
                    <a:pt x="555" y="55"/>
                    <a:pt x="501" y="82"/>
                    <a:pt x="447" y="122"/>
                  </a:cubicBezTo>
                  <a:cubicBezTo>
                    <a:pt x="393" y="149"/>
                    <a:pt x="352" y="190"/>
                    <a:pt x="312" y="230"/>
                  </a:cubicBezTo>
                  <a:cubicBezTo>
                    <a:pt x="271" y="271"/>
                    <a:pt x="244" y="312"/>
                    <a:pt x="217" y="366"/>
                  </a:cubicBezTo>
                  <a:cubicBezTo>
                    <a:pt x="149" y="460"/>
                    <a:pt x="95" y="569"/>
                    <a:pt x="54" y="690"/>
                  </a:cubicBezTo>
                  <a:cubicBezTo>
                    <a:pt x="27" y="799"/>
                    <a:pt x="0" y="907"/>
                    <a:pt x="0" y="1029"/>
                  </a:cubicBezTo>
                  <a:lnTo>
                    <a:pt x="0" y="1083"/>
                  </a:lnTo>
                  <a:cubicBezTo>
                    <a:pt x="14" y="1123"/>
                    <a:pt x="27" y="1164"/>
                    <a:pt x="41" y="1191"/>
                  </a:cubicBezTo>
                  <a:cubicBezTo>
                    <a:pt x="68" y="1218"/>
                    <a:pt x="95" y="1245"/>
                    <a:pt x="136" y="1259"/>
                  </a:cubicBezTo>
                  <a:cubicBezTo>
                    <a:pt x="164" y="1268"/>
                    <a:pt x="193" y="1278"/>
                    <a:pt x="222" y="1278"/>
                  </a:cubicBezTo>
                  <a:cubicBezTo>
                    <a:pt x="234" y="1278"/>
                    <a:pt x="246" y="1276"/>
                    <a:pt x="257" y="1272"/>
                  </a:cubicBezTo>
                  <a:cubicBezTo>
                    <a:pt x="366" y="1259"/>
                    <a:pt x="460" y="1232"/>
                    <a:pt x="555" y="1164"/>
                  </a:cubicBezTo>
                  <a:cubicBezTo>
                    <a:pt x="596" y="1123"/>
                    <a:pt x="623" y="1083"/>
                    <a:pt x="663" y="1042"/>
                  </a:cubicBezTo>
                  <a:cubicBezTo>
                    <a:pt x="704" y="1002"/>
                    <a:pt x="731" y="961"/>
                    <a:pt x="758" y="907"/>
                  </a:cubicBezTo>
                  <a:cubicBezTo>
                    <a:pt x="799" y="826"/>
                    <a:pt x="839" y="731"/>
                    <a:pt x="866" y="623"/>
                  </a:cubicBezTo>
                  <a:cubicBezTo>
                    <a:pt x="880" y="582"/>
                    <a:pt x="880" y="542"/>
                    <a:pt x="893" y="501"/>
                  </a:cubicBezTo>
                  <a:cubicBezTo>
                    <a:pt x="893" y="488"/>
                    <a:pt x="893" y="474"/>
                    <a:pt x="893" y="474"/>
                  </a:cubicBezTo>
                  <a:cubicBezTo>
                    <a:pt x="920" y="366"/>
                    <a:pt x="920" y="244"/>
                    <a:pt x="920" y="136"/>
                  </a:cubicBezTo>
                  <a:cubicBezTo>
                    <a:pt x="907" y="55"/>
                    <a:pt x="853" y="0"/>
                    <a:pt x="785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03;p38">
              <a:extLst>
                <a:ext uri="{FF2B5EF4-FFF2-40B4-BE49-F238E27FC236}">
                  <a16:creationId xmlns:a16="http://schemas.microsoft.com/office/drawing/2014/main" id="{63C93B43-3E09-4C63-BC9F-4233EAED41D3}"/>
                </a:ext>
              </a:extLst>
            </p:cNvPr>
            <p:cNvSpPr/>
            <p:nvPr/>
          </p:nvSpPr>
          <p:spPr>
            <a:xfrm>
              <a:off x="5083600" y="1131575"/>
              <a:ext cx="37925" cy="36900"/>
            </a:xfrm>
            <a:custGeom>
              <a:avLst/>
              <a:gdLst/>
              <a:ahLst/>
              <a:cxnLst/>
              <a:rect l="l" t="t" r="r" b="b"/>
              <a:pathLst>
                <a:path w="1517" h="1476" extrusionOk="0">
                  <a:moveTo>
                    <a:pt x="339" y="1"/>
                  </a:moveTo>
                  <a:cubicBezTo>
                    <a:pt x="285" y="1"/>
                    <a:pt x="231" y="1"/>
                    <a:pt x="190" y="28"/>
                  </a:cubicBezTo>
                  <a:cubicBezTo>
                    <a:pt x="95" y="82"/>
                    <a:pt x="28" y="177"/>
                    <a:pt x="14" y="285"/>
                  </a:cubicBezTo>
                  <a:cubicBezTo>
                    <a:pt x="1" y="339"/>
                    <a:pt x="1" y="380"/>
                    <a:pt x="14" y="434"/>
                  </a:cubicBezTo>
                  <a:cubicBezTo>
                    <a:pt x="28" y="488"/>
                    <a:pt x="41" y="542"/>
                    <a:pt x="55" y="596"/>
                  </a:cubicBezTo>
                  <a:cubicBezTo>
                    <a:pt x="68" y="637"/>
                    <a:pt x="95" y="691"/>
                    <a:pt x="122" y="732"/>
                  </a:cubicBezTo>
                  <a:cubicBezTo>
                    <a:pt x="149" y="786"/>
                    <a:pt x="190" y="840"/>
                    <a:pt x="231" y="894"/>
                  </a:cubicBezTo>
                  <a:cubicBezTo>
                    <a:pt x="312" y="1002"/>
                    <a:pt x="407" y="1097"/>
                    <a:pt x="501" y="1178"/>
                  </a:cubicBezTo>
                  <a:cubicBezTo>
                    <a:pt x="610" y="1259"/>
                    <a:pt x="718" y="1340"/>
                    <a:pt x="840" y="1395"/>
                  </a:cubicBezTo>
                  <a:cubicBezTo>
                    <a:pt x="907" y="1422"/>
                    <a:pt x="988" y="1435"/>
                    <a:pt x="1056" y="1449"/>
                  </a:cubicBezTo>
                  <a:cubicBezTo>
                    <a:pt x="1110" y="1462"/>
                    <a:pt x="1178" y="1476"/>
                    <a:pt x="1232" y="1476"/>
                  </a:cubicBezTo>
                  <a:lnTo>
                    <a:pt x="1300" y="1476"/>
                  </a:lnTo>
                  <a:cubicBezTo>
                    <a:pt x="1340" y="1462"/>
                    <a:pt x="1394" y="1449"/>
                    <a:pt x="1421" y="1422"/>
                  </a:cubicBezTo>
                  <a:cubicBezTo>
                    <a:pt x="1476" y="1381"/>
                    <a:pt x="1503" y="1313"/>
                    <a:pt x="1516" y="1246"/>
                  </a:cubicBezTo>
                  <a:cubicBezTo>
                    <a:pt x="1516" y="1192"/>
                    <a:pt x="1503" y="1124"/>
                    <a:pt x="1503" y="1056"/>
                  </a:cubicBezTo>
                  <a:cubicBezTo>
                    <a:pt x="1503" y="1029"/>
                    <a:pt x="1489" y="1002"/>
                    <a:pt x="1476" y="989"/>
                  </a:cubicBezTo>
                  <a:cubicBezTo>
                    <a:pt x="1489" y="948"/>
                    <a:pt x="1489" y="907"/>
                    <a:pt x="1476" y="867"/>
                  </a:cubicBezTo>
                  <a:cubicBezTo>
                    <a:pt x="1448" y="759"/>
                    <a:pt x="1394" y="650"/>
                    <a:pt x="1327" y="556"/>
                  </a:cubicBezTo>
                  <a:cubicBezTo>
                    <a:pt x="1205" y="434"/>
                    <a:pt x="1070" y="326"/>
                    <a:pt x="921" y="231"/>
                  </a:cubicBezTo>
                  <a:cubicBezTo>
                    <a:pt x="799" y="150"/>
                    <a:pt x="664" y="82"/>
                    <a:pt x="515" y="28"/>
                  </a:cubicBezTo>
                  <a:cubicBezTo>
                    <a:pt x="461" y="14"/>
                    <a:pt x="393" y="1"/>
                    <a:pt x="339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104;p38">
              <a:extLst>
                <a:ext uri="{FF2B5EF4-FFF2-40B4-BE49-F238E27FC236}">
                  <a16:creationId xmlns:a16="http://schemas.microsoft.com/office/drawing/2014/main" id="{3CC6DDD8-D548-4E7F-A5FC-79AA7C7F7228}"/>
                </a:ext>
              </a:extLst>
            </p:cNvPr>
            <p:cNvSpPr/>
            <p:nvPr/>
          </p:nvSpPr>
          <p:spPr>
            <a:xfrm>
              <a:off x="5141450" y="1161700"/>
              <a:ext cx="24350" cy="21375"/>
            </a:xfrm>
            <a:custGeom>
              <a:avLst/>
              <a:gdLst/>
              <a:ahLst/>
              <a:cxnLst/>
              <a:rect l="l" t="t" r="r" b="b"/>
              <a:pathLst>
                <a:path w="974" h="855" extrusionOk="0">
                  <a:moveTo>
                    <a:pt x="176" y="0"/>
                  </a:moveTo>
                  <a:cubicBezTo>
                    <a:pt x="122" y="0"/>
                    <a:pt x="68" y="27"/>
                    <a:pt x="28" y="68"/>
                  </a:cubicBezTo>
                  <a:lnTo>
                    <a:pt x="41" y="68"/>
                  </a:lnTo>
                  <a:cubicBezTo>
                    <a:pt x="14" y="95"/>
                    <a:pt x="0" y="122"/>
                    <a:pt x="0" y="163"/>
                  </a:cubicBezTo>
                  <a:cubicBezTo>
                    <a:pt x="0" y="190"/>
                    <a:pt x="0" y="217"/>
                    <a:pt x="14" y="244"/>
                  </a:cubicBezTo>
                  <a:cubicBezTo>
                    <a:pt x="28" y="311"/>
                    <a:pt x="55" y="365"/>
                    <a:pt x="82" y="420"/>
                  </a:cubicBezTo>
                  <a:lnTo>
                    <a:pt x="122" y="460"/>
                  </a:lnTo>
                  <a:cubicBezTo>
                    <a:pt x="122" y="487"/>
                    <a:pt x="122" y="514"/>
                    <a:pt x="149" y="528"/>
                  </a:cubicBezTo>
                  <a:cubicBezTo>
                    <a:pt x="230" y="623"/>
                    <a:pt x="339" y="704"/>
                    <a:pt x="447" y="758"/>
                  </a:cubicBezTo>
                  <a:cubicBezTo>
                    <a:pt x="569" y="812"/>
                    <a:pt x="691" y="853"/>
                    <a:pt x="812" y="853"/>
                  </a:cubicBezTo>
                  <a:cubicBezTo>
                    <a:pt x="818" y="854"/>
                    <a:pt x="824" y="854"/>
                    <a:pt x="830" y="854"/>
                  </a:cubicBezTo>
                  <a:cubicBezTo>
                    <a:pt x="905" y="854"/>
                    <a:pt x="974" y="779"/>
                    <a:pt x="961" y="704"/>
                  </a:cubicBezTo>
                  <a:cubicBezTo>
                    <a:pt x="934" y="514"/>
                    <a:pt x="839" y="352"/>
                    <a:pt x="704" y="230"/>
                  </a:cubicBezTo>
                  <a:cubicBezTo>
                    <a:pt x="636" y="176"/>
                    <a:pt x="555" y="122"/>
                    <a:pt x="474" y="81"/>
                  </a:cubicBezTo>
                  <a:cubicBezTo>
                    <a:pt x="379" y="41"/>
                    <a:pt x="298" y="14"/>
                    <a:pt x="19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105;p38">
              <a:extLst>
                <a:ext uri="{FF2B5EF4-FFF2-40B4-BE49-F238E27FC236}">
                  <a16:creationId xmlns:a16="http://schemas.microsoft.com/office/drawing/2014/main" id="{5F928D98-3885-475E-B61A-FBF70ACD72F6}"/>
                </a:ext>
              </a:extLst>
            </p:cNvPr>
            <p:cNvSpPr/>
            <p:nvPr/>
          </p:nvSpPr>
          <p:spPr>
            <a:xfrm>
              <a:off x="4973675" y="883875"/>
              <a:ext cx="137350" cy="140200"/>
            </a:xfrm>
            <a:custGeom>
              <a:avLst/>
              <a:gdLst/>
              <a:ahLst/>
              <a:cxnLst/>
              <a:rect l="l" t="t" r="r" b="b"/>
              <a:pathLst>
                <a:path w="5494" h="5608" extrusionOk="0">
                  <a:moveTo>
                    <a:pt x="2676" y="0"/>
                  </a:moveTo>
                  <a:cubicBezTo>
                    <a:pt x="2552" y="0"/>
                    <a:pt x="2426" y="10"/>
                    <a:pt x="2300" y="31"/>
                  </a:cubicBezTo>
                  <a:cubicBezTo>
                    <a:pt x="920" y="248"/>
                    <a:pt x="0" y="1682"/>
                    <a:pt x="244" y="3211"/>
                  </a:cubicBezTo>
                  <a:cubicBezTo>
                    <a:pt x="478" y="4606"/>
                    <a:pt x="1603" y="5607"/>
                    <a:pt x="2846" y="5607"/>
                  </a:cubicBezTo>
                  <a:cubicBezTo>
                    <a:pt x="2966" y="5607"/>
                    <a:pt x="3086" y="5598"/>
                    <a:pt x="3207" y="5579"/>
                  </a:cubicBezTo>
                  <a:cubicBezTo>
                    <a:pt x="4587" y="5362"/>
                    <a:pt x="5494" y="3928"/>
                    <a:pt x="5250" y="2399"/>
                  </a:cubicBezTo>
                  <a:cubicBezTo>
                    <a:pt x="5016" y="1010"/>
                    <a:pt x="3911" y="0"/>
                    <a:pt x="2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106;p38">
              <a:extLst>
                <a:ext uri="{FF2B5EF4-FFF2-40B4-BE49-F238E27FC236}">
                  <a16:creationId xmlns:a16="http://schemas.microsoft.com/office/drawing/2014/main" id="{C1C5C5F5-2BDF-481F-AB35-D5362FCD47D1}"/>
                </a:ext>
              </a:extLst>
            </p:cNvPr>
            <p:cNvSpPr/>
            <p:nvPr/>
          </p:nvSpPr>
          <p:spPr>
            <a:xfrm>
              <a:off x="5012575" y="902025"/>
              <a:ext cx="96075" cy="98125"/>
            </a:xfrm>
            <a:custGeom>
              <a:avLst/>
              <a:gdLst/>
              <a:ahLst/>
              <a:cxnLst/>
              <a:rect l="l" t="t" r="r" b="b"/>
              <a:pathLst>
                <a:path w="3843" h="3925" extrusionOk="0">
                  <a:moveTo>
                    <a:pt x="1865" y="0"/>
                  </a:moveTo>
                  <a:cubicBezTo>
                    <a:pt x="1776" y="0"/>
                    <a:pt x="1687" y="7"/>
                    <a:pt x="1597" y="22"/>
                  </a:cubicBezTo>
                  <a:cubicBezTo>
                    <a:pt x="636" y="185"/>
                    <a:pt x="0" y="1172"/>
                    <a:pt x="162" y="2241"/>
                  </a:cubicBezTo>
                  <a:cubicBezTo>
                    <a:pt x="323" y="3219"/>
                    <a:pt x="1118" y="3925"/>
                    <a:pt x="1987" y="3925"/>
                  </a:cubicBezTo>
                  <a:cubicBezTo>
                    <a:pt x="2068" y="3925"/>
                    <a:pt x="2150" y="3918"/>
                    <a:pt x="2233" y="3906"/>
                  </a:cubicBezTo>
                  <a:cubicBezTo>
                    <a:pt x="3207" y="3743"/>
                    <a:pt x="3843" y="2742"/>
                    <a:pt x="3667" y="1673"/>
                  </a:cubicBezTo>
                  <a:cubicBezTo>
                    <a:pt x="3507" y="703"/>
                    <a:pt x="2735" y="0"/>
                    <a:pt x="186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07;p38">
              <a:extLst>
                <a:ext uri="{FF2B5EF4-FFF2-40B4-BE49-F238E27FC236}">
                  <a16:creationId xmlns:a16="http://schemas.microsoft.com/office/drawing/2014/main" id="{2FC39E82-151D-4ED3-ABF9-EF4A87A01128}"/>
                </a:ext>
              </a:extLst>
            </p:cNvPr>
            <p:cNvSpPr/>
            <p:nvPr/>
          </p:nvSpPr>
          <p:spPr>
            <a:xfrm>
              <a:off x="4992275" y="955775"/>
              <a:ext cx="44675" cy="17625"/>
            </a:xfrm>
            <a:custGeom>
              <a:avLst/>
              <a:gdLst/>
              <a:ahLst/>
              <a:cxnLst/>
              <a:rect l="l" t="t" r="r" b="b"/>
              <a:pathLst>
                <a:path w="1787" h="705" extrusionOk="0">
                  <a:moveTo>
                    <a:pt x="1169" y="0"/>
                  </a:moveTo>
                  <a:cubicBezTo>
                    <a:pt x="1066" y="0"/>
                    <a:pt x="955" y="8"/>
                    <a:pt x="839" y="24"/>
                  </a:cubicBezTo>
                  <a:cubicBezTo>
                    <a:pt x="352" y="105"/>
                    <a:pt x="0" y="321"/>
                    <a:pt x="14" y="497"/>
                  </a:cubicBezTo>
                  <a:cubicBezTo>
                    <a:pt x="34" y="627"/>
                    <a:pt x="266" y="705"/>
                    <a:pt x="581" y="705"/>
                  </a:cubicBezTo>
                  <a:cubicBezTo>
                    <a:pt x="694" y="705"/>
                    <a:pt x="819" y="695"/>
                    <a:pt x="947" y="673"/>
                  </a:cubicBezTo>
                  <a:cubicBezTo>
                    <a:pt x="1421" y="592"/>
                    <a:pt x="1786" y="389"/>
                    <a:pt x="1759" y="213"/>
                  </a:cubicBezTo>
                  <a:cubicBezTo>
                    <a:pt x="1739" y="79"/>
                    <a:pt x="1498" y="0"/>
                    <a:pt x="11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108;p38">
              <a:extLst>
                <a:ext uri="{FF2B5EF4-FFF2-40B4-BE49-F238E27FC236}">
                  <a16:creationId xmlns:a16="http://schemas.microsoft.com/office/drawing/2014/main" id="{2F3C186A-00E3-4679-8AC3-79852CA5952A}"/>
                </a:ext>
              </a:extLst>
            </p:cNvPr>
            <p:cNvSpPr/>
            <p:nvPr/>
          </p:nvSpPr>
          <p:spPr>
            <a:xfrm>
              <a:off x="4973675" y="820125"/>
              <a:ext cx="81550" cy="40175"/>
            </a:xfrm>
            <a:custGeom>
              <a:avLst/>
              <a:gdLst/>
              <a:ahLst/>
              <a:cxnLst/>
              <a:rect l="l" t="t" r="r" b="b"/>
              <a:pathLst>
                <a:path w="3262" h="1607" extrusionOk="0">
                  <a:moveTo>
                    <a:pt x="2330" y="0"/>
                  </a:moveTo>
                  <a:cubicBezTo>
                    <a:pt x="2064" y="0"/>
                    <a:pt x="1755" y="47"/>
                    <a:pt x="1434" y="146"/>
                  </a:cubicBezTo>
                  <a:cubicBezTo>
                    <a:pt x="595" y="389"/>
                    <a:pt x="0" y="890"/>
                    <a:pt x="122" y="1255"/>
                  </a:cubicBezTo>
                  <a:cubicBezTo>
                    <a:pt x="190" y="1484"/>
                    <a:pt x="512" y="1606"/>
                    <a:pt x="949" y="1606"/>
                  </a:cubicBezTo>
                  <a:cubicBezTo>
                    <a:pt x="1211" y="1606"/>
                    <a:pt x="1513" y="1563"/>
                    <a:pt x="1827" y="1472"/>
                  </a:cubicBezTo>
                  <a:cubicBezTo>
                    <a:pt x="2666" y="1228"/>
                    <a:pt x="3261" y="714"/>
                    <a:pt x="3153" y="349"/>
                  </a:cubicBezTo>
                  <a:cubicBezTo>
                    <a:pt x="3078" y="123"/>
                    <a:pt x="2760" y="0"/>
                    <a:pt x="233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109;p38">
              <a:extLst>
                <a:ext uri="{FF2B5EF4-FFF2-40B4-BE49-F238E27FC236}">
                  <a16:creationId xmlns:a16="http://schemas.microsoft.com/office/drawing/2014/main" id="{E22DEBAC-7433-4F67-9E2F-24AEA43280B4}"/>
                </a:ext>
              </a:extLst>
            </p:cNvPr>
            <p:cNvSpPr/>
            <p:nvPr/>
          </p:nvSpPr>
          <p:spPr>
            <a:xfrm>
              <a:off x="5297725" y="839125"/>
              <a:ext cx="138400" cy="140125"/>
            </a:xfrm>
            <a:custGeom>
              <a:avLst/>
              <a:gdLst/>
              <a:ahLst/>
              <a:cxnLst/>
              <a:rect l="l" t="t" r="r" b="b"/>
              <a:pathLst>
                <a:path w="5536" h="5605" extrusionOk="0">
                  <a:moveTo>
                    <a:pt x="2699" y="0"/>
                  </a:moveTo>
                  <a:cubicBezTo>
                    <a:pt x="2568" y="0"/>
                    <a:pt x="2435" y="12"/>
                    <a:pt x="2301" y="35"/>
                  </a:cubicBezTo>
                  <a:cubicBezTo>
                    <a:pt x="907" y="265"/>
                    <a:pt x="1" y="1699"/>
                    <a:pt x="271" y="3228"/>
                  </a:cubicBezTo>
                  <a:cubicBezTo>
                    <a:pt x="516" y="4610"/>
                    <a:pt x="1610" y="5604"/>
                    <a:pt x="2847" y="5604"/>
                  </a:cubicBezTo>
                  <a:cubicBezTo>
                    <a:pt x="2979" y="5604"/>
                    <a:pt x="3113" y="5593"/>
                    <a:pt x="3248" y="5569"/>
                  </a:cubicBezTo>
                  <a:cubicBezTo>
                    <a:pt x="4628" y="5326"/>
                    <a:pt x="5535" y="3905"/>
                    <a:pt x="5278" y="2376"/>
                  </a:cubicBezTo>
                  <a:cubicBezTo>
                    <a:pt x="5034" y="995"/>
                    <a:pt x="3928" y="0"/>
                    <a:pt x="26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110;p38">
              <a:extLst>
                <a:ext uri="{FF2B5EF4-FFF2-40B4-BE49-F238E27FC236}">
                  <a16:creationId xmlns:a16="http://schemas.microsoft.com/office/drawing/2014/main" id="{B1FC4F11-77CC-4F25-A521-A59DFA48A80B}"/>
                </a:ext>
              </a:extLst>
            </p:cNvPr>
            <p:cNvSpPr/>
            <p:nvPr/>
          </p:nvSpPr>
          <p:spPr>
            <a:xfrm>
              <a:off x="5300775" y="863350"/>
              <a:ext cx="96425" cy="98000"/>
            </a:xfrm>
            <a:custGeom>
              <a:avLst/>
              <a:gdLst/>
              <a:ahLst/>
              <a:cxnLst/>
              <a:rect l="l" t="t" r="r" b="b"/>
              <a:pathLst>
                <a:path w="3857" h="3920" extrusionOk="0">
                  <a:moveTo>
                    <a:pt x="1884" y="1"/>
                  </a:moveTo>
                  <a:cubicBezTo>
                    <a:pt x="1789" y="1"/>
                    <a:pt x="1694" y="9"/>
                    <a:pt x="1597" y="27"/>
                  </a:cubicBezTo>
                  <a:cubicBezTo>
                    <a:pt x="637" y="189"/>
                    <a:pt x="1" y="1190"/>
                    <a:pt x="190" y="2259"/>
                  </a:cubicBezTo>
                  <a:cubicBezTo>
                    <a:pt x="349" y="3228"/>
                    <a:pt x="1131" y="3919"/>
                    <a:pt x="1992" y="3919"/>
                  </a:cubicBezTo>
                  <a:cubicBezTo>
                    <a:pt x="2081" y="3919"/>
                    <a:pt x="2170" y="3912"/>
                    <a:pt x="2260" y="3897"/>
                  </a:cubicBezTo>
                  <a:cubicBezTo>
                    <a:pt x="3221" y="3721"/>
                    <a:pt x="3857" y="2719"/>
                    <a:pt x="3681" y="1650"/>
                  </a:cubicBezTo>
                  <a:cubicBezTo>
                    <a:pt x="3511" y="689"/>
                    <a:pt x="2738" y="1"/>
                    <a:pt x="188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111;p38">
              <a:extLst>
                <a:ext uri="{FF2B5EF4-FFF2-40B4-BE49-F238E27FC236}">
                  <a16:creationId xmlns:a16="http://schemas.microsoft.com/office/drawing/2014/main" id="{964FE78E-DFAB-4D4D-A655-B257CF72AA13}"/>
                </a:ext>
              </a:extLst>
            </p:cNvPr>
            <p:cNvSpPr/>
            <p:nvPr/>
          </p:nvSpPr>
          <p:spPr>
            <a:xfrm>
              <a:off x="5374175" y="901425"/>
              <a:ext cx="45375" cy="17525"/>
            </a:xfrm>
            <a:custGeom>
              <a:avLst/>
              <a:gdLst/>
              <a:ahLst/>
              <a:cxnLst/>
              <a:rect l="l" t="t" r="r" b="b"/>
              <a:pathLst>
                <a:path w="1815" h="701" extrusionOk="0">
                  <a:moveTo>
                    <a:pt x="1222" y="1"/>
                  </a:moveTo>
                  <a:cubicBezTo>
                    <a:pt x="1109" y="1"/>
                    <a:pt x="984" y="11"/>
                    <a:pt x="853" y="33"/>
                  </a:cubicBezTo>
                  <a:cubicBezTo>
                    <a:pt x="380" y="114"/>
                    <a:pt x="1" y="330"/>
                    <a:pt x="41" y="506"/>
                  </a:cubicBezTo>
                  <a:cubicBezTo>
                    <a:pt x="61" y="625"/>
                    <a:pt x="291" y="701"/>
                    <a:pt x="599" y="701"/>
                  </a:cubicBezTo>
                  <a:cubicBezTo>
                    <a:pt x="712" y="701"/>
                    <a:pt x="835" y="690"/>
                    <a:pt x="962" y="669"/>
                  </a:cubicBezTo>
                  <a:cubicBezTo>
                    <a:pt x="1449" y="588"/>
                    <a:pt x="1814" y="371"/>
                    <a:pt x="1787" y="195"/>
                  </a:cubicBezTo>
                  <a:cubicBezTo>
                    <a:pt x="1757" y="76"/>
                    <a:pt x="1532" y="1"/>
                    <a:pt x="122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112;p38">
              <a:extLst>
                <a:ext uri="{FF2B5EF4-FFF2-40B4-BE49-F238E27FC236}">
                  <a16:creationId xmlns:a16="http://schemas.microsoft.com/office/drawing/2014/main" id="{09B285C2-3A78-41A6-B9B7-2013790196E6}"/>
                </a:ext>
              </a:extLst>
            </p:cNvPr>
            <p:cNvSpPr/>
            <p:nvPr/>
          </p:nvSpPr>
          <p:spPr>
            <a:xfrm>
              <a:off x="5320050" y="774275"/>
              <a:ext cx="79875" cy="35000"/>
            </a:xfrm>
            <a:custGeom>
              <a:avLst/>
              <a:gdLst/>
              <a:ahLst/>
              <a:cxnLst/>
              <a:rect l="l" t="t" r="r" b="b"/>
              <a:pathLst>
                <a:path w="3195" h="1400" extrusionOk="0">
                  <a:moveTo>
                    <a:pt x="1464" y="0"/>
                  </a:moveTo>
                  <a:cubicBezTo>
                    <a:pt x="660" y="0"/>
                    <a:pt x="27" y="284"/>
                    <a:pt x="14" y="640"/>
                  </a:cubicBezTo>
                  <a:cubicBezTo>
                    <a:pt x="1" y="1032"/>
                    <a:pt x="705" y="1357"/>
                    <a:pt x="1570" y="1398"/>
                  </a:cubicBezTo>
                  <a:cubicBezTo>
                    <a:pt x="1609" y="1399"/>
                    <a:pt x="1648" y="1400"/>
                    <a:pt x="1686" y="1400"/>
                  </a:cubicBezTo>
                  <a:cubicBezTo>
                    <a:pt x="2512" y="1400"/>
                    <a:pt x="3168" y="1124"/>
                    <a:pt x="3181" y="762"/>
                  </a:cubicBezTo>
                  <a:cubicBezTo>
                    <a:pt x="3194" y="369"/>
                    <a:pt x="2491" y="45"/>
                    <a:pt x="1625" y="4"/>
                  </a:cubicBezTo>
                  <a:cubicBezTo>
                    <a:pt x="1571" y="2"/>
                    <a:pt x="1517" y="0"/>
                    <a:pt x="146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113;p38">
              <a:extLst>
                <a:ext uri="{FF2B5EF4-FFF2-40B4-BE49-F238E27FC236}">
                  <a16:creationId xmlns:a16="http://schemas.microsoft.com/office/drawing/2014/main" id="{7BB48619-3D99-4342-A42C-D818EAE9C42F}"/>
                </a:ext>
              </a:extLst>
            </p:cNvPr>
            <p:cNvSpPr/>
            <p:nvPr/>
          </p:nvSpPr>
          <p:spPr>
            <a:xfrm>
              <a:off x="5163775" y="955350"/>
              <a:ext cx="103875" cy="55250"/>
            </a:xfrm>
            <a:custGeom>
              <a:avLst/>
              <a:gdLst/>
              <a:ahLst/>
              <a:cxnLst/>
              <a:rect l="l" t="t" r="r" b="b"/>
              <a:pathLst>
                <a:path w="4155" h="2210" extrusionOk="0">
                  <a:moveTo>
                    <a:pt x="2490" y="0"/>
                  </a:moveTo>
                  <a:cubicBezTo>
                    <a:pt x="2368" y="0"/>
                    <a:pt x="2260" y="0"/>
                    <a:pt x="2152" y="14"/>
                  </a:cubicBezTo>
                  <a:cubicBezTo>
                    <a:pt x="1800" y="54"/>
                    <a:pt x="1462" y="149"/>
                    <a:pt x="1151" y="298"/>
                  </a:cubicBezTo>
                  <a:cubicBezTo>
                    <a:pt x="894" y="420"/>
                    <a:pt x="650" y="596"/>
                    <a:pt x="447" y="812"/>
                  </a:cubicBezTo>
                  <a:cubicBezTo>
                    <a:pt x="271" y="1001"/>
                    <a:pt x="149" y="1231"/>
                    <a:pt x="82" y="1489"/>
                  </a:cubicBezTo>
                  <a:cubicBezTo>
                    <a:pt x="68" y="1489"/>
                    <a:pt x="55" y="1502"/>
                    <a:pt x="41" y="1516"/>
                  </a:cubicBezTo>
                  <a:cubicBezTo>
                    <a:pt x="1" y="1570"/>
                    <a:pt x="1" y="1637"/>
                    <a:pt x="41" y="1692"/>
                  </a:cubicBezTo>
                  <a:cubicBezTo>
                    <a:pt x="176" y="1813"/>
                    <a:pt x="325" y="1908"/>
                    <a:pt x="501" y="1989"/>
                  </a:cubicBezTo>
                  <a:cubicBezTo>
                    <a:pt x="664" y="2070"/>
                    <a:pt x="853" y="2125"/>
                    <a:pt x="1029" y="2165"/>
                  </a:cubicBezTo>
                  <a:cubicBezTo>
                    <a:pt x="1205" y="2192"/>
                    <a:pt x="1367" y="2206"/>
                    <a:pt x="1543" y="2206"/>
                  </a:cubicBezTo>
                  <a:cubicBezTo>
                    <a:pt x="1583" y="2208"/>
                    <a:pt x="1623" y="2209"/>
                    <a:pt x="1662" y="2209"/>
                  </a:cubicBezTo>
                  <a:cubicBezTo>
                    <a:pt x="1839" y="2209"/>
                    <a:pt x="2016" y="2187"/>
                    <a:pt x="2193" y="2165"/>
                  </a:cubicBezTo>
                  <a:cubicBezTo>
                    <a:pt x="2382" y="2125"/>
                    <a:pt x="2558" y="2084"/>
                    <a:pt x="2747" y="2030"/>
                  </a:cubicBezTo>
                  <a:cubicBezTo>
                    <a:pt x="2896" y="1989"/>
                    <a:pt x="3045" y="1935"/>
                    <a:pt x="3194" y="1867"/>
                  </a:cubicBezTo>
                  <a:cubicBezTo>
                    <a:pt x="3343" y="1800"/>
                    <a:pt x="3492" y="1719"/>
                    <a:pt x="3640" y="1637"/>
                  </a:cubicBezTo>
                  <a:cubicBezTo>
                    <a:pt x="3708" y="1597"/>
                    <a:pt x="3776" y="1543"/>
                    <a:pt x="3843" y="1502"/>
                  </a:cubicBezTo>
                  <a:cubicBezTo>
                    <a:pt x="3911" y="1448"/>
                    <a:pt x="3979" y="1394"/>
                    <a:pt x="4033" y="1326"/>
                  </a:cubicBezTo>
                  <a:cubicBezTo>
                    <a:pt x="4087" y="1272"/>
                    <a:pt x="4114" y="1204"/>
                    <a:pt x="4141" y="1137"/>
                  </a:cubicBezTo>
                  <a:cubicBezTo>
                    <a:pt x="4141" y="1110"/>
                    <a:pt x="4155" y="1069"/>
                    <a:pt x="4155" y="1042"/>
                  </a:cubicBezTo>
                  <a:cubicBezTo>
                    <a:pt x="4155" y="988"/>
                    <a:pt x="4141" y="947"/>
                    <a:pt x="4128" y="907"/>
                  </a:cubicBezTo>
                  <a:cubicBezTo>
                    <a:pt x="4114" y="839"/>
                    <a:pt x="4087" y="771"/>
                    <a:pt x="4046" y="717"/>
                  </a:cubicBezTo>
                  <a:cubicBezTo>
                    <a:pt x="4006" y="650"/>
                    <a:pt x="3938" y="596"/>
                    <a:pt x="3884" y="541"/>
                  </a:cubicBezTo>
                  <a:cubicBezTo>
                    <a:pt x="3749" y="433"/>
                    <a:pt x="3613" y="338"/>
                    <a:pt x="3464" y="271"/>
                  </a:cubicBezTo>
                  <a:cubicBezTo>
                    <a:pt x="3316" y="190"/>
                    <a:pt x="3167" y="135"/>
                    <a:pt x="3018" y="95"/>
                  </a:cubicBezTo>
                  <a:cubicBezTo>
                    <a:pt x="2842" y="41"/>
                    <a:pt x="2653" y="14"/>
                    <a:pt x="2463" y="14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114;p38">
              <a:extLst>
                <a:ext uri="{FF2B5EF4-FFF2-40B4-BE49-F238E27FC236}">
                  <a16:creationId xmlns:a16="http://schemas.microsoft.com/office/drawing/2014/main" id="{17D646A6-DDF7-4C38-B7C9-D88D9B6FF056}"/>
                </a:ext>
              </a:extLst>
            </p:cNvPr>
            <p:cNvSpPr/>
            <p:nvPr/>
          </p:nvSpPr>
          <p:spPr>
            <a:xfrm>
              <a:off x="5139425" y="913725"/>
              <a:ext cx="143775" cy="101550"/>
            </a:xfrm>
            <a:custGeom>
              <a:avLst/>
              <a:gdLst/>
              <a:ahLst/>
              <a:cxnLst/>
              <a:rect l="l" t="t" r="r" b="b"/>
              <a:pathLst>
                <a:path w="5751" h="4062" extrusionOk="0">
                  <a:moveTo>
                    <a:pt x="3263" y="1867"/>
                  </a:moveTo>
                  <a:cubicBezTo>
                    <a:pt x="3388" y="1867"/>
                    <a:pt x="3514" y="1876"/>
                    <a:pt x="3640" y="1895"/>
                  </a:cubicBezTo>
                  <a:lnTo>
                    <a:pt x="3600" y="1895"/>
                  </a:lnTo>
                  <a:cubicBezTo>
                    <a:pt x="3803" y="1922"/>
                    <a:pt x="4005" y="1976"/>
                    <a:pt x="4195" y="2058"/>
                  </a:cubicBezTo>
                  <a:lnTo>
                    <a:pt x="4222" y="2058"/>
                  </a:lnTo>
                  <a:cubicBezTo>
                    <a:pt x="4371" y="2125"/>
                    <a:pt x="4520" y="2220"/>
                    <a:pt x="4655" y="2328"/>
                  </a:cubicBezTo>
                  <a:cubicBezTo>
                    <a:pt x="4777" y="2423"/>
                    <a:pt x="4885" y="2531"/>
                    <a:pt x="4980" y="2666"/>
                  </a:cubicBezTo>
                  <a:cubicBezTo>
                    <a:pt x="5007" y="2694"/>
                    <a:pt x="5034" y="2734"/>
                    <a:pt x="5061" y="2775"/>
                  </a:cubicBezTo>
                  <a:lnTo>
                    <a:pt x="5034" y="2815"/>
                  </a:lnTo>
                  <a:cubicBezTo>
                    <a:pt x="4899" y="2978"/>
                    <a:pt x="4763" y="3113"/>
                    <a:pt x="4601" y="3235"/>
                  </a:cubicBezTo>
                  <a:cubicBezTo>
                    <a:pt x="4411" y="3370"/>
                    <a:pt x="4208" y="3478"/>
                    <a:pt x="3992" y="3573"/>
                  </a:cubicBezTo>
                  <a:cubicBezTo>
                    <a:pt x="3721" y="3681"/>
                    <a:pt x="3424" y="3762"/>
                    <a:pt x="3112" y="3790"/>
                  </a:cubicBezTo>
                  <a:lnTo>
                    <a:pt x="3153" y="3790"/>
                  </a:lnTo>
                  <a:cubicBezTo>
                    <a:pt x="2991" y="3817"/>
                    <a:pt x="2842" y="3817"/>
                    <a:pt x="2679" y="3817"/>
                  </a:cubicBezTo>
                  <a:cubicBezTo>
                    <a:pt x="2531" y="3817"/>
                    <a:pt x="2382" y="3803"/>
                    <a:pt x="2233" y="3776"/>
                  </a:cubicBezTo>
                  <a:cubicBezTo>
                    <a:pt x="1989" y="3735"/>
                    <a:pt x="1746" y="3681"/>
                    <a:pt x="1529" y="3587"/>
                  </a:cubicBezTo>
                  <a:cubicBezTo>
                    <a:pt x="1394" y="3532"/>
                    <a:pt x="1286" y="3465"/>
                    <a:pt x="1164" y="3384"/>
                  </a:cubicBezTo>
                  <a:cubicBezTo>
                    <a:pt x="1191" y="3248"/>
                    <a:pt x="1232" y="3127"/>
                    <a:pt x="1286" y="3005"/>
                  </a:cubicBezTo>
                  <a:cubicBezTo>
                    <a:pt x="1340" y="2869"/>
                    <a:pt x="1421" y="2748"/>
                    <a:pt x="1516" y="2639"/>
                  </a:cubicBezTo>
                  <a:cubicBezTo>
                    <a:pt x="1610" y="2518"/>
                    <a:pt x="1719" y="2396"/>
                    <a:pt x="1854" y="2301"/>
                  </a:cubicBezTo>
                  <a:cubicBezTo>
                    <a:pt x="1989" y="2206"/>
                    <a:pt x="2152" y="2112"/>
                    <a:pt x="2328" y="2044"/>
                  </a:cubicBezTo>
                  <a:cubicBezTo>
                    <a:pt x="2629" y="1927"/>
                    <a:pt x="2944" y="1867"/>
                    <a:pt x="3263" y="1867"/>
                  </a:cubicBezTo>
                  <a:close/>
                  <a:moveTo>
                    <a:pt x="4506" y="1"/>
                  </a:moveTo>
                  <a:cubicBezTo>
                    <a:pt x="4398" y="1"/>
                    <a:pt x="4276" y="14"/>
                    <a:pt x="4168" y="41"/>
                  </a:cubicBezTo>
                  <a:cubicBezTo>
                    <a:pt x="3938" y="123"/>
                    <a:pt x="3721" y="231"/>
                    <a:pt x="3518" y="380"/>
                  </a:cubicBezTo>
                  <a:lnTo>
                    <a:pt x="3437" y="420"/>
                  </a:lnTo>
                  <a:cubicBezTo>
                    <a:pt x="3261" y="542"/>
                    <a:pt x="3072" y="650"/>
                    <a:pt x="2882" y="732"/>
                  </a:cubicBezTo>
                  <a:lnTo>
                    <a:pt x="2828" y="759"/>
                  </a:lnTo>
                  <a:cubicBezTo>
                    <a:pt x="2625" y="718"/>
                    <a:pt x="2422" y="664"/>
                    <a:pt x="2233" y="610"/>
                  </a:cubicBezTo>
                  <a:cubicBezTo>
                    <a:pt x="2043" y="556"/>
                    <a:pt x="1841" y="501"/>
                    <a:pt x="1638" y="461"/>
                  </a:cubicBezTo>
                  <a:cubicBezTo>
                    <a:pt x="1543" y="447"/>
                    <a:pt x="1448" y="434"/>
                    <a:pt x="1353" y="434"/>
                  </a:cubicBezTo>
                  <a:cubicBezTo>
                    <a:pt x="1245" y="434"/>
                    <a:pt x="1137" y="447"/>
                    <a:pt x="1042" y="474"/>
                  </a:cubicBezTo>
                  <a:cubicBezTo>
                    <a:pt x="826" y="515"/>
                    <a:pt x="636" y="623"/>
                    <a:pt x="474" y="772"/>
                  </a:cubicBezTo>
                  <a:cubicBezTo>
                    <a:pt x="339" y="907"/>
                    <a:pt x="217" y="1056"/>
                    <a:pt x="136" y="1246"/>
                  </a:cubicBezTo>
                  <a:cubicBezTo>
                    <a:pt x="54" y="1408"/>
                    <a:pt x="14" y="1584"/>
                    <a:pt x="14" y="1760"/>
                  </a:cubicBezTo>
                  <a:cubicBezTo>
                    <a:pt x="0" y="1936"/>
                    <a:pt x="27" y="2112"/>
                    <a:pt x="68" y="2288"/>
                  </a:cubicBezTo>
                  <a:cubicBezTo>
                    <a:pt x="122" y="2463"/>
                    <a:pt x="203" y="2639"/>
                    <a:pt x="298" y="2788"/>
                  </a:cubicBezTo>
                  <a:cubicBezTo>
                    <a:pt x="663" y="3424"/>
                    <a:pt x="1299" y="3871"/>
                    <a:pt x="2030" y="3993"/>
                  </a:cubicBezTo>
                  <a:cubicBezTo>
                    <a:pt x="2246" y="4033"/>
                    <a:pt x="2463" y="4060"/>
                    <a:pt x="2679" y="4060"/>
                  </a:cubicBezTo>
                  <a:cubicBezTo>
                    <a:pt x="2708" y="4061"/>
                    <a:pt x="2737" y="4061"/>
                    <a:pt x="2766" y="4061"/>
                  </a:cubicBezTo>
                  <a:cubicBezTo>
                    <a:pt x="3252" y="4061"/>
                    <a:pt x="3748" y="3953"/>
                    <a:pt x="4195" y="3749"/>
                  </a:cubicBezTo>
                  <a:cubicBezTo>
                    <a:pt x="4520" y="3614"/>
                    <a:pt x="4817" y="3397"/>
                    <a:pt x="5074" y="3140"/>
                  </a:cubicBezTo>
                  <a:cubicBezTo>
                    <a:pt x="5304" y="2896"/>
                    <a:pt x="5480" y="2612"/>
                    <a:pt x="5589" y="2301"/>
                  </a:cubicBezTo>
                  <a:cubicBezTo>
                    <a:pt x="5643" y="2152"/>
                    <a:pt x="5683" y="1990"/>
                    <a:pt x="5710" y="1841"/>
                  </a:cubicBezTo>
                  <a:cubicBezTo>
                    <a:pt x="5737" y="1679"/>
                    <a:pt x="5751" y="1516"/>
                    <a:pt x="5751" y="1354"/>
                  </a:cubicBezTo>
                  <a:cubicBezTo>
                    <a:pt x="5751" y="1043"/>
                    <a:pt x="5643" y="732"/>
                    <a:pt x="5467" y="474"/>
                  </a:cubicBezTo>
                  <a:cubicBezTo>
                    <a:pt x="5399" y="393"/>
                    <a:pt x="5332" y="312"/>
                    <a:pt x="5237" y="258"/>
                  </a:cubicBezTo>
                  <a:cubicBezTo>
                    <a:pt x="5142" y="177"/>
                    <a:pt x="5047" y="123"/>
                    <a:pt x="4939" y="82"/>
                  </a:cubicBezTo>
                  <a:cubicBezTo>
                    <a:pt x="4817" y="41"/>
                    <a:pt x="4682" y="14"/>
                    <a:pt x="4560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CD211AA-DF78-4AD8-9887-FC469B3F3598}"/>
              </a:ext>
            </a:extLst>
          </p:cNvPr>
          <p:cNvSpPr txBox="1"/>
          <p:nvPr/>
        </p:nvSpPr>
        <p:spPr>
          <a:xfrm>
            <a:off x="914344" y="672971"/>
            <a:ext cx="408189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C25F7F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Nội</a:t>
            </a:r>
            <a:r>
              <a:rPr lang="en-US" sz="3733" b="1" kern="0" dirty="0">
                <a:solidFill>
                  <a:srgbClr val="C25F7F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dung </a:t>
            </a:r>
            <a:r>
              <a:rPr lang="en-US" sz="3733" b="1" kern="0" dirty="0" err="1">
                <a:solidFill>
                  <a:srgbClr val="C25F7F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733" b="1" kern="0" dirty="0">
                <a:solidFill>
                  <a:srgbClr val="C25F7F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25F7F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lang="en-US" sz="3733" b="1" kern="0" dirty="0">
                <a:solidFill>
                  <a:srgbClr val="C25F7F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25F7F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endParaRPr lang="en-US" sz="3733" b="1" kern="0" dirty="0">
              <a:solidFill>
                <a:srgbClr val="C25F7F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E587B7-3FC9-4C3B-A365-3D5DEBD76E11}"/>
              </a:ext>
            </a:extLst>
          </p:cNvPr>
          <p:cNvGrpSpPr/>
          <p:nvPr/>
        </p:nvGrpSpPr>
        <p:grpSpPr>
          <a:xfrm>
            <a:off x="5802038" y="4610729"/>
            <a:ext cx="6574260" cy="1651671"/>
            <a:chOff x="4351528" y="3458048"/>
            <a:chExt cx="4444129" cy="1238754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7CEA0BD-D283-4E40-9390-BBCD8772BAAE}"/>
                </a:ext>
              </a:extLst>
            </p:cNvPr>
            <p:cNvSpPr/>
            <p:nvPr/>
          </p:nvSpPr>
          <p:spPr>
            <a:xfrm>
              <a:off x="4351528" y="3497943"/>
              <a:ext cx="4444129" cy="114662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C548511-1EEA-4A48-B891-CA5223FA64C2}"/>
                </a:ext>
              </a:extLst>
            </p:cNvPr>
            <p:cNvSpPr txBox="1"/>
            <p:nvPr/>
          </p:nvSpPr>
          <p:spPr>
            <a:xfrm>
              <a:off x="4572000" y="3458048"/>
              <a:ext cx="4102100" cy="1238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50000"/>
                </a:lnSpc>
                <a:spcBef>
                  <a:spcPts val="267"/>
                </a:spcBef>
                <a:spcAft>
                  <a:spcPts val="267"/>
                </a:spcAft>
                <a:buClr>
                  <a:srgbClr val="000000"/>
                </a:buClr>
                <a:tabLst>
                  <a:tab pos="120224" algn="l"/>
                  <a:tab pos="240447" algn="l"/>
                  <a:tab pos="360671" algn="l"/>
                </a:tabLst>
              </a:pPr>
              <a:r>
                <a:rPr lang="en-US" sz="36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Cậu</a:t>
              </a:r>
              <a:r>
                <a:rPr lang="en-US" sz="3600" kern="0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bé</a:t>
              </a:r>
              <a:r>
                <a:rPr lang="en-US" sz="3600" kern="0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lang="en-US" sz="3600" kern="0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xin</a:t>
              </a:r>
              <a:r>
                <a:rPr lang="en-US" sz="3600" kern="0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ông</a:t>
              </a:r>
              <a:r>
                <a:rPr lang="en-US" sz="3600" kern="0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Oan-tơ</a:t>
              </a:r>
              <a:r>
                <a:rPr lang="en-US" sz="3600" kern="0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đánh</a:t>
              </a:r>
              <a:r>
                <a:rPr lang="en-US" sz="3600" kern="0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giày</a:t>
              </a:r>
              <a:r>
                <a:rPr lang="en-US" sz="3600" kern="0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lang="en-US" sz="3600" kern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787B750-DEFE-42F2-B5B7-74B62465D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899" y="561974"/>
            <a:ext cx="4238625" cy="389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0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454479" y="438150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1069;p38">
            <a:extLst>
              <a:ext uri="{FF2B5EF4-FFF2-40B4-BE49-F238E27FC236}">
                <a16:creationId xmlns:a16="http://schemas.microsoft.com/office/drawing/2014/main" id="{4C70E702-8E8A-4B1D-AD70-2DF251A6C76F}"/>
              </a:ext>
            </a:extLst>
          </p:cNvPr>
          <p:cNvSpPr/>
          <p:nvPr/>
        </p:nvSpPr>
        <p:spPr>
          <a:xfrm>
            <a:off x="816774" y="369481"/>
            <a:ext cx="4426783" cy="1871108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solidFill>
            <a:srgbClr val="FFFFFF">
              <a:alpha val="62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" name="Google Shape;1079;p38">
            <a:extLst>
              <a:ext uri="{FF2B5EF4-FFF2-40B4-BE49-F238E27FC236}">
                <a16:creationId xmlns:a16="http://schemas.microsoft.com/office/drawing/2014/main" id="{2931992A-72C7-48DD-B949-970ED6EDE6D0}"/>
              </a:ext>
            </a:extLst>
          </p:cNvPr>
          <p:cNvGrpSpPr/>
          <p:nvPr/>
        </p:nvGrpSpPr>
        <p:grpSpPr>
          <a:xfrm>
            <a:off x="219625" y="1894519"/>
            <a:ext cx="1766937" cy="1871109"/>
            <a:chOff x="4828875" y="565650"/>
            <a:chExt cx="704675" cy="688075"/>
          </a:xfrm>
        </p:grpSpPr>
        <p:sp>
          <p:nvSpPr>
            <p:cNvPr id="10" name="Google Shape;1080;p38">
              <a:extLst>
                <a:ext uri="{FF2B5EF4-FFF2-40B4-BE49-F238E27FC236}">
                  <a16:creationId xmlns:a16="http://schemas.microsoft.com/office/drawing/2014/main" id="{4979D432-B19C-4256-8B12-2EF369567D66}"/>
                </a:ext>
              </a:extLst>
            </p:cNvPr>
            <p:cNvSpPr/>
            <p:nvPr/>
          </p:nvSpPr>
          <p:spPr>
            <a:xfrm>
              <a:off x="4828875" y="565650"/>
              <a:ext cx="704675" cy="688075"/>
            </a:xfrm>
            <a:custGeom>
              <a:avLst/>
              <a:gdLst/>
              <a:ahLst/>
              <a:cxnLst/>
              <a:rect l="l" t="t" r="r" b="b"/>
              <a:pathLst>
                <a:path w="28187" h="27523" extrusionOk="0">
                  <a:moveTo>
                    <a:pt x="5548" y="3383"/>
                  </a:moveTo>
                  <a:lnTo>
                    <a:pt x="5657" y="3397"/>
                  </a:lnTo>
                  <a:cubicBezTo>
                    <a:pt x="5792" y="3437"/>
                    <a:pt x="5941" y="3478"/>
                    <a:pt x="6076" y="3545"/>
                  </a:cubicBezTo>
                  <a:cubicBezTo>
                    <a:pt x="5995" y="3613"/>
                    <a:pt x="5927" y="3681"/>
                    <a:pt x="5860" y="3762"/>
                  </a:cubicBezTo>
                  <a:cubicBezTo>
                    <a:pt x="5778" y="3857"/>
                    <a:pt x="5697" y="3951"/>
                    <a:pt x="5643" y="4073"/>
                  </a:cubicBezTo>
                  <a:lnTo>
                    <a:pt x="5643" y="3965"/>
                  </a:lnTo>
                  <a:cubicBezTo>
                    <a:pt x="5630" y="3762"/>
                    <a:pt x="5589" y="3573"/>
                    <a:pt x="5548" y="3383"/>
                  </a:cubicBezTo>
                  <a:close/>
                  <a:moveTo>
                    <a:pt x="8958" y="4926"/>
                  </a:moveTo>
                  <a:cubicBezTo>
                    <a:pt x="9067" y="4966"/>
                    <a:pt x="9175" y="5020"/>
                    <a:pt x="9283" y="5075"/>
                  </a:cubicBezTo>
                  <a:cubicBezTo>
                    <a:pt x="9418" y="5142"/>
                    <a:pt x="9554" y="5223"/>
                    <a:pt x="9675" y="5332"/>
                  </a:cubicBezTo>
                  <a:cubicBezTo>
                    <a:pt x="9770" y="5426"/>
                    <a:pt x="9851" y="5521"/>
                    <a:pt x="9919" y="5643"/>
                  </a:cubicBezTo>
                  <a:cubicBezTo>
                    <a:pt x="9987" y="5751"/>
                    <a:pt x="10054" y="5886"/>
                    <a:pt x="10108" y="6008"/>
                  </a:cubicBezTo>
                  <a:cubicBezTo>
                    <a:pt x="9892" y="6143"/>
                    <a:pt x="9689" y="6292"/>
                    <a:pt x="9486" y="6455"/>
                  </a:cubicBezTo>
                  <a:lnTo>
                    <a:pt x="9459" y="6482"/>
                  </a:lnTo>
                  <a:cubicBezTo>
                    <a:pt x="9175" y="6401"/>
                    <a:pt x="8877" y="6346"/>
                    <a:pt x="8579" y="6319"/>
                  </a:cubicBezTo>
                  <a:cubicBezTo>
                    <a:pt x="8620" y="6252"/>
                    <a:pt x="8661" y="6198"/>
                    <a:pt x="8701" y="6130"/>
                  </a:cubicBezTo>
                  <a:cubicBezTo>
                    <a:pt x="8769" y="5981"/>
                    <a:pt x="8837" y="5832"/>
                    <a:pt x="8877" y="5670"/>
                  </a:cubicBezTo>
                  <a:cubicBezTo>
                    <a:pt x="8918" y="5507"/>
                    <a:pt x="8945" y="5345"/>
                    <a:pt x="8958" y="5169"/>
                  </a:cubicBezTo>
                  <a:lnTo>
                    <a:pt x="8958" y="4926"/>
                  </a:lnTo>
                  <a:close/>
                  <a:moveTo>
                    <a:pt x="11123" y="0"/>
                  </a:moveTo>
                  <a:cubicBezTo>
                    <a:pt x="10974" y="27"/>
                    <a:pt x="10839" y="54"/>
                    <a:pt x="10690" y="95"/>
                  </a:cubicBezTo>
                  <a:cubicBezTo>
                    <a:pt x="10271" y="217"/>
                    <a:pt x="9905" y="447"/>
                    <a:pt x="9608" y="772"/>
                  </a:cubicBezTo>
                  <a:cubicBezTo>
                    <a:pt x="9445" y="934"/>
                    <a:pt x="9310" y="1123"/>
                    <a:pt x="9202" y="1326"/>
                  </a:cubicBezTo>
                  <a:cubicBezTo>
                    <a:pt x="9067" y="1556"/>
                    <a:pt x="8958" y="1814"/>
                    <a:pt x="8904" y="2071"/>
                  </a:cubicBezTo>
                  <a:cubicBezTo>
                    <a:pt x="8850" y="2341"/>
                    <a:pt x="8850" y="2598"/>
                    <a:pt x="8931" y="2855"/>
                  </a:cubicBezTo>
                  <a:cubicBezTo>
                    <a:pt x="8931" y="2896"/>
                    <a:pt x="8945" y="2950"/>
                    <a:pt x="8972" y="2991"/>
                  </a:cubicBezTo>
                  <a:cubicBezTo>
                    <a:pt x="8715" y="2937"/>
                    <a:pt x="8471" y="2896"/>
                    <a:pt x="8214" y="2882"/>
                  </a:cubicBezTo>
                  <a:lnTo>
                    <a:pt x="8201" y="2882"/>
                  </a:lnTo>
                  <a:cubicBezTo>
                    <a:pt x="8174" y="2842"/>
                    <a:pt x="8133" y="2801"/>
                    <a:pt x="8106" y="2761"/>
                  </a:cubicBezTo>
                  <a:cubicBezTo>
                    <a:pt x="7903" y="2531"/>
                    <a:pt x="7673" y="2341"/>
                    <a:pt x="7429" y="2165"/>
                  </a:cubicBezTo>
                  <a:cubicBezTo>
                    <a:pt x="6915" y="1814"/>
                    <a:pt x="6320" y="1597"/>
                    <a:pt x="5711" y="1529"/>
                  </a:cubicBezTo>
                  <a:cubicBezTo>
                    <a:pt x="5589" y="1516"/>
                    <a:pt x="5481" y="1516"/>
                    <a:pt x="5373" y="1516"/>
                  </a:cubicBezTo>
                  <a:cubicBezTo>
                    <a:pt x="5156" y="1516"/>
                    <a:pt x="4940" y="1529"/>
                    <a:pt x="4737" y="1583"/>
                  </a:cubicBezTo>
                  <a:lnTo>
                    <a:pt x="4710" y="1583"/>
                  </a:lnTo>
                  <a:cubicBezTo>
                    <a:pt x="4615" y="1435"/>
                    <a:pt x="4507" y="1286"/>
                    <a:pt x="4385" y="1150"/>
                  </a:cubicBezTo>
                  <a:cubicBezTo>
                    <a:pt x="4168" y="893"/>
                    <a:pt x="3898" y="690"/>
                    <a:pt x="3586" y="555"/>
                  </a:cubicBezTo>
                  <a:cubicBezTo>
                    <a:pt x="3492" y="515"/>
                    <a:pt x="3383" y="487"/>
                    <a:pt x="3289" y="487"/>
                  </a:cubicBezTo>
                  <a:cubicBezTo>
                    <a:pt x="2396" y="487"/>
                    <a:pt x="2139" y="1719"/>
                    <a:pt x="2964" y="2071"/>
                  </a:cubicBezTo>
                  <a:cubicBezTo>
                    <a:pt x="2991" y="2084"/>
                    <a:pt x="3018" y="2111"/>
                    <a:pt x="3045" y="2138"/>
                  </a:cubicBezTo>
                  <a:cubicBezTo>
                    <a:pt x="3153" y="2233"/>
                    <a:pt x="3248" y="2355"/>
                    <a:pt x="3329" y="2477"/>
                  </a:cubicBezTo>
                  <a:cubicBezTo>
                    <a:pt x="3221" y="2612"/>
                    <a:pt x="3126" y="2761"/>
                    <a:pt x="3045" y="2910"/>
                  </a:cubicBezTo>
                  <a:cubicBezTo>
                    <a:pt x="2923" y="3112"/>
                    <a:pt x="2829" y="3343"/>
                    <a:pt x="2761" y="3573"/>
                  </a:cubicBezTo>
                  <a:cubicBezTo>
                    <a:pt x="2680" y="3830"/>
                    <a:pt x="2653" y="4114"/>
                    <a:pt x="2693" y="4398"/>
                  </a:cubicBezTo>
                  <a:cubicBezTo>
                    <a:pt x="2720" y="4533"/>
                    <a:pt x="2775" y="4682"/>
                    <a:pt x="2842" y="4817"/>
                  </a:cubicBezTo>
                  <a:cubicBezTo>
                    <a:pt x="2937" y="4966"/>
                    <a:pt x="3045" y="5102"/>
                    <a:pt x="3181" y="5223"/>
                  </a:cubicBezTo>
                  <a:cubicBezTo>
                    <a:pt x="3302" y="5332"/>
                    <a:pt x="3451" y="5426"/>
                    <a:pt x="3614" y="5507"/>
                  </a:cubicBezTo>
                  <a:cubicBezTo>
                    <a:pt x="3749" y="5548"/>
                    <a:pt x="3884" y="5589"/>
                    <a:pt x="4033" y="5616"/>
                  </a:cubicBezTo>
                  <a:cubicBezTo>
                    <a:pt x="4114" y="5616"/>
                    <a:pt x="4195" y="5629"/>
                    <a:pt x="4263" y="5629"/>
                  </a:cubicBezTo>
                  <a:cubicBezTo>
                    <a:pt x="4439" y="5629"/>
                    <a:pt x="4601" y="5602"/>
                    <a:pt x="4764" y="5548"/>
                  </a:cubicBezTo>
                  <a:cubicBezTo>
                    <a:pt x="4967" y="5467"/>
                    <a:pt x="5156" y="5332"/>
                    <a:pt x="5305" y="5169"/>
                  </a:cubicBezTo>
                  <a:lnTo>
                    <a:pt x="5305" y="5169"/>
                  </a:lnTo>
                  <a:cubicBezTo>
                    <a:pt x="5291" y="5291"/>
                    <a:pt x="5291" y="5426"/>
                    <a:pt x="5305" y="5562"/>
                  </a:cubicBezTo>
                  <a:cubicBezTo>
                    <a:pt x="5318" y="5738"/>
                    <a:pt x="5359" y="5913"/>
                    <a:pt x="5413" y="6089"/>
                  </a:cubicBezTo>
                  <a:cubicBezTo>
                    <a:pt x="5508" y="6333"/>
                    <a:pt x="5643" y="6549"/>
                    <a:pt x="5833" y="6725"/>
                  </a:cubicBezTo>
                  <a:cubicBezTo>
                    <a:pt x="5481" y="6874"/>
                    <a:pt x="5156" y="7050"/>
                    <a:pt x="4858" y="7253"/>
                  </a:cubicBezTo>
                  <a:cubicBezTo>
                    <a:pt x="4155" y="7727"/>
                    <a:pt x="3532" y="8308"/>
                    <a:pt x="3005" y="8971"/>
                  </a:cubicBezTo>
                  <a:cubicBezTo>
                    <a:pt x="2477" y="9648"/>
                    <a:pt x="2017" y="10379"/>
                    <a:pt x="1638" y="11163"/>
                  </a:cubicBezTo>
                  <a:cubicBezTo>
                    <a:pt x="907" y="12652"/>
                    <a:pt x="407" y="14262"/>
                    <a:pt x="163" y="15913"/>
                  </a:cubicBezTo>
                  <a:cubicBezTo>
                    <a:pt x="41" y="16792"/>
                    <a:pt x="1" y="17699"/>
                    <a:pt x="68" y="18592"/>
                  </a:cubicBezTo>
                  <a:cubicBezTo>
                    <a:pt x="136" y="19512"/>
                    <a:pt x="298" y="20419"/>
                    <a:pt x="583" y="21285"/>
                  </a:cubicBezTo>
                  <a:cubicBezTo>
                    <a:pt x="718" y="21718"/>
                    <a:pt x="880" y="22137"/>
                    <a:pt x="1083" y="22530"/>
                  </a:cubicBezTo>
                  <a:cubicBezTo>
                    <a:pt x="1273" y="22936"/>
                    <a:pt x="1503" y="23314"/>
                    <a:pt x="1760" y="23680"/>
                  </a:cubicBezTo>
                  <a:cubicBezTo>
                    <a:pt x="2260" y="24410"/>
                    <a:pt x="2896" y="25033"/>
                    <a:pt x="3627" y="25520"/>
                  </a:cubicBezTo>
                  <a:cubicBezTo>
                    <a:pt x="4398" y="26034"/>
                    <a:pt x="5264" y="26386"/>
                    <a:pt x="6171" y="26535"/>
                  </a:cubicBezTo>
                  <a:cubicBezTo>
                    <a:pt x="6617" y="26616"/>
                    <a:pt x="7064" y="26657"/>
                    <a:pt x="7510" y="26657"/>
                  </a:cubicBezTo>
                  <a:lnTo>
                    <a:pt x="7673" y="26657"/>
                  </a:lnTo>
                  <a:cubicBezTo>
                    <a:pt x="8187" y="26643"/>
                    <a:pt x="8701" y="26589"/>
                    <a:pt x="9202" y="26467"/>
                  </a:cubicBezTo>
                  <a:cubicBezTo>
                    <a:pt x="9567" y="26670"/>
                    <a:pt x="9960" y="26833"/>
                    <a:pt x="10352" y="26968"/>
                  </a:cubicBezTo>
                  <a:cubicBezTo>
                    <a:pt x="10771" y="27117"/>
                    <a:pt x="11204" y="27225"/>
                    <a:pt x="11651" y="27306"/>
                  </a:cubicBezTo>
                  <a:cubicBezTo>
                    <a:pt x="12084" y="27387"/>
                    <a:pt x="12531" y="27441"/>
                    <a:pt x="12977" y="27482"/>
                  </a:cubicBezTo>
                  <a:cubicBezTo>
                    <a:pt x="13342" y="27509"/>
                    <a:pt x="13708" y="27523"/>
                    <a:pt x="14046" y="27523"/>
                  </a:cubicBezTo>
                  <a:cubicBezTo>
                    <a:pt x="14520" y="27523"/>
                    <a:pt x="15007" y="27496"/>
                    <a:pt x="15507" y="27455"/>
                  </a:cubicBezTo>
                  <a:cubicBezTo>
                    <a:pt x="15940" y="27414"/>
                    <a:pt x="16373" y="27347"/>
                    <a:pt x="16793" y="27265"/>
                  </a:cubicBezTo>
                  <a:cubicBezTo>
                    <a:pt x="17239" y="27184"/>
                    <a:pt x="17686" y="27063"/>
                    <a:pt x="18119" y="26927"/>
                  </a:cubicBezTo>
                  <a:cubicBezTo>
                    <a:pt x="18998" y="26643"/>
                    <a:pt x="19851" y="26237"/>
                    <a:pt x="20649" y="25750"/>
                  </a:cubicBezTo>
                  <a:cubicBezTo>
                    <a:pt x="20771" y="25669"/>
                    <a:pt x="20893" y="25588"/>
                    <a:pt x="21015" y="25506"/>
                  </a:cubicBezTo>
                  <a:cubicBezTo>
                    <a:pt x="21042" y="25493"/>
                    <a:pt x="21082" y="25466"/>
                    <a:pt x="21109" y="25439"/>
                  </a:cubicBezTo>
                  <a:cubicBezTo>
                    <a:pt x="21502" y="25168"/>
                    <a:pt x="21867" y="24857"/>
                    <a:pt x="22219" y="24532"/>
                  </a:cubicBezTo>
                  <a:cubicBezTo>
                    <a:pt x="22435" y="24532"/>
                    <a:pt x="22665" y="24519"/>
                    <a:pt x="22895" y="24492"/>
                  </a:cubicBezTo>
                  <a:cubicBezTo>
                    <a:pt x="23382" y="24451"/>
                    <a:pt x="23856" y="24343"/>
                    <a:pt x="24316" y="24167"/>
                  </a:cubicBezTo>
                  <a:cubicBezTo>
                    <a:pt x="25250" y="23829"/>
                    <a:pt x="26062" y="23220"/>
                    <a:pt x="26643" y="22421"/>
                  </a:cubicBezTo>
                  <a:cubicBezTo>
                    <a:pt x="26968" y="21975"/>
                    <a:pt x="27225" y="21501"/>
                    <a:pt x="27415" y="21001"/>
                  </a:cubicBezTo>
                  <a:cubicBezTo>
                    <a:pt x="27618" y="20486"/>
                    <a:pt x="27780" y="19945"/>
                    <a:pt x="27902" y="19404"/>
                  </a:cubicBezTo>
                  <a:cubicBezTo>
                    <a:pt x="28118" y="18321"/>
                    <a:pt x="28186" y="17212"/>
                    <a:pt x="28091" y="16116"/>
                  </a:cubicBezTo>
                  <a:cubicBezTo>
                    <a:pt x="27997" y="15006"/>
                    <a:pt x="27780" y="13910"/>
                    <a:pt x="27428" y="12868"/>
                  </a:cubicBezTo>
                  <a:cubicBezTo>
                    <a:pt x="27090" y="11827"/>
                    <a:pt x="26643" y="10825"/>
                    <a:pt x="26089" y="9878"/>
                  </a:cubicBezTo>
                  <a:cubicBezTo>
                    <a:pt x="25561" y="8958"/>
                    <a:pt x="24925" y="8105"/>
                    <a:pt x="24194" y="7321"/>
                  </a:cubicBezTo>
                  <a:cubicBezTo>
                    <a:pt x="23477" y="6536"/>
                    <a:pt x="22611" y="5900"/>
                    <a:pt x="21650" y="5440"/>
                  </a:cubicBezTo>
                  <a:cubicBezTo>
                    <a:pt x="21245" y="5264"/>
                    <a:pt x="20812" y="5129"/>
                    <a:pt x="20365" y="5061"/>
                  </a:cubicBezTo>
                  <a:cubicBezTo>
                    <a:pt x="20176" y="5034"/>
                    <a:pt x="19973" y="5020"/>
                    <a:pt x="19770" y="5020"/>
                  </a:cubicBezTo>
                  <a:cubicBezTo>
                    <a:pt x="19513" y="5020"/>
                    <a:pt x="19255" y="5047"/>
                    <a:pt x="18998" y="5088"/>
                  </a:cubicBezTo>
                  <a:cubicBezTo>
                    <a:pt x="18525" y="5183"/>
                    <a:pt x="18051" y="5359"/>
                    <a:pt x="17632" y="5602"/>
                  </a:cubicBezTo>
                  <a:cubicBezTo>
                    <a:pt x="17524" y="5656"/>
                    <a:pt x="17429" y="5710"/>
                    <a:pt x="17334" y="5778"/>
                  </a:cubicBezTo>
                  <a:cubicBezTo>
                    <a:pt x="17118" y="5670"/>
                    <a:pt x="16901" y="5562"/>
                    <a:pt x="16685" y="5467"/>
                  </a:cubicBezTo>
                  <a:cubicBezTo>
                    <a:pt x="16549" y="4926"/>
                    <a:pt x="16387" y="4384"/>
                    <a:pt x="16170" y="3870"/>
                  </a:cubicBezTo>
                  <a:cubicBezTo>
                    <a:pt x="15981" y="3383"/>
                    <a:pt x="15737" y="2937"/>
                    <a:pt x="15453" y="2517"/>
                  </a:cubicBezTo>
                  <a:cubicBezTo>
                    <a:pt x="15250" y="2233"/>
                    <a:pt x="15034" y="1962"/>
                    <a:pt x="14804" y="1719"/>
                  </a:cubicBezTo>
                  <a:cubicBezTo>
                    <a:pt x="14533" y="1462"/>
                    <a:pt x="14249" y="1218"/>
                    <a:pt x="13951" y="988"/>
                  </a:cubicBezTo>
                  <a:cubicBezTo>
                    <a:pt x="13654" y="758"/>
                    <a:pt x="13315" y="569"/>
                    <a:pt x="12977" y="393"/>
                  </a:cubicBezTo>
                  <a:cubicBezTo>
                    <a:pt x="12490" y="149"/>
                    <a:pt x="11962" y="14"/>
                    <a:pt x="1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081;p38">
              <a:extLst>
                <a:ext uri="{FF2B5EF4-FFF2-40B4-BE49-F238E27FC236}">
                  <a16:creationId xmlns:a16="http://schemas.microsoft.com/office/drawing/2014/main" id="{6EB5910C-97E8-4F8E-ADB1-32FE53E18813}"/>
                </a:ext>
              </a:extLst>
            </p:cNvPr>
            <p:cNvSpPr/>
            <p:nvPr/>
          </p:nvSpPr>
          <p:spPr>
            <a:xfrm>
              <a:off x="4907025" y="595425"/>
              <a:ext cx="211450" cy="175000"/>
            </a:xfrm>
            <a:custGeom>
              <a:avLst/>
              <a:gdLst/>
              <a:ahLst/>
              <a:cxnLst/>
              <a:rect l="l" t="t" r="r" b="b"/>
              <a:pathLst>
                <a:path w="8458" h="7000" extrusionOk="0">
                  <a:moveTo>
                    <a:pt x="1272" y="1854"/>
                  </a:moveTo>
                  <a:cubicBezTo>
                    <a:pt x="1299" y="1921"/>
                    <a:pt x="1326" y="2003"/>
                    <a:pt x="1354" y="2070"/>
                  </a:cubicBezTo>
                  <a:lnTo>
                    <a:pt x="1354" y="2084"/>
                  </a:lnTo>
                  <a:cubicBezTo>
                    <a:pt x="1435" y="2327"/>
                    <a:pt x="1475" y="2571"/>
                    <a:pt x="1502" y="2828"/>
                  </a:cubicBezTo>
                  <a:cubicBezTo>
                    <a:pt x="1502" y="2923"/>
                    <a:pt x="1502" y="3018"/>
                    <a:pt x="1489" y="3112"/>
                  </a:cubicBezTo>
                  <a:cubicBezTo>
                    <a:pt x="1475" y="3153"/>
                    <a:pt x="1462" y="3193"/>
                    <a:pt x="1448" y="3234"/>
                  </a:cubicBezTo>
                  <a:cubicBezTo>
                    <a:pt x="1435" y="3248"/>
                    <a:pt x="1421" y="3275"/>
                    <a:pt x="1408" y="3288"/>
                  </a:cubicBezTo>
                  <a:lnTo>
                    <a:pt x="1354" y="3329"/>
                  </a:lnTo>
                  <a:lnTo>
                    <a:pt x="1299" y="3356"/>
                  </a:lnTo>
                  <a:cubicBezTo>
                    <a:pt x="1272" y="3356"/>
                    <a:pt x="1245" y="3369"/>
                    <a:pt x="1218" y="3369"/>
                  </a:cubicBezTo>
                  <a:cubicBezTo>
                    <a:pt x="1151" y="3369"/>
                    <a:pt x="1096" y="3369"/>
                    <a:pt x="1029" y="3356"/>
                  </a:cubicBezTo>
                  <a:cubicBezTo>
                    <a:pt x="961" y="3342"/>
                    <a:pt x="907" y="3315"/>
                    <a:pt x="853" y="3288"/>
                  </a:cubicBezTo>
                  <a:cubicBezTo>
                    <a:pt x="826" y="3275"/>
                    <a:pt x="799" y="3261"/>
                    <a:pt x="772" y="3234"/>
                  </a:cubicBezTo>
                  <a:cubicBezTo>
                    <a:pt x="758" y="3220"/>
                    <a:pt x="731" y="3193"/>
                    <a:pt x="718" y="3180"/>
                  </a:cubicBezTo>
                  <a:cubicBezTo>
                    <a:pt x="704" y="3153"/>
                    <a:pt x="704" y="3139"/>
                    <a:pt x="690" y="3112"/>
                  </a:cubicBezTo>
                  <a:cubicBezTo>
                    <a:pt x="677" y="3085"/>
                    <a:pt x="677" y="3045"/>
                    <a:pt x="677" y="3004"/>
                  </a:cubicBezTo>
                  <a:cubicBezTo>
                    <a:pt x="677" y="2950"/>
                    <a:pt x="677" y="2882"/>
                    <a:pt x="690" y="2815"/>
                  </a:cubicBezTo>
                  <a:cubicBezTo>
                    <a:pt x="731" y="2679"/>
                    <a:pt x="772" y="2557"/>
                    <a:pt x="839" y="2422"/>
                  </a:cubicBezTo>
                  <a:cubicBezTo>
                    <a:pt x="934" y="2246"/>
                    <a:pt x="1056" y="2084"/>
                    <a:pt x="1191" y="1935"/>
                  </a:cubicBezTo>
                  <a:cubicBezTo>
                    <a:pt x="1218" y="1908"/>
                    <a:pt x="1245" y="1881"/>
                    <a:pt x="1259" y="1854"/>
                  </a:cubicBezTo>
                  <a:close/>
                  <a:moveTo>
                    <a:pt x="7348" y="4059"/>
                  </a:moveTo>
                  <a:lnTo>
                    <a:pt x="7361" y="4080"/>
                  </a:lnTo>
                  <a:lnTo>
                    <a:pt x="7361" y="4080"/>
                  </a:lnTo>
                  <a:cubicBezTo>
                    <a:pt x="7358" y="4073"/>
                    <a:pt x="7355" y="4066"/>
                    <a:pt x="7348" y="4059"/>
                  </a:cubicBezTo>
                  <a:close/>
                  <a:moveTo>
                    <a:pt x="7361" y="4080"/>
                  </a:moveTo>
                  <a:cubicBezTo>
                    <a:pt x="7365" y="4086"/>
                    <a:pt x="7368" y="4093"/>
                    <a:pt x="7375" y="4100"/>
                  </a:cubicBezTo>
                  <a:lnTo>
                    <a:pt x="7361" y="4080"/>
                  </a:lnTo>
                  <a:close/>
                  <a:moveTo>
                    <a:pt x="4439" y="2923"/>
                  </a:moveTo>
                  <a:cubicBezTo>
                    <a:pt x="4479" y="3018"/>
                    <a:pt x="4520" y="3126"/>
                    <a:pt x="4560" y="3220"/>
                  </a:cubicBezTo>
                  <a:cubicBezTo>
                    <a:pt x="4615" y="3396"/>
                    <a:pt x="4642" y="3572"/>
                    <a:pt x="4669" y="3762"/>
                  </a:cubicBezTo>
                  <a:cubicBezTo>
                    <a:pt x="4669" y="3884"/>
                    <a:pt x="4655" y="4005"/>
                    <a:pt x="4642" y="4127"/>
                  </a:cubicBezTo>
                  <a:cubicBezTo>
                    <a:pt x="4615" y="4222"/>
                    <a:pt x="4587" y="4303"/>
                    <a:pt x="4547" y="4384"/>
                  </a:cubicBezTo>
                  <a:cubicBezTo>
                    <a:pt x="4520" y="4438"/>
                    <a:pt x="4466" y="4506"/>
                    <a:pt x="4425" y="4560"/>
                  </a:cubicBezTo>
                  <a:cubicBezTo>
                    <a:pt x="4371" y="4628"/>
                    <a:pt x="4303" y="4682"/>
                    <a:pt x="4236" y="4736"/>
                  </a:cubicBezTo>
                  <a:cubicBezTo>
                    <a:pt x="4182" y="4763"/>
                    <a:pt x="4127" y="4790"/>
                    <a:pt x="4060" y="4817"/>
                  </a:cubicBezTo>
                  <a:cubicBezTo>
                    <a:pt x="4019" y="4831"/>
                    <a:pt x="3965" y="4831"/>
                    <a:pt x="3924" y="4844"/>
                  </a:cubicBezTo>
                  <a:cubicBezTo>
                    <a:pt x="3870" y="4844"/>
                    <a:pt x="3830" y="4844"/>
                    <a:pt x="3789" y="4831"/>
                  </a:cubicBezTo>
                  <a:cubicBezTo>
                    <a:pt x="3749" y="4817"/>
                    <a:pt x="3708" y="4804"/>
                    <a:pt x="3667" y="4790"/>
                  </a:cubicBezTo>
                  <a:cubicBezTo>
                    <a:pt x="3627" y="4763"/>
                    <a:pt x="3600" y="4736"/>
                    <a:pt x="3573" y="4722"/>
                  </a:cubicBezTo>
                  <a:cubicBezTo>
                    <a:pt x="3532" y="4682"/>
                    <a:pt x="3505" y="4655"/>
                    <a:pt x="3478" y="4614"/>
                  </a:cubicBezTo>
                  <a:cubicBezTo>
                    <a:pt x="3451" y="4560"/>
                    <a:pt x="3424" y="4506"/>
                    <a:pt x="3410" y="4452"/>
                  </a:cubicBezTo>
                  <a:cubicBezTo>
                    <a:pt x="3383" y="4384"/>
                    <a:pt x="3370" y="4303"/>
                    <a:pt x="3370" y="4235"/>
                  </a:cubicBezTo>
                  <a:cubicBezTo>
                    <a:pt x="3370" y="4114"/>
                    <a:pt x="3383" y="3978"/>
                    <a:pt x="3397" y="3856"/>
                  </a:cubicBezTo>
                  <a:cubicBezTo>
                    <a:pt x="3424" y="3748"/>
                    <a:pt x="3464" y="3640"/>
                    <a:pt x="3518" y="3532"/>
                  </a:cubicBezTo>
                  <a:cubicBezTo>
                    <a:pt x="3559" y="3464"/>
                    <a:pt x="3613" y="3383"/>
                    <a:pt x="3681" y="3315"/>
                  </a:cubicBezTo>
                  <a:cubicBezTo>
                    <a:pt x="3735" y="3248"/>
                    <a:pt x="3803" y="3193"/>
                    <a:pt x="3884" y="3139"/>
                  </a:cubicBezTo>
                  <a:cubicBezTo>
                    <a:pt x="3979" y="3085"/>
                    <a:pt x="4087" y="3031"/>
                    <a:pt x="4209" y="2990"/>
                  </a:cubicBezTo>
                  <a:cubicBezTo>
                    <a:pt x="4276" y="2977"/>
                    <a:pt x="4357" y="2950"/>
                    <a:pt x="4439" y="2936"/>
                  </a:cubicBezTo>
                  <a:lnTo>
                    <a:pt x="4439" y="2923"/>
                  </a:lnTo>
                  <a:close/>
                  <a:moveTo>
                    <a:pt x="176" y="0"/>
                  </a:moveTo>
                  <a:cubicBezTo>
                    <a:pt x="122" y="0"/>
                    <a:pt x="68" y="41"/>
                    <a:pt x="41" y="95"/>
                  </a:cubicBezTo>
                  <a:lnTo>
                    <a:pt x="27" y="95"/>
                  </a:lnTo>
                  <a:cubicBezTo>
                    <a:pt x="0" y="162"/>
                    <a:pt x="41" y="257"/>
                    <a:pt x="109" y="284"/>
                  </a:cubicBezTo>
                  <a:lnTo>
                    <a:pt x="163" y="298"/>
                  </a:lnTo>
                  <a:cubicBezTo>
                    <a:pt x="244" y="352"/>
                    <a:pt x="325" y="406"/>
                    <a:pt x="393" y="474"/>
                  </a:cubicBezTo>
                  <a:cubicBezTo>
                    <a:pt x="555" y="636"/>
                    <a:pt x="704" y="812"/>
                    <a:pt x="826" y="1015"/>
                  </a:cubicBezTo>
                  <a:lnTo>
                    <a:pt x="812" y="988"/>
                  </a:lnTo>
                  <a:lnTo>
                    <a:pt x="812" y="988"/>
                  </a:lnTo>
                  <a:cubicBezTo>
                    <a:pt x="893" y="1123"/>
                    <a:pt x="975" y="1258"/>
                    <a:pt x="1042" y="1407"/>
                  </a:cubicBezTo>
                  <a:cubicBezTo>
                    <a:pt x="961" y="1488"/>
                    <a:pt x="893" y="1570"/>
                    <a:pt x="826" y="1651"/>
                  </a:cubicBezTo>
                  <a:cubicBezTo>
                    <a:pt x="704" y="1786"/>
                    <a:pt x="609" y="1935"/>
                    <a:pt x="515" y="2084"/>
                  </a:cubicBezTo>
                  <a:cubicBezTo>
                    <a:pt x="420" y="2246"/>
                    <a:pt x="352" y="2409"/>
                    <a:pt x="298" y="2585"/>
                  </a:cubicBezTo>
                  <a:cubicBezTo>
                    <a:pt x="244" y="2760"/>
                    <a:pt x="230" y="2936"/>
                    <a:pt x="257" y="3112"/>
                  </a:cubicBezTo>
                  <a:cubicBezTo>
                    <a:pt x="271" y="3193"/>
                    <a:pt x="298" y="3261"/>
                    <a:pt x="339" y="3329"/>
                  </a:cubicBezTo>
                  <a:cubicBezTo>
                    <a:pt x="379" y="3410"/>
                    <a:pt x="447" y="3491"/>
                    <a:pt x="515" y="3545"/>
                  </a:cubicBezTo>
                  <a:cubicBezTo>
                    <a:pt x="582" y="3599"/>
                    <a:pt x="663" y="3640"/>
                    <a:pt x="745" y="3681"/>
                  </a:cubicBezTo>
                  <a:cubicBezTo>
                    <a:pt x="826" y="3708"/>
                    <a:pt x="921" y="3735"/>
                    <a:pt x="1015" y="3748"/>
                  </a:cubicBezTo>
                  <a:cubicBezTo>
                    <a:pt x="1049" y="3752"/>
                    <a:pt x="1083" y="3753"/>
                    <a:pt x="1117" y="3753"/>
                  </a:cubicBezTo>
                  <a:cubicBezTo>
                    <a:pt x="1218" y="3753"/>
                    <a:pt x="1320" y="3738"/>
                    <a:pt x="1421" y="3708"/>
                  </a:cubicBezTo>
                  <a:cubicBezTo>
                    <a:pt x="1529" y="3667"/>
                    <a:pt x="1624" y="3599"/>
                    <a:pt x="1692" y="3505"/>
                  </a:cubicBezTo>
                  <a:cubicBezTo>
                    <a:pt x="1759" y="3410"/>
                    <a:pt x="1814" y="3302"/>
                    <a:pt x="1827" y="3180"/>
                  </a:cubicBezTo>
                  <a:cubicBezTo>
                    <a:pt x="1854" y="3058"/>
                    <a:pt x="1854" y="2936"/>
                    <a:pt x="1841" y="2801"/>
                  </a:cubicBezTo>
                  <a:cubicBezTo>
                    <a:pt x="1827" y="2530"/>
                    <a:pt x="1759" y="2246"/>
                    <a:pt x="1665" y="1989"/>
                  </a:cubicBezTo>
                  <a:cubicBezTo>
                    <a:pt x="1624" y="1867"/>
                    <a:pt x="1570" y="1759"/>
                    <a:pt x="1529" y="1651"/>
                  </a:cubicBezTo>
                  <a:cubicBezTo>
                    <a:pt x="1584" y="1624"/>
                    <a:pt x="1651" y="1597"/>
                    <a:pt x="1705" y="1570"/>
                  </a:cubicBezTo>
                  <a:cubicBezTo>
                    <a:pt x="1841" y="1529"/>
                    <a:pt x="1989" y="1516"/>
                    <a:pt x="2138" y="1502"/>
                  </a:cubicBezTo>
                  <a:cubicBezTo>
                    <a:pt x="2171" y="1500"/>
                    <a:pt x="2203" y="1498"/>
                    <a:pt x="2236" y="1498"/>
                  </a:cubicBezTo>
                  <a:cubicBezTo>
                    <a:pt x="2383" y="1498"/>
                    <a:pt x="2536" y="1521"/>
                    <a:pt x="2680" y="1543"/>
                  </a:cubicBezTo>
                  <a:cubicBezTo>
                    <a:pt x="2910" y="1597"/>
                    <a:pt x="3126" y="1678"/>
                    <a:pt x="3343" y="1786"/>
                  </a:cubicBezTo>
                  <a:cubicBezTo>
                    <a:pt x="3546" y="1894"/>
                    <a:pt x="3735" y="2030"/>
                    <a:pt x="3911" y="2192"/>
                  </a:cubicBezTo>
                  <a:cubicBezTo>
                    <a:pt x="4006" y="2273"/>
                    <a:pt x="4087" y="2368"/>
                    <a:pt x="4168" y="2463"/>
                  </a:cubicBezTo>
                  <a:lnTo>
                    <a:pt x="4087" y="2490"/>
                  </a:lnTo>
                  <a:cubicBezTo>
                    <a:pt x="3924" y="2530"/>
                    <a:pt x="3789" y="2598"/>
                    <a:pt x="3640" y="2679"/>
                  </a:cubicBezTo>
                  <a:cubicBezTo>
                    <a:pt x="3573" y="2720"/>
                    <a:pt x="3505" y="2774"/>
                    <a:pt x="3437" y="2828"/>
                  </a:cubicBezTo>
                  <a:cubicBezTo>
                    <a:pt x="3248" y="2990"/>
                    <a:pt x="3099" y="3207"/>
                    <a:pt x="3004" y="3437"/>
                  </a:cubicBezTo>
                  <a:cubicBezTo>
                    <a:pt x="2937" y="3613"/>
                    <a:pt x="2883" y="3789"/>
                    <a:pt x="2869" y="3965"/>
                  </a:cubicBezTo>
                  <a:cubicBezTo>
                    <a:pt x="2855" y="4086"/>
                    <a:pt x="2855" y="4195"/>
                    <a:pt x="2869" y="4303"/>
                  </a:cubicBezTo>
                  <a:cubicBezTo>
                    <a:pt x="2883" y="4425"/>
                    <a:pt x="2910" y="4547"/>
                    <a:pt x="2950" y="4655"/>
                  </a:cubicBezTo>
                  <a:cubicBezTo>
                    <a:pt x="3018" y="4858"/>
                    <a:pt x="3153" y="5020"/>
                    <a:pt x="3316" y="5142"/>
                  </a:cubicBezTo>
                  <a:cubicBezTo>
                    <a:pt x="3478" y="5264"/>
                    <a:pt x="3667" y="5331"/>
                    <a:pt x="3870" y="5331"/>
                  </a:cubicBezTo>
                  <a:cubicBezTo>
                    <a:pt x="4087" y="5331"/>
                    <a:pt x="4303" y="5277"/>
                    <a:pt x="4479" y="5155"/>
                  </a:cubicBezTo>
                  <a:cubicBezTo>
                    <a:pt x="4790" y="4966"/>
                    <a:pt x="5020" y="4668"/>
                    <a:pt x="5115" y="4316"/>
                  </a:cubicBezTo>
                  <a:cubicBezTo>
                    <a:pt x="5142" y="4195"/>
                    <a:pt x="5169" y="4073"/>
                    <a:pt x="5169" y="3938"/>
                  </a:cubicBezTo>
                  <a:cubicBezTo>
                    <a:pt x="5183" y="3708"/>
                    <a:pt x="5156" y="3464"/>
                    <a:pt x="5088" y="3234"/>
                  </a:cubicBezTo>
                  <a:cubicBezTo>
                    <a:pt x="5061" y="3112"/>
                    <a:pt x="5020" y="2990"/>
                    <a:pt x="4980" y="2882"/>
                  </a:cubicBezTo>
                  <a:cubicBezTo>
                    <a:pt x="5183" y="2882"/>
                    <a:pt x="5386" y="2909"/>
                    <a:pt x="5575" y="2950"/>
                  </a:cubicBezTo>
                  <a:cubicBezTo>
                    <a:pt x="5900" y="3031"/>
                    <a:pt x="6198" y="3139"/>
                    <a:pt x="6495" y="3288"/>
                  </a:cubicBezTo>
                  <a:cubicBezTo>
                    <a:pt x="6685" y="3383"/>
                    <a:pt x="6861" y="3505"/>
                    <a:pt x="7023" y="3640"/>
                  </a:cubicBezTo>
                  <a:cubicBezTo>
                    <a:pt x="7158" y="3775"/>
                    <a:pt x="7280" y="3924"/>
                    <a:pt x="7375" y="4086"/>
                  </a:cubicBezTo>
                  <a:cubicBezTo>
                    <a:pt x="7524" y="4316"/>
                    <a:pt x="7632" y="4560"/>
                    <a:pt x="7713" y="4804"/>
                  </a:cubicBezTo>
                  <a:cubicBezTo>
                    <a:pt x="7835" y="5169"/>
                    <a:pt x="7903" y="5561"/>
                    <a:pt x="7916" y="5940"/>
                  </a:cubicBezTo>
                  <a:cubicBezTo>
                    <a:pt x="7930" y="6197"/>
                    <a:pt x="7916" y="6454"/>
                    <a:pt x="7903" y="6725"/>
                  </a:cubicBezTo>
                  <a:cubicBezTo>
                    <a:pt x="7881" y="6904"/>
                    <a:pt x="8015" y="7000"/>
                    <a:pt x="8150" y="7000"/>
                  </a:cubicBezTo>
                  <a:cubicBezTo>
                    <a:pt x="8270" y="7000"/>
                    <a:pt x="8390" y="6925"/>
                    <a:pt x="8403" y="6766"/>
                  </a:cubicBezTo>
                  <a:cubicBezTo>
                    <a:pt x="8457" y="6238"/>
                    <a:pt x="8430" y="5710"/>
                    <a:pt x="8336" y="5196"/>
                  </a:cubicBezTo>
                  <a:cubicBezTo>
                    <a:pt x="8295" y="4925"/>
                    <a:pt x="8214" y="4668"/>
                    <a:pt x="8119" y="4425"/>
                  </a:cubicBezTo>
                  <a:cubicBezTo>
                    <a:pt x="8024" y="4181"/>
                    <a:pt x="7889" y="3938"/>
                    <a:pt x="7740" y="3721"/>
                  </a:cubicBezTo>
                  <a:cubicBezTo>
                    <a:pt x="7551" y="3423"/>
                    <a:pt x="7294" y="3180"/>
                    <a:pt x="6982" y="2977"/>
                  </a:cubicBezTo>
                  <a:cubicBezTo>
                    <a:pt x="6698" y="2801"/>
                    <a:pt x="6401" y="2666"/>
                    <a:pt x="6076" y="2571"/>
                  </a:cubicBezTo>
                  <a:cubicBezTo>
                    <a:pt x="5751" y="2463"/>
                    <a:pt x="5413" y="2395"/>
                    <a:pt x="5061" y="2368"/>
                  </a:cubicBezTo>
                  <a:lnTo>
                    <a:pt x="4723" y="2368"/>
                  </a:lnTo>
                  <a:cubicBezTo>
                    <a:pt x="4655" y="2246"/>
                    <a:pt x="4560" y="2138"/>
                    <a:pt x="4466" y="2016"/>
                  </a:cubicBezTo>
                  <a:cubicBezTo>
                    <a:pt x="4317" y="1840"/>
                    <a:pt x="4127" y="1678"/>
                    <a:pt x="3924" y="1543"/>
                  </a:cubicBezTo>
                  <a:cubicBezTo>
                    <a:pt x="3505" y="1258"/>
                    <a:pt x="3018" y="1083"/>
                    <a:pt x="2517" y="1015"/>
                  </a:cubicBezTo>
                  <a:cubicBezTo>
                    <a:pt x="2436" y="1006"/>
                    <a:pt x="2353" y="1001"/>
                    <a:pt x="2271" y="1001"/>
                  </a:cubicBezTo>
                  <a:cubicBezTo>
                    <a:pt x="2105" y="1001"/>
                    <a:pt x="1940" y="1019"/>
                    <a:pt x="1787" y="1056"/>
                  </a:cubicBezTo>
                  <a:cubicBezTo>
                    <a:pt x="1624" y="1096"/>
                    <a:pt x="1462" y="1150"/>
                    <a:pt x="1326" y="1218"/>
                  </a:cubicBezTo>
                  <a:lnTo>
                    <a:pt x="1286" y="1164"/>
                  </a:lnTo>
                  <a:cubicBezTo>
                    <a:pt x="1137" y="907"/>
                    <a:pt x="975" y="663"/>
                    <a:pt x="785" y="433"/>
                  </a:cubicBezTo>
                  <a:cubicBezTo>
                    <a:pt x="636" y="257"/>
                    <a:pt x="447" y="108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082;p38">
              <a:extLst>
                <a:ext uri="{FF2B5EF4-FFF2-40B4-BE49-F238E27FC236}">
                  <a16:creationId xmlns:a16="http://schemas.microsoft.com/office/drawing/2014/main" id="{3EDBB810-3DB5-46D5-B537-F503A2F24497}"/>
                </a:ext>
              </a:extLst>
            </p:cNvPr>
            <p:cNvSpPr/>
            <p:nvPr/>
          </p:nvSpPr>
          <p:spPr>
            <a:xfrm>
              <a:off x="5067025" y="582900"/>
              <a:ext cx="168150" cy="188475"/>
            </a:xfrm>
            <a:custGeom>
              <a:avLst/>
              <a:gdLst/>
              <a:ahLst/>
              <a:cxnLst/>
              <a:rect l="l" t="t" r="r" b="b"/>
              <a:pathLst>
                <a:path w="6726" h="7539" extrusionOk="0">
                  <a:moveTo>
                    <a:pt x="1881" y="0"/>
                  </a:moveTo>
                  <a:cubicBezTo>
                    <a:pt x="1706" y="0"/>
                    <a:pt x="1530" y="27"/>
                    <a:pt x="1354" y="82"/>
                  </a:cubicBezTo>
                  <a:cubicBezTo>
                    <a:pt x="1056" y="163"/>
                    <a:pt x="785" y="339"/>
                    <a:pt x="582" y="569"/>
                  </a:cubicBezTo>
                  <a:cubicBezTo>
                    <a:pt x="461" y="704"/>
                    <a:pt x="352" y="839"/>
                    <a:pt x="258" y="1002"/>
                  </a:cubicBezTo>
                  <a:cubicBezTo>
                    <a:pt x="149" y="1164"/>
                    <a:pt x="82" y="1354"/>
                    <a:pt x="41" y="1543"/>
                  </a:cubicBezTo>
                  <a:cubicBezTo>
                    <a:pt x="1" y="1692"/>
                    <a:pt x="14" y="1854"/>
                    <a:pt x="55" y="2003"/>
                  </a:cubicBezTo>
                  <a:cubicBezTo>
                    <a:pt x="95" y="2138"/>
                    <a:pt x="163" y="2274"/>
                    <a:pt x="258" y="2382"/>
                  </a:cubicBezTo>
                  <a:cubicBezTo>
                    <a:pt x="352" y="2490"/>
                    <a:pt x="461" y="2598"/>
                    <a:pt x="569" y="2693"/>
                  </a:cubicBezTo>
                  <a:lnTo>
                    <a:pt x="691" y="2788"/>
                  </a:lnTo>
                  <a:cubicBezTo>
                    <a:pt x="772" y="2855"/>
                    <a:pt x="840" y="2923"/>
                    <a:pt x="921" y="2991"/>
                  </a:cubicBezTo>
                  <a:cubicBezTo>
                    <a:pt x="1015" y="3086"/>
                    <a:pt x="1110" y="3180"/>
                    <a:pt x="1191" y="3288"/>
                  </a:cubicBezTo>
                  <a:cubicBezTo>
                    <a:pt x="1273" y="3397"/>
                    <a:pt x="1340" y="3532"/>
                    <a:pt x="1394" y="3654"/>
                  </a:cubicBezTo>
                  <a:cubicBezTo>
                    <a:pt x="1462" y="3816"/>
                    <a:pt x="1503" y="3979"/>
                    <a:pt x="1530" y="4141"/>
                  </a:cubicBezTo>
                  <a:cubicBezTo>
                    <a:pt x="1557" y="4357"/>
                    <a:pt x="1557" y="4587"/>
                    <a:pt x="1530" y="4817"/>
                  </a:cubicBezTo>
                  <a:cubicBezTo>
                    <a:pt x="1476" y="5156"/>
                    <a:pt x="1381" y="5481"/>
                    <a:pt x="1259" y="5792"/>
                  </a:cubicBezTo>
                  <a:cubicBezTo>
                    <a:pt x="1097" y="6171"/>
                    <a:pt x="880" y="6536"/>
                    <a:pt x="637" y="6874"/>
                  </a:cubicBezTo>
                  <a:cubicBezTo>
                    <a:pt x="610" y="6901"/>
                    <a:pt x="610" y="6942"/>
                    <a:pt x="623" y="6969"/>
                  </a:cubicBezTo>
                  <a:cubicBezTo>
                    <a:pt x="623" y="7010"/>
                    <a:pt x="650" y="7037"/>
                    <a:pt x="677" y="7050"/>
                  </a:cubicBezTo>
                  <a:lnTo>
                    <a:pt x="691" y="7050"/>
                  </a:lnTo>
                  <a:cubicBezTo>
                    <a:pt x="1340" y="7321"/>
                    <a:pt x="2030" y="7483"/>
                    <a:pt x="2720" y="7524"/>
                  </a:cubicBezTo>
                  <a:cubicBezTo>
                    <a:pt x="2910" y="7537"/>
                    <a:pt x="3086" y="7537"/>
                    <a:pt x="3262" y="7537"/>
                  </a:cubicBezTo>
                  <a:cubicBezTo>
                    <a:pt x="3304" y="7538"/>
                    <a:pt x="3346" y="7539"/>
                    <a:pt x="3388" y="7539"/>
                  </a:cubicBezTo>
                  <a:cubicBezTo>
                    <a:pt x="3927" y="7539"/>
                    <a:pt x="4465" y="7459"/>
                    <a:pt x="4980" y="7321"/>
                  </a:cubicBezTo>
                  <a:cubicBezTo>
                    <a:pt x="5616" y="7145"/>
                    <a:pt x="6198" y="6807"/>
                    <a:pt x="6658" y="6319"/>
                  </a:cubicBezTo>
                  <a:cubicBezTo>
                    <a:pt x="6658" y="6319"/>
                    <a:pt x="6671" y="6306"/>
                    <a:pt x="6685" y="6306"/>
                  </a:cubicBezTo>
                  <a:cubicBezTo>
                    <a:pt x="6712" y="6279"/>
                    <a:pt x="6726" y="6238"/>
                    <a:pt x="6726" y="6211"/>
                  </a:cubicBezTo>
                  <a:cubicBezTo>
                    <a:pt x="6604" y="5264"/>
                    <a:pt x="6374" y="4330"/>
                    <a:pt x="6008" y="3437"/>
                  </a:cubicBezTo>
                  <a:cubicBezTo>
                    <a:pt x="5833" y="3004"/>
                    <a:pt x="5616" y="2598"/>
                    <a:pt x="5345" y="2206"/>
                  </a:cubicBezTo>
                  <a:cubicBezTo>
                    <a:pt x="5183" y="1962"/>
                    <a:pt x="4994" y="1719"/>
                    <a:pt x="4777" y="1516"/>
                  </a:cubicBezTo>
                  <a:cubicBezTo>
                    <a:pt x="4534" y="1272"/>
                    <a:pt x="4290" y="1042"/>
                    <a:pt x="4019" y="853"/>
                  </a:cubicBezTo>
                  <a:cubicBezTo>
                    <a:pt x="3749" y="650"/>
                    <a:pt x="3451" y="474"/>
                    <a:pt x="3153" y="325"/>
                  </a:cubicBezTo>
                  <a:cubicBezTo>
                    <a:pt x="2761" y="122"/>
                    <a:pt x="2328" y="14"/>
                    <a:pt x="1881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083;p38">
              <a:extLst>
                <a:ext uri="{FF2B5EF4-FFF2-40B4-BE49-F238E27FC236}">
                  <a16:creationId xmlns:a16="http://schemas.microsoft.com/office/drawing/2014/main" id="{17DA2541-F99E-4F5A-A6FE-545C06653AF5}"/>
                </a:ext>
              </a:extLst>
            </p:cNvPr>
            <p:cNvSpPr/>
            <p:nvPr/>
          </p:nvSpPr>
          <p:spPr>
            <a:xfrm>
              <a:off x="5067025" y="583225"/>
              <a:ext cx="91700" cy="188450"/>
            </a:xfrm>
            <a:custGeom>
              <a:avLst/>
              <a:gdLst/>
              <a:ahLst/>
              <a:cxnLst/>
              <a:rect l="l" t="t" r="r" b="b"/>
              <a:pathLst>
                <a:path w="3668" h="7538" extrusionOk="0">
                  <a:moveTo>
                    <a:pt x="1651" y="1"/>
                  </a:moveTo>
                  <a:cubicBezTo>
                    <a:pt x="1543" y="14"/>
                    <a:pt x="1435" y="42"/>
                    <a:pt x="1340" y="69"/>
                  </a:cubicBezTo>
                  <a:lnTo>
                    <a:pt x="1354" y="55"/>
                  </a:lnTo>
                  <a:lnTo>
                    <a:pt x="1354" y="55"/>
                  </a:lnTo>
                  <a:cubicBezTo>
                    <a:pt x="1056" y="136"/>
                    <a:pt x="785" y="312"/>
                    <a:pt x="569" y="542"/>
                  </a:cubicBezTo>
                  <a:cubicBezTo>
                    <a:pt x="447" y="678"/>
                    <a:pt x="339" y="826"/>
                    <a:pt x="258" y="989"/>
                  </a:cubicBezTo>
                  <a:cubicBezTo>
                    <a:pt x="149" y="1151"/>
                    <a:pt x="82" y="1327"/>
                    <a:pt x="28" y="1530"/>
                  </a:cubicBezTo>
                  <a:cubicBezTo>
                    <a:pt x="1" y="1679"/>
                    <a:pt x="1" y="1841"/>
                    <a:pt x="41" y="1990"/>
                  </a:cubicBezTo>
                  <a:cubicBezTo>
                    <a:pt x="95" y="2125"/>
                    <a:pt x="163" y="2261"/>
                    <a:pt x="258" y="2369"/>
                  </a:cubicBezTo>
                  <a:cubicBezTo>
                    <a:pt x="352" y="2477"/>
                    <a:pt x="447" y="2572"/>
                    <a:pt x="569" y="2667"/>
                  </a:cubicBezTo>
                  <a:lnTo>
                    <a:pt x="691" y="2775"/>
                  </a:lnTo>
                  <a:cubicBezTo>
                    <a:pt x="758" y="2842"/>
                    <a:pt x="840" y="2910"/>
                    <a:pt x="921" y="2978"/>
                  </a:cubicBezTo>
                  <a:cubicBezTo>
                    <a:pt x="1015" y="3073"/>
                    <a:pt x="1097" y="3167"/>
                    <a:pt x="1191" y="3275"/>
                  </a:cubicBezTo>
                  <a:cubicBezTo>
                    <a:pt x="1273" y="3384"/>
                    <a:pt x="1340" y="3506"/>
                    <a:pt x="1394" y="3641"/>
                  </a:cubicBezTo>
                  <a:cubicBezTo>
                    <a:pt x="1462" y="3790"/>
                    <a:pt x="1503" y="3952"/>
                    <a:pt x="1530" y="4128"/>
                  </a:cubicBezTo>
                  <a:cubicBezTo>
                    <a:pt x="1557" y="4344"/>
                    <a:pt x="1557" y="4574"/>
                    <a:pt x="1530" y="4804"/>
                  </a:cubicBezTo>
                  <a:cubicBezTo>
                    <a:pt x="1476" y="5129"/>
                    <a:pt x="1381" y="5454"/>
                    <a:pt x="1245" y="5779"/>
                  </a:cubicBezTo>
                  <a:cubicBezTo>
                    <a:pt x="1083" y="6158"/>
                    <a:pt x="880" y="6523"/>
                    <a:pt x="623" y="6861"/>
                  </a:cubicBezTo>
                  <a:cubicBezTo>
                    <a:pt x="610" y="6888"/>
                    <a:pt x="596" y="6929"/>
                    <a:pt x="610" y="6956"/>
                  </a:cubicBezTo>
                  <a:cubicBezTo>
                    <a:pt x="623" y="6997"/>
                    <a:pt x="637" y="7024"/>
                    <a:pt x="677" y="7037"/>
                  </a:cubicBezTo>
                  <a:lnTo>
                    <a:pt x="691" y="7051"/>
                  </a:lnTo>
                  <a:cubicBezTo>
                    <a:pt x="1340" y="7321"/>
                    <a:pt x="2017" y="7484"/>
                    <a:pt x="2720" y="7524"/>
                  </a:cubicBezTo>
                  <a:cubicBezTo>
                    <a:pt x="2923" y="7538"/>
                    <a:pt x="3099" y="7538"/>
                    <a:pt x="3262" y="7538"/>
                  </a:cubicBezTo>
                  <a:lnTo>
                    <a:pt x="3559" y="7538"/>
                  </a:lnTo>
                  <a:cubicBezTo>
                    <a:pt x="3559" y="7497"/>
                    <a:pt x="3573" y="7443"/>
                    <a:pt x="3573" y="7402"/>
                  </a:cubicBezTo>
                  <a:cubicBezTo>
                    <a:pt x="3668" y="6699"/>
                    <a:pt x="3668" y="5982"/>
                    <a:pt x="3573" y="5278"/>
                  </a:cubicBezTo>
                  <a:cubicBezTo>
                    <a:pt x="3505" y="4750"/>
                    <a:pt x="3370" y="4250"/>
                    <a:pt x="3180" y="3763"/>
                  </a:cubicBezTo>
                  <a:cubicBezTo>
                    <a:pt x="3126" y="3641"/>
                    <a:pt x="3072" y="3519"/>
                    <a:pt x="3005" y="3411"/>
                  </a:cubicBezTo>
                  <a:cubicBezTo>
                    <a:pt x="2950" y="3289"/>
                    <a:pt x="2883" y="3181"/>
                    <a:pt x="2802" y="3073"/>
                  </a:cubicBezTo>
                  <a:cubicBezTo>
                    <a:pt x="2693" y="2937"/>
                    <a:pt x="2572" y="2815"/>
                    <a:pt x="2423" y="2707"/>
                  </a:cubicBezTo>
                  <a:cubicBezTo>
                    <a:pt x="2274" y="2585"/>
                    <a:pt x="2125" y="2491"/>
                    <a:pt x="1963" y="2382"/>
                  </a:cubicBezTo>
                  <a:cubicBezTo>
                    <a:pt x="1800" y="2274"/>
                    <a:pt x="1665" y="2179"/>
                    <a:pt x="1516" y="2071"/>
                  </a:cubicBezTo>
                  <a:cubicBezTo>
                    <a:pt x="1381" y="1963"/>
                    <a:pt x="1273" y="1855"/>
                    <a:pt x="1164" y="1719"/>
                  </a:cubicBezTo>
                  <a:cubicBezTo>
                    <a:pt x="1124" y="1665"/>
                    <a:pt x="1083" y="1598"/>
                    <a:pt x="1056" y="1530"/>
                  </a:cubicBezTo>
                  <a:cubicBezTo>
                    <a:pt x="1029" y="1449"/>
                    <a:pt x="1002" y="1368"/>
                    <a:pt x="988" y="1273"/>
                  </a:cubicBezTo>
                  <a:cubicBezTo>
                    <a:pt x="988" y="1192"/>
                    <a:pt x="988" y="1111"/>
                    <a:pt x="988" y="1016"/>
                  </a:cubicBezTo>
                  <a:cubicBezTo>
                    <a:pt x="988" y="975"/>
                    <a:pt x="1015" y="935"/>
                    <a:pt x="1029" y="894"/>
                  </a:cubicBezTo>
                  <a:cubicBezTo>
                    <a:pt x="1029" y="853"/>
                    <a:pt x="1056" y="813"/>
                    <a:pt x="1070" y="772"/>
                  </a:cubicBezTo>
                  <a:cubicBezTo>
                    <a:pt x="1137" y="610"/>
                    <a:pt x="1245" y="461"/>
                    <a:pt x="1354" y="326"/>
                  </a:cubicBezTo>
                  <a:cubicBezTo>
                    <a:pt x="1448" y="217"/>
                    <a:pt x="1543" y="109"/>
                    <a:pt x="165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084;p38">
              <a:extLst>
                <a:ext uri="{FF2B5EF4-FFF2-40B4-BE49-F238E27FC236}">
                  <a16:creationId xmlns:a16="http://schemas.microsoft.com/office/drawing/2014/main" id="{11CB8165-64D0-4366-A2F9-5305EBDEAD5F}"/>
                </a:ext>
              </a:extLst>
            </p:cNvPr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085;p38">
              <a:extLst>
                <a:ext uri="{FF2B5EF4-FFF2-40B4-BE49-F238E27FC236}">
                  <a16:creationId xmlns:a16="http://schemas.microsoft.com/office/drawing/2014/main" id="{3085F14D-840C-44A1-9AAA-8D9152F84CD7}"/>
                </a:ext>
              </a:extLst>
            </p:cNvPr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86;p38">
              <a:extLst>
                <a:ext uri="{FF2B5EF4-FFF2-40B4-BE49-F238E27FC236}">
                  <a16:creationId xmlns:a16="http://schemas.microsoft.com/office/drawing/2014/main" id="{46F2FD50-230A-4D3D-AC13-D178598EE9FC}"/>
                </a:ext>
              </a:extLst>
            </p:cNvPr>
            <p:cNvSpPr/>
            <p:nvPr/>
          </p:nvSpPr>
          <p:spPr>
            <a:xfrm>
              <a:off x="5137400" y="65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87;p38">
              <a:extLst>
                <a:ext uri="{FF2B5EF4-FFF2-40B4-BE49-F238E27FC236}">
                  <a16:creationId xmlns:a16="http://schemas.microsoft.com/office/drawing/2014/main" id="{56A5B19B-F0D2-4AF1-AF9A-AB4D3E11F5B6}"/>
                </a:ext>
              </a:extLst>
            </p:cNvPr>
            <p:cNvSpPr/>
            <p:nvPr/>
          </p:nvSpPr>
          <p:spPr>
            <a:xfrm>
              <a:off x="5137400" y="66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88;p38">
              <a:extLst>
                <a:ext uri="{FF2B5EF4-FFF2-40B4-BE49-F238E27FC236}">
                  <a16:creationId xmlns:a16="http://schemas.microsoft.com/office/drawing/2014/main" id="{F9F70BA9-87F3-42E1-A5A2-A991F7AD9676}"/>
                </a:ext>
              </a:extLst>
            </p:cNvPr>
            <p:cNvSpPr/>
            <p:nvPr/>
          </p:nvSpPr>
          <p:spPr>
            <a:xfrm>
              <a:off x="5131975" y="601175"/>
              <a:ext cx="83575" cy="126225"/>
            </a:xfrm>
            <a:custGeom>
              <a:avLst/>
              <a:gdLst/>
              <a:ahLst/>
              <a:cxnLst/>
              <a:rect l="l" t="t" r="r" b="b"/>
              <a:pathLst>
                <a:path w="3343" h="5049" extrusionOk="0">
                  <a:moveTo>
                    <a:pt x="41" y="0"/>
                  </a:moveTo>
                  <a:cubicBezTo>
                    <a:pt x="14" y="0"/>
                    <a:pt x="1" y="14"/>
                    <a:pt x="1" y="27"/>
                  </a:cubicBezTo>
                  <a:cubicBezTo>
                    <a:pt x="1" y="54"/>
                    <a:pt x="14" y="81"/>
                    <a:pt x="28" y="81"/>
                  </a:cubicBezTo>
                  <a:lnTo>
                    <a:pt x="109" y="122"/>
                  </a:lnTo>
                  <a:cubicBezTo>
                    <a:pt x="393" y="271"/>
                    <a:pt x="664" y="460"/>
                    <a:pt x="907" y="677"/>
                  </a:cubicBezTo>
                  <a:lnTo>
                    <a:pt x="894" y="677"/>
                  </a:lnTo>
                  <a:cubicBezTo>
                    <a:pt x="975" y="744"/>
                    <a:pt x="1056" y="826"/>
                    <a:pt x="1137" y="907"/>
                  </a:cubicBezTo>
                  <a:cubicBezTo>
                    <a:pt x="1218" y="988"/>
                    <a:pt x="1300" y="1083"/>
                    <a:pt x="1381" y="1177"/>
                  </a:cubicBezTo>
                  <a:cubicBezTo>
                    <a:pt x="1530" y="1367"/>
                    <a:pt x="1678" y="1570"/>
                    <a:pt x="1814" y="1773"/>
                  </a:cubicBezTo>
                  <a:cubicBezTo>
                    <a:pt x="1990" y="2043"/>
                    <a:pt x="2152" y="2327"/>
                    <a:pt x="2287" y="2625"/>
                  </a:cubicBezTo>
                  <a:cubicBezTo>
                    <a:pt x="2430" y="2910"/>
                    <a:pt x="2548" y="3208"/>
                    <a:pt x="2653" y="3518"/>
                  </a:cubicBezTo>
                  <a:lnTo>
                    <a:pt x="2653" y="3518"/>
                  </a:lnTo>
                  <a:cubicBezTo>
                    <a:pt x="2653" y="3518"/>
                    <a:pt x="2653" y="3518"/>
                    <a:pt x="2653" y="3518"/>
                  </a:cubicBezTo>
                  <a:lnTo>
                    <a:pt x="2653" y="3518"/>
                  </a:lnTo>
                  <a:cubicBezTo>
                    <a:pt x="2653" y="3519"/>
                    <a:pt x="2653" y="3520"/>
                    <a:pt x="2653" y="3520"/>
                  </a:cubicBezTo>
                  <a:lnTo>
                    <a:pt x="2653" y="3520"/>
                  </a:lnTo>
                  <a:cubicBezTo>
                    <a:pt x="2653" y="3520"/>
                    <a:pt x="2653" y="3519"/>
                    <a:pt x="2653" y="3518"/>
                  </a:cubicBezTo>
                  <a:lnTo>
                    <a:pt x="2653" y="3518"/>
                  </a:lnTo>
                  <a:cubicBezTo>
                    <a:pt x="2653" y="3524"/>
                    <a:pt x="2655" y="3529"/>
                    <a:pt x="2657" y="3534"/>
                  </a:cubicBezTo>
                  <a:lnTo>
                    <a:pt x="2657" y="3534"/>
                  </a:lnTo>
                  <a:cubicBezTo>
                    <a:pt x="2656" y="3530"/>
                    <a:pt x="2655" y="3525"/>
                    <a:pt x="2653" y="3520"/>
                  </a:cubicBezTo>
                  <a:lnTo>
                    <a:pt x="2653" y="3520"/>
                  </a:lnTo>
                  <a:cubicBezTo>
                    <a:pt x="2655" y="3526"/>
                    <a:pt x="2657" y="3532"/>
                    <a:pt x="2659" y="3538"/>
                  </a:cubicBezTo>
                  <a:lnTo>
                    <a:pt x="2659" y="3538"/>
                  </a:lnTo>
                  <a:cubicBezTo>
                    <a:pt x="2659" y="3537"/>
                    <a:pt x="2658" y="3536"/>
                    <a:pt x="2657" y="3534"/>
                  </a:cubicBezTo>
                  <a:lnTo>
                    <a:pt x="2657" y="3534"/>
                  </a:lnTo>
                  <a:cubicBezTo>
                    <a:pt x="2724" y="3759"/>
                    <a:pt x="2789" y="3984"/>
                    <a:pt x="2842" y="4208"/>
                  </a:cubicBezTo>
                  <a:cubicBezTo>
                    <a:pt x="2869" y="4330"/>
                    <a:pt x="2883" y="4438"/>
                    <a:pt x="2910" y="4547"/>
                  </a:cubicBezTo>
                  <a:cubicBezTo>
                    <a:pt x="2937" y="4655"/>
                    <a:pt x="2950" y="4777"/>
                    <a:pt x="2964" y="4885"/>
                  </a:cubicBezTo>
                  <a:cubicBezTo>
                    <a:pt x="2989" y="4984"/>
                    <a:pt x="3070" y="5049"/>
                    <a:pt x="3156" y="5049"/>
                  </a:cubicBezTo>
                  <a:cubicBezTo>
                    <a:pt x="3164" y="5049"/>
                    <a:pt x="3172" y="5048"/>
                    <a:pt x="3180" y="5047"/>
                  </a:cubicBezTo>
                  <a:cubicBezTo>
                    <a:pt x="3235" y="5034"/>
                    <a:pt x="3275" y="5007"/>
                    <a:pt x="3316" y="4966"/>
                  </a:cubicBezTo>
                  <a:cubicBezTo>
                    <a:pt x="3316" y="4952"/>
                    <a:pt x="3329" y="4939"/>
                    <a:pt x="3329" y="4925"/>
                  </a:cubicBezTo>
                  <a:cubicBezTo>
                    <a:pt x="3343" y="4885"/>
                    <a:pt x="3343" y="4858"/>
                    <a:pt x="3329" y="4817"/>
                  </a:cubicBezTo>
                  <a:lnTo>
                    <a:pt x="3329" y="4844"/>
                  </a:lnTo>
                  <a:cubicBezTo>
                    <a:pt x="3302" y="4452"/>
                    <a:pt x="3235" y="4046"/>
                    <a:pt x="3113" y="3667"/>
                  </a:cubicBezTo>
                  <a:cubicBezTo>
                    <a:pt x="2977" y="3261"/>
                    <a:pt x="2815" y="2869"/>
                    <a:pt x="2612" y="2503"/>
                  </a:cubicBezTo>
                  <a:cubicBezTo>
                    <a:pt x="2423" y="2124"/>
                    <a:pt x="2179" y="1773"/>
                    <a:pt x="1908" y="1448"/>
                  </a:cubicBezTo>
                  <a:cubicBezTo>
                    <a:pt x="1773" y="1299"/>
                    <a:pt x="1638" y="1150"/>
                    <a:pt x="1489" y="1001"/>
                  </a:cubicBezTo>
                  <a:cubicBezTo>
                    <a:pt x="1340" y="866"/>
                    <a:pt x="1191" y="731"/>
                    <a:pt x="1029" y="609"/>
                  </a:cubicBezTo>
                  <a:cubicBezTo>
                    <a:pt x="731" y="365"/>
                    <a:pt x="393" y="162"/>
                    <a:pt x="5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89;p38">
              <a:extLst>
                <a:ext uri="{FF2B5EF4-FFF2-40B4-BE49-F238E27FC236}">
                  <a16:creationId xmlns:a16="http://schemas.microsoft.com/office/drawing/2014/main" id="{0DCE8E46-B490-4BB4-9722-575FDFC35AEF}"/>
                </a:ext>
              </a:extLst>
            </p:cNvPr>
            <p:cNvSpPr/>
            <p:nvPr/>
          </p:nvSpPr>
          <p:spPr>
            <a:xfrm>
              <a:off x="5139425" y="645825"/>
              <a:ext cx="38575" cy="78550"/>
            </a:xfrm>
            <a:custGeom>
              <a:avLst/>
              <a:gdLst/>
              <a:ahLst/>
              <a:cxnLst/>
              <a:rect l="l" t="t" r="r" b="b"/>
              <a:pathLst>
                <a:path w="1543" h="3142" extrusionOk="0">
                  <a:moveTo>
                    <a:pt x="68" y="0"/>
                  </a:moveTo>
                  <a:cubicBezTo>
                    <a:pt x="68" y="0"/>
                    <a:pt x="54" y="0"/>
                    <a:pt x="41" y="14"/>
                  </a:cubicBezTo>
                  <a:lnTo>
                    <a:pt x="27" y="14"/>
                  </a:lnTo>
                  <a:cubicBezTo>
                    <a:pt x="0" y="27"/>
                    <a:pt x="0" y="54"/>
                    <a:pt x="27" y="68"/>
                  </a:cubicBezTo>
                  <a:cubicBezTo>
                    <a:pt x="81" y="149"/>
                    <a:pt x="149" y="217"/>
                    <a:pt x="203" y="298"/>
                  </a:cubicBezTo>
                  <a:cubicBezTo>
                    <a:pt x="257" y="366"/>
                    <a:pt x="311" y="460"/>
                    <a:pt x="379" y="541"/>
                  </a:cubicBezTo>
                  <a:lnTo>
                    <a:pt x="379" y="528"/>
                  </a:lnTo>
                  <a:cubicBezTo>
                    <a:pt x="433" y="636"/>
                    <a:pt x="501" y="731"/>
                    <a:pt x="555" y="839"/>
                  </a:cubicBezTo>
                  <a:cubicBezTo>
                    <a:pt x="623" y="934"/>
                    <a:pt x="677" y="1056"/>
                    <a:pt x="731" y="1164"/>
                  </a:cubicBezTo>
                  <a:cubicBezTo>
                    <a:pt x="839" y="1394"/>
                    <a:pt x="934" y="1637"/>
                    <a:pt x="1015" y="1881"/>
                  </a:cubicBezTo>
                  <a:lnTo>
                    <a:pt x="1015" y="1854"/>
                  </a:lnTo>
                  <a:cubicBezTo>
                    <a:pt x="1069" y="2043"/>
                    <a:pt x="1123" y="2246"/>
                    <a:pt x="1164" y="2436"/>
                  </a:cubicBezTo>
                  <a:cubicBezTo>
                    <a:pt x="1205" y="2625"/>
                    <a:pt x="1218" y="2828"/>
                    <a:pt x="1245" y="3018"/>
                  </a:cubicBezTo>
                  <a:cubicBezTo>
                    <a:pt x="1245" y="3058"/>
                    <a:pt x="1272" y="3099"/>
                    <a:pt x="1299" y="3112"/>
                  </a:cubicBezTo>
                  <a:cubicBezTo>
                    <a:pt x="1325" y="3133"/>
                    <a:pt x="1355" y="3142"/>
                    <a:pt x="1385" y="3142"/>
                  </a:cubicBezTo>
                  <a:cubicBezTo>
                    <a:pt x="1433" y="3142"/>
                    <a:pt x="1482" y="3119"/>
                    <a:pt x="1516" y="3085"/>
                  </a:cubicBezTo>
                  <a:cubicBezTo>
                    <a:pt x="1529" y="3045"/>
                    <a:pt x="1543" y="3004"/>
                    <a:pt x="1529" y="2977"/>
                  </a:cubicBezTo>
                  <a:cubicBezTo>
                    <a:pt x="1502" y="2706"/>
                    <a:pt x="1435" y="2436"/>
                    <a:pt x="1353" y="2179"/>
                  </a:cubicBezTo>
                  <a:cubicBezTo>
                    <a:pt x="1259" y="1908"/>
                    <a:pt x="1150" y="1651"/>
                    <a:pt x="1029" y="1394"/>
                  </a:cubicBezTo>
                  <a:cubicBezTo>
                    <a:pt x="907" y="1150"/>
                    <a:pt x="772" y="907"/>
                    <a:pt x="609" y="677"/>
                  </a:cubicBezTo>
                  <a:cubicBezTo>
                    <a:pt x="460" y="447"/>
                    <a:pt x="284" y="217"/>
                    <a:pt x="109" y="14"/>
                  </a:cubicBezTo>
                  <a:cubicBezTo>
                    <a:pt x="95" y="0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90;p38">
              <a:extLst>
                <a:ext uri="{FF2B5EF4-FFF2-40B4-BE49-F238E27FC236}">
                  <a16:creationId xmlns:a16="http://schemas.microsoft.com/office/drawing/2014/main" id="{B1CD7596-CEBB-4C56-B0B2-62DD50A3767A}"/>
                </a:ext>
              </a:extLst>
            </p:cNvPr>
            <p:cNvSpPr/>
            <p:nvPr/>
          </p:nvSpPr>
          <p:spPr>
            <a:xfrm>
              <a:off x="5105600" y="608275"/>
              <a:ext cx="72400" cy="65775"/>
            </a:xfrm>
            <a:custGeom>
              <a:avLst/>
              <a:gdLst/>
              <a:ahLst/>
              <a:cxnLst/>
              <a:rect l="l" t="t" r="r" b="b"/>
              <a:pathLst>
                <a:path w="2896" h="2631" extrusionOk="0">
                  <a:moveTo>
                    <a:pt x="176" y="0"/>
                  </a:moveTo>
                  <a:cubicBezTo>
                    <a:pt x="108" y="0"/>
                    <a:pt x="54" y="41"/>
                    <a:pt x="27" y="109"/>
                  </a:cubicBezTo>
                  <a:lnTo>
                    <a:pt x="27" y="95"/>
                  </a:lnTo>
                  <a:lnTo>
                    <a:pt x="27" y="95"/>
                  </a:lnTo>
                  <a:cubicBezTo>
                    <a:pt x="0" y="163"/>
                    <a:pt x="27" y="244"/>
                    <a:pt x="95" y="284"/>
                  </a:cubicBezTo>
                  <a:cubicBezTo>
                    <a:pt x="149" y="311"/>
                    <a:pt x="217" y="352"/>
                    <a:pt x="284" y="379"/>
                  </a:cubicBezTo>
                  <a:lnTo>
                    <a:pt x="474" y="460"/>
                  </a:lnTo>
                  <a:cubicBezTo>
                    <a:pt x="596" y="501"/>
                    <a:pt x="717" y="555"/>
                    <a:pt x="826" y="623"/>
                  </a:cubicBezTo>
                  <a:cubicBezTo>
                    <a:pt x="812" y="623"/>
                    <a:pt x="798" y="609"/>
                    <a:pt x="785" y="609"/>
                  </a:cubicBezTo>
                  <a:lnTo>
                    <a:pt x="785" y="609"/>
                  </a:lnTo>
                  <a:lnTo>
                    <a:pt x="961" y="690"/>
                  </a:lnTo>
                  <a:lnTo>
                    <a:pt x="934" y="677"/>
                  </a:lnTo>
                  <a:lnTo>
                    <a:pt x="934" y="677"/>
                  </a:lnTo>
                  <a:cubicBezTo>
                    <a:pt x="1110" y="758"/>
                    <a:pt x="1259" y="866"/>
                    <a:pt x="1421" y="961"/>
                  </a:cubicBezTo>
                  <a:cubicBezTo>
                    <a:pt x="1597" y="1069"/>
                    <a:pt x="1746" y="1191"/>
                    <a:pt x="1895" y="1326"/>
                  </a:cubicBezTo>
                  <a:lnTo>
                    <a:pt x="1881" y="1313"/>
                  </a:lnTo>
                  <a:lnTo>
                    <a:pt x="1881" y="1313"/>
                  </a:lnTo>
                  <a:cubicBezTo>
                    <a:pt x="2125" y="1529"/>
                    <a:pt x="2328" y="1773"/>
                    <a:pt x="2503" y="2043"/>
                  </a:cubicBezTo>
                  <a:cubicBezTo>
                    <a:pt x="2625" y="2219"/>
                    <a:pt x="2720" y="2409"/>
                    <a:pt x="2815" y="2612"/>
                  </a:cubicBezTo>
                  <a:cubicBezTo>
                    <a:pt x="2824" y="2621"/>
                    <a:pt x="2841" y="2631"/>
                    <a:pt x="2854" y="2631"/>
                  </a:cubicBezTo>
                  <a:cubicBezTo>
                    <a:pt x="2860" y="2631"/>
                    <a:pt x="2865" y="2629"/>
                    <a:pt x="2869" y="2625"/>
                  </a:cubicBezTo>
                  <a:cubicBezTo>
                    <a:pt x="2896" y="2625"/>
                    <a:pt x="2896" y="2598"/>
                    <a:pt x="2882" y="2571"/>
                  </a:cubicBezTo>
                  <a:cubicBezTo>
                    <a:pt x="2639" y="1989"/>
                    <a:pt x="2287" y="1448"/>
                    <a:pt x="1840" y="1002"/>
                  </a:cubicBezTo>
                  <a:cubicBezTo>
                    <a:pt x="1732" y="880"/>
                    <a:pt x="1624" y="785"/>
                    <a:pt x="1502" y="677"/>
                  </a:cubicBezTo>
                  <a:cubicBezTo>
                    <a:pt x="1380" y="569"/>
                    <a:pt x="1245" y="474"/>
                    <a:pt x="1110" y="393"/>
                  </a:cubicBezTo>
                  <a:cubicBezTo>
                    <a:pt x="1042" y="352"/>
                    <a:pt x="988" y="325"/>
                    <a:pt x="920" y="284"/>
                  </a:cubicBezTo>
                  <a:cubicBezTo>
                    <a:pt x="853" y="244"/>
                    <a:pt x="758" y="203"/>
                    <a:pt x="677" y="163"/>
                  </a:cubicBezTo>
                  <a:cubicBezTo>
                    <a:pt x="609" y="122"/>
                    <a:pt x="528" y="95"/>
                    <a:pt x="447" y="68"/>
                  </a:cubicBezTo>
                  <a:cubicBezTo>
                    <a:pt x="366" y="27"/>
                    <a:pt x="284" y="14"/>
                    <a:pt x="19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91;p38">
              <a:extLst>
                <a:ext uri="{FF2B5EF4-FFF2-40B4-BE49-F238E27FC236}">
                  <a16:creationId xmlns:a16="http://schemas.microsoft.com/office/drawing/2014/main" id="{1048643B-ED61-4418-AB15-90195E55115C}"/>
                </a:ext>
              </a:extLst>
            </p:cNvPr>
            <p:cNvSpPr/>
            <p:nvPr/>
          </p:nvSpPr>
          <p:spPr>
            <a:xfrm>
              <a:off x="4846125" y="705025"/>
              <a:ext cx="670150" cy="531450"/>
            </a:xfrm>
            <a:custGeom>
              <a:avLst/>
              <a:gdLst/>
              <a:ahLst/>
              <a:cxnLst/>
              <a:rect l="l" t="t" r="r" b="b"/>
              <a:pathLst>
                <a:path w="26806" h="21258" extrusionOk="0">
                  <a:moveTo>
                    <a:pt x="13180" y="0"/>
                  </a:moveTo>
                  <a:cubicBezTo>
                    <a:pt x="13031" y="0"/>
                    <a:pt x="12896" y="0"/>
                    <a:pt x="12761" y="14"/>
                  </a:cubicBezTo>
                  <a:cubicBezTo>
                    <a:pt x="11922" y="68"/>
                    <a:pt x="11096" y="298"/>
                    <a:pt x="10339" y="690"/>
                  </a:cubicBezTo>
                  <a:cubicBezTo>
                    <a:pt x="9946" y="893"/>
                    <a:pt x="9567" y="1137"/>
                    <a:pt x="9229" y="1421"/>
                  </a:cubicBezTo>
                  <a:cubicBezTo>
                    <a:pt x="9107" y="1502"/>
                    <a:pt x="9013" y="1583"/>
                    <a:pt x="8931" y="1664"/>
                  </a:cubicBezTo>
                  <a:cubicBezTo>
                    <a:pt x="8552" y="1543"/>
                    <a:pt x="8160" y="1462"/>
                    <a:pt x="7754" y="1421"/>
                  </a:cubicBezTo>
                  <a:cubicBezTo>
                    <a:pt x="7605" y="1407"/>
                    <a:pt x="7456" y="1394"/>
                    <a:pt x="7294" y="1394"/>
                  </a:cubicBezTo>
                  <a:cubicBezTo>
                    <a:pt x="6306" y="1394"/>
                    <a:pt x="5359" y="1692"/>
                    <a:pt x="4547" y="2246"/>
                  </a:cubicBezTo>
                  <a:cubicBezTo>
                    <a:pt x="3898" y="2679"/>
                    <a:pt x="3329" y="3207"/>
                    <a:pt x="2856" y="3829"/>
                  </a:cubicBezTo>
                  <a:cubicBezTo>
                    <a:pt x="2355" y="4465"/>
                    <a:pt x="1922" y="5155"/>
                    <a:pt x="1570" y="5886"/>
                  </a:cubicBezTo>
                  <a:cubicBezTo>
                    <a:pt x="1205" y="6630"/>
                    <a:pt x="894" y="7388"/>
                    <a:pt x="664" y="8186"/>
                  </a:cubicBezTo>
                  <a:cubicBezTo>
                    <a:pt x="434" y="8917"/>
                    <a:pt x="258" y="9661"/>
                    <a:pt x="150" y="10433"/>
                  </a:cubicBezTo>
                  <a:cubicBezTo>
                    <a:pt x="28" y="11272"/>
                    <a:pt x="1" y="12124"/>
                    <a:pt x="55" y="12963"/>
                  </a:cubicBezTo>
                  <a:cubicBezTo>
                    <a:pt x="123" y="13829"/>
                    <a:pt x="285" y="14681"/>
                    <a:pt x="542" y="15507"/>
                  </a:cubicBezTo>
                  <a:cubicBezTo>
                    <a:pt x="677" y="15899"/>
                    <a:pt x="826" y="16292"/>
                    <a:pt x="1016" y="16670"/>
                  </a:cubicBezTo>
                  <a:cubicBezTo>
                    <a:pt x="1192" y="17036"/>
                    <a:pt x="1395" y="17388"/>
                    <a:pt x="1625" y="17712"/>
                  </a:cubicBezTo>
                  <a:cubicBezTo>
                    <a:pt x="2085" y="18375"/>
                    <a:pt x="2653" y="18944"/>
                    <a:pt x="3316" y="19390"/>
                  </a:cubicBezTo>
                  <a:cubicBezTo>
                    <a:pt x="4006" y="19837"/>
                    <a:pt x="4777" y="20148"/>
                    <a:pt x="5603" y="20283"/>
                  </a:cubicBezTo>
                  <a:cubicBezTo>
                    <a:pt x="5995" y="20364"/>
                    <a:pt x="6415" y="20392"/>
                    <a:pt x="6820" y="20392"/>
                  </a:cubicBezTo>
                  <a:lnTo>
                    <a:pt x="6969" y="20392"/>
                  </a:lnTo>
                  <a:cubicBezTo>
                    <a:pt x="7524" y="20392"/>
                    <a:pt x="8079" y="20310"/>
                    <a:pt x="8607" y="20161"/>
                  </a:cubicBezTo>
                  <a:cubicBezTo>
                    <a:pt x="8661" y="20202"/>
                    <a:pt x="8728" y="20229"/>
                    <a:pt x="8782" y="20256"/>
                  </a:cubicBezTo>
                  <a:cubicBezTo>
                    <a:pt x="9134" y="20459"/>
                    <a:pt x="9500" y="20622"/>
                    <a:pt x="9892" y="20743"/>
                  </a:cubicBezTo>
                  <a:cubicBezTo>
                    <a:pt x="10271" y="20879"/>
                    <a:pt x="10677" y="20973"/>
                    <a:pt x="11083" y="21055"/>
                  </a:cubicBezTo>
                  <a:cubicBezTo>
                    <a:pt x="11502" y="21136"/>
                    <a:pt x="11922" y="21190"/>
                    <a:pt x="12341" y="21217"/>
                  </a:cubicBezTo>
                  <a:cubicBezTo>
                    <a:pt x="12679" y="21244"/>
                    <a:pt x="13018" y="21258"/>
                    <a:pt x="13370" y="21258"/>
                  </a:cubicBezTo>
                  <a:cubicBezTo>
                    <a:pt x="13816" y="21258"/>
                    <a:pt x="14290" y="21244"/>
                    <a:pt x="14763" y="21203"/>
                  </a:cubicBezTo>
                  <a:cubicBezTo>
                    <a:pt x="15169" y="21163"/>
                    <a:pt x="15575" y="21109"/>
                    <a:pt x="15968" y="21027"/>
                  </a:cubicBezTo>
                  <a:cubicBezTo>
                    <a:pt x="16387" y="20946"/>
                    <a:pt x="16806" y="20838"/>
                    <a:pt x="17212" y="20703"/>
                  </a:cubicBezTo>
                  <a:cubicBezTo>
                    <a:pt x="18051" y="20432"/>
                    <a:pt x="18850" y="20067"/>
                    <a:pt x="19594" y="19593"/>
                  </a:cubicBezTo>
                  <a:cubicBezTo>
                    <a:pt x="20203" y="19228"/>
                    <a:pt x="20744" y="18781"/>
                    <a:pt x="21245" y="18281"/>
                  </a:cubicBezTo>
                  <a:lnTo>
                    <a:pt x="21488" y="18281"/>
                  </a:lnTo>
                  <a:cubicBezTo>
                    <a:pt x="21705" y="18281"/>
                    <a:pt x="21921" y="18267"/>
                    <a:pt x="22124" y="18240"/>
                  </a:cubicBezTo>
                  <a:cubicBezTo>
                    <a:pt x="22557" y="18199"/>
                    <a:pt x="22977" y="18105"/>
                    <a:pt x="23396" y="17956"/>
                  </a:cubicBezTo>
                  <a:cubicBezTo>
                    <a:pt x="24194" y="17672"/>
                    <a:pt x="24898" y="17144"/>
                    <a:pt x="25412" y="16454"/>
                  </a:cubicBezTo>
                  <a:cubicBezTo>
                    <a:pt x="25683" y="16062"/>
                    <a:pt x="25913" y="15629"/>
                    <a:pt x="26089" y="15182"/>
                  </a:cubicBezTo>
                  <a:cubicBezTo>
                    <a:pt x="26278" y="14708"/>
                    <a:pt x="26427" y="14208"/>
                    <a:pt x="26535" y="13707"/>
                  </a:cubicBezTo>
                  <a:cubicBezTo>
                    <a:pt x="26738" y="12679"/>
                    <a:pt x="26806" y="11637"/>
                    <a:pt x="26711" y="10595"/>
                  </a:cubicBezTo>
                  <a:cubicBezTo>
                    <a:pt x="26616" y="9540"/>
                    <a:pt x="26414" y="8498"/>
                    <a:pt x="26075" y="7496"/>
                  </a:cubicBezTo>
                  <a:cubicBezTo>
                    <a:pt x="25751" y="6509"/>
                    <a:pt x="25318" y="5548"/>
                    <a:pt x="24803" y="4655"/>
                  </a:cubicBezTo>
                  <a:cubicBezTo>
                    <a:pt x="24289" y="3775"/>
                    <a:pt x="23680" y="2963"/>
                    <a:pt x="22990" y="2219"/>
                  </a:cubicBezTo>
                  <a:cubicBezTo>
                    <a:pt x="22341" y="1489"/>
                    <a:pt x="21556" y="907"/>
                    <a:pt x="20676" y="487"/>
                  </a:cubicBezTo>
                  <a:cubicBezTo>
                    <a:pt x="20311" y="325"/>
                    <a:pt x="19946" y="217"/>
                    <a:pt x="19567" y="163"/>
                  </a:cubicBezTo>
                  <a:cubicBezTo>
                    <a:pt x="19391" y="135"/>
                    <a:pt x="19229" y="122"/>
                    <a:pt x="19053" y="122"/>
                  </a:cubicBezTo>
                  <a:cubicBezTo>
                    <a:pt x="18836" y="122"/>
                    <a:pt x="18620" y="149"/>
                    <a:pt x="18417" y="190"/>
                  </a:cubicBezTo>
                  <a:cubicBezTo>
                    <a:pt x="17997" y="271"/>
                    <a:pt x="17605" y="406"/>
                    <a:pt x="17253" y="623"/>
                  </a:cubicBezTo>
                  <a:cubicBezTo>
                    <a:pt x="17036" y="744"/>
                    <a:pt x="16847" y="880"/>
                    <a:pt x="16658" y="1029"/>
                  </a:cubicBezTo>
                  <a:cubicBezTo>
                    <a:pt x="16211" y="744"/>
                    <a:pt x="15724" y="514"/>
                    <a:pt x="15223" y="352"/>
                  </a:cubicBezTo>
                  <a:cubicBezTo>
                    <a:pt x="14594" y="133"/>
                    <a:pt x="13927" y="13"/>
                    <a:pt x="13259" y="13"/>
                  </a:cubicBezTo>
                  <a:cubicBezTo>
                    <a:pt x="13224" y="13"/>
                    <a:pt x="13188" y="13"/>
                    <a:pt x="13153" y="14"/>
                  </a:cubicBezTo>
                  <a:lnTo>
                    <a:pt x="13180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092;p38">
              <a:extLst>
                <a:ext uri="{FF2B5EF4-FFF2-40B4-BE49-F238E27FC236}">
                  <a16:creationId xmlns:a16="http://schemas.microsoft.com/office/drawing/2014/main" id="{98CE1B3C-3D4B-4E4F-BFFA-809DA8D931AA}"/>
                </a:ext>
              </a:extLst>
            </p:cNvPr>
            <p:cNvSpPr/>
            <p:nvPr/>
          </p:nvSpPr>
          <p:spPr>
            <a:xfrm>
              <a:off x="5008175" y="756100"/>
              <a:ext cx="59550" cy="327475"/>
            </a:xfrm>
            <a:custGeom>
              <a:avLst/>
              <a:gdLst/>
              <a:ahLst/>
              <a:cxnLst/>
              <a:rect l="l" t="t" r="r" b="b"/>
              <a:pathLst>
                <a:path w="2382" h="13099" extrusionOk="0">
                  <a:moveTo>
                    <a:pt x="2300" y="0"/>
                  </a:moveTo>
                  <a:cubicBezTo>
                    <a:pt x="2273" y="0"/>
                    <a:pt x="2246" y="14"/>
                    <a:pt x="2233" y="41"/>
                  </a:cubicBezTo>
                  <a:cubicBezTo>
                    <a:pt x="1976" y="542"/>
                    <a:pt x="1759" y="1002"/>
                    <a:pt x="1556" y="1435"/>
                  </a:cubicBezTo>
                  <a:cubicBezTo>
                    <a:pt x="1367" y="1868"/>
                    <a:pt x="1177" y="2328"/>
                    <a:pt x="988" y="2842"/>
                  </a:cubicBezTo>
                  <a:cubicBezTo>
                    <a:pt x="826" y="3315"/>
                    <a:pt x="677" y="3789"/>
                    <a:pt x="555" y="4276"/>
                  </a:cubicBezTo>
                  <a:cubicBezTo>
                    <a:pt x="420" y="4763"/>
                    <a:pt x="311" y="5264"/>
                    <a:pt x="230" y="5738"/>
                  </a:cubicBezTo>
                  <a:cubicBezTo>
                    <a:pt x="149" y="6225"/>
                    <a:pt x="95" y="6725"/>
                    <a:pt x="68" y="7212"/>
                  </a:cubicBezTo>
                  <a:cubicBezTo>
                    <a:pt x="27" y="7740"/>
                    <a:pt x="0" y="8227"/>
                    <a:pt x="0" y="8701"/>
                  </a:cubicBezTo>
                  <a:cubicBezTo>
                    <a:pt x="0" y="9229"/>
                    <a:pt x="27" y="9743"/>
                    <a:pt x="81" y="10257"/>
                  </a:cubicBezTo>
                  <a:cubicBezTo>
                    <a:pt x="122" y="10758"/>
                    <a:pt x="203" y="11272"/>
                    <a:pt x="298" y="11772"/>
                  </a:cubicBezTo>
                  <a:cubicBezTo>
                    <a:pt x="379" y="12178"/>
                    <a:pt x="487" y="12571"/>
                    <a:pt x="623" y="12963"/>
                  </a:cubicBezTo>
                  <a:cubicBezTo>
                    <a:pt x="636" y="12990"/>
                    <a:pt x="663" y="13031"/>
                    <a:pt x="704" y="13058"/>
                  </a:cubicBezTo>
                  <a:cubicBezTo>
                    <a:pt x="744" y="13085"/>
                    <a:pt x="799" y="13098"/>
                    <a:pt x="853" y="13098"/>
                  </a:cubicBezTo>
                  <a:lnTo>
                    <a:pt x="893" y="13098"/>
                  </a:lnTo>
                  <a:cubicBezTo>
                    <a:pt x="1015" y="13071"/>
                    <a:pt x="1110" y="12950"/>
                    <a:pt x="1083" y="12814"/>
                  </a:cubicBezTo>
                  <a:cubicBezTo>
                    <a:pt x="1042" y="12571"/>
                    <a:pt x="1002" y="12314"/>
                    <a:pt x="947" y="12070"/>
                  </a:cubicBezTo>
                  <a:lnTo>
                    <a:pt x="947" y="12043"/>
                  </a:lnTo>
                  <a:cubicBezTo>
                    <a:pt x="934" y="11935"/>
                    <a:pt x="907" y="11827"/>
                    <a:pt x="893" y="11705"/>
                  </a:cubicBezTo>
                  <a:cubicBezTo>
                    <a:pt x="812" y="11272"/>
                    <a:pt x="744" y="10933"/>
                    <a:pt x="704" y="10622"/>
                  </a:cubicBezTo>
                  <a:cubicBezTo>
                    <a:pt x="596" y="9919"/>
                    <a:pt x="528" y="9215"/>
                    <a:pt x="487" y="8511"/>
                  </a:cubicBezTo>
                  <a:lnTo>
                    <a:pt x="487" y="8471"/>
                  </a:lnTo>
                  <a:cubicBezTo>
                    <a:pt x="474" y="7767"/>
                    <a:pt x="487" y="7050"/>
                    <a:pt x="555" y="6346"/>
                  </a:cubicBezTo>
                  <a:cubicBezTo>
                    <a:pt x="623" y="5616"/>
                    <a:pt x="731" y="4899"/>
                    <a:pt x="893" y="4181"/>
                  </a:cubicBezTo>
                  <a:lnTo>
                    <a:pt x="893" y="4181"/>
                  </a:lnTo>
                  <a:lnTo>
                    <a:pt x="880" y="4195"/>
                  </a:lnTo>
                  <a:cubicBezTo>
                    <a:pt x="1042" y="3491"/>
                    <a:pt x="1245" y="2801"/>
                    <a:pt x="1489" y="2125"/>
                  </a:cubicBezTo>
                  <a:cubicBezTo>
                    <a:pt x="1732" y="1435"/>
                    <a:pt x="2030" y="758"/>
                    <a:pt x="2382" y="95"/>
                  </a:cubicBezTo>
                  <a:cubicBezTo>
                    <a:pt x="2382" y="82"/>
                    <a:pt x="2382" y="68"/>
                    <a:pt x="2382" y="54"/>
                  </a:cubicBezTo>
                  <a:cubicBezTo>
                    <a:pt x="2368" y="27"/>
                    <a:pt x="2355" y="14"/>
                    <a:pt x="2341" y="14"/>
                  </a:cubicBezTo>
                  <a:lnTo>
                    <a:pt x="2314" y="1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93;p38">
              <a:extLst>
                <a:ext uri="{FF2B5EF4-FFF2-40B4-BE49-F238E27FC236}">
                  <a16:creationId xmlns:a16="http://schemas.microsoft.com/office/drawing/2014/main" id="{2F4C24F5-4061-4F59-9502-AEC8480D1BCE}"/>
                </a:ext>
              </a:extLst>
            </p:cNvPr>
            <p:cNvSpPr/>
            <p:nvPr/>
          </p:nvSpPr>
          <p:spPr>
            <a:xfrm>
              <a:off x="5330200" y="848450"/>
              <a:ext cx="13900" cy="18625"/>
            </a:xfrm>
            <a:custGeom>
              <a:avLst/>
              <a:gdLst/>
              <a:ahLst/>
              <a:cxnLst/>
              <a:rect l="l" t="t" r="r" b="b"/>
              <a:pathLst>
                <a:path w="556" h="745" extrusionOk="0">
                  <a:moveTo>
                    <a:pt x="231" y="0"/>
                  </a:moveTo>
                  <a:cubicBezTo>
                    <a:pt x="233" y="0"/>
                    <a:pt x="235" y="0"/>
                    <a:pt x="237" y="0"/>
                  </a:cubicBezTo>
                  <a:lnTo>
                    <a:pt x="237" y="0"/>
                  </a:lnTo>
                  <a:cubicBezTo>
                    <a:pt x="240" y="0"/>
                    <a:pt x="242" y="0"/>
                    <a:pt x="244" y="0"/>
                  </a:cubicBezTo>
                  <a:close/>
                  <a:moveTo>
                    <a:pt x="237" y="0"/>
                  </a:moveTo>
                  <a:cubicBezTo>
                    <a:pt x="222" y="1"/>
                    <a:pt x="200" y="2"/>
                    <a:pt x="177" y="14"/>
                  </a:cubicBezTo>
                  <a:cubicBezTo>
                    <a:pt x="68" y="54"/>
                    <a:pt x="1" y="176"/>
                    <a:pt x="41" y="284"/>
                  </a:cubicBezTo>
                  <a:cubicBezTo>
                    <a:pt x="41" y="312"/>
                    <a:pt x="55" y="339"/>
                    <a:pt x="68" y="379"/>
                  </a:cubicBezTo>
                  <a:lnTo>
                    <a:pt x="68" y="393"/>
                  </a:lnTo>
                  <a:lnTo>
                    <a:pt x="82" y="420"/>
                  </a:lnTo>
                  <a:cubicBezTo>
                    <a:pt x="96" y="474"/>
                    <a:pt x="109" y="542"/>
                    <a:pt x="123" y="596"/>
                  </a:cubicBezTo>
                  <a:cubicBezTo>
                    <a:pt x="150" y="690"/>
                    <a:pt x="244" y="745"/>
                    <a:pt x="339" y="745"/>
                  </a:cubicBezTo>
                  <a:cubicBezTo>
                    <a:pt x="353" y="745"/>
                    <a:pt x="380" y="745"/>
                    <a:pt x="393" y="731"/>
                  </a:cubicBezTo>
                  <a:cubicBezTo>
                    <a:pt x="447" y="717"/>
                    <a:pt x="501" y="677"/>
                    <a:pt x="529" y="636"/>
                  </a:cubicBezTo>
                  <a:cubicBezTo>
                    <a:pt x="556" y="582"/>
                    <a:pt x="556" y="515"/>
                    <a:pt x="542" y="460"/>
                  </a:cubicBezTo>
                  <a:cubicBezTo>
                    <a:pt x="515" y="339"/>
                    <a:pt x="474" y="217"/>
                    <a:pt x="420" y="95"/>
                  </a:cubicBezTo>
                  <a:cubicBezTo>
                    <a:pt x="381" y="29"/>
                    <a:pt x="315" y="2"/>
                    <a:pt x="23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94;p38">
              <a:extLst>
                <a:ext uri="{FF2B5EF4-FFF2-40B4-BE49-F238E27FC236}">
                  <a16:creationId xmlns:a16="http://schemas.microsoft.com/office/drawing/2014/main" id="{FB557C6D-B34B-4EBB-A091-1C1076892615}"/>
                </a:ext>
              </a:extLst>
            </p:cNvPr>
            <p:cNvSpPr/>
            <p:nvPr/>
          </p:nvSpPr>
          <p:spPr>
            <a:xfrm>
              <a:off x="5267300" y="743325"/>
              <a:ext cx="61575" cy="87900"/>
            </a:xfrm>
            <a:custGeom>
              <a:avLst/>
              <a:gdLst/>
              <a:ahLst/>
              <a:cxnLst/>
              <a:rect l="l" t="t" r="r" b="b"/>
              <a:pathLst>
                <a:path w="2463" h="3516" extrusionOk="0">
                  <a:moveTo>
                    <a:pt x="244" y="1"/>
                  </a:moveTo>
                  <a:cubicBezTo>
                    <a:pt x="233" y="1"/>
                    <a:pt x="223" y="4"/>
                    <a:pt x="217" y="11"/>
                  </a:cubicBezTo>
                  <a:lnTo>
                    <a:pt x="230" y="11"/>
                  </a:lnTo>
                  <a:cubicBezTo>
                    <a:pt x="176" y="11"/>
                    <a:pt x="135" y="11"/>
                    <a:pt x="108" y="38"/>
                  </a:cubicBezTo>
                  <a:cubicBezTo>
                    <a:pt x="54" y="65"/>
                    <a:pt x="27" y="119"/>
                    <a:pt x="14" y="173"/>
                  </a:cubicBezTo>
                  <a:cubicBezTo>
                    <a:pt x="0" y="214"/>
                    <a:pt x="0" y="254"/>
                    <a:pt x="14" y="295"/>
                  </a:cubicBezTo>
                  <a:cubicBezTo>
                    <a:pt x="14" y="335"/>
                    <a:pt x="41" y="363"/>
                    <a:pt x="68" y="390"/>
                  </a:cubicBezTo>
                  <a:lnTo>
                    <a:pt x="162" y="498"/>
                  </a:lnTo>
                  <a:lnTo>
                    <a:pt x="257" y="620"/>
                  </a:lnTo>
                  <a:cubicBezTo>
                    <a:pt x="677" y="1120"/>
                    <a:pt x="1015" y="1567"/>
                    <a:pt x="1299" y="1973"/>
                  </a:cubicBezTo>
                  <a:cubicBezTo>
                    <a:pt x="1637" y="2446"/>
                    <a:pt x="1935" y="2947"/>
                    <a:pt x="2192" y="3461"/>
                  </a:cubicBezTo>
                  <a:cubicBezTo>
                    <a:pt x="2219" y="3502"/>
                    <a:pt x="2260" y="3515"/>
                    <a:pt x="2314" y="3515"/>
                  </a:cubicBezTo>
                  <a:cubicBezTo>
                    <a:pt x="2327" y="3515"/>
                    <a:pt x="2354" y="3515"/>
                    <a:pt x="2382" y="3502"/>
                  </a:cubicBezTo>
                  <a:cubicBezTo>
                    <a:pt x="2436" y="3461"/>
                    <a:pt x="2463" y="3380"/>
                    <a:pt x="2422" y="3312"/>
                  </a:cubicBezTo>
                  <a:cubicBezTo>
                    <a:pt x="2111" y="2703"/>
                    <a:pt x="1800" y="2162"/>
                    <a:pt x="1488" y="1661"/>
                  </a:cubicBezTo>
                  <a:cubicBezTo>
                    <a:pt x="1164" y="1120"/>
                    <a:pt x="798" y="593"/>
                    <a:pt x="406" y="105"/>
                  </a:cubicBezTo>
                  <a:cubicBezTo>
                    <a:pt x="379" y="51"/>
                    <a:pt x="325" y="24"/>
                    <a:pt x="271" y="11"/>
                  </a:cubicBezTo>
                  <a:cubicBezTo>
                    <a:pt x="264" y="4"/>
                    <a:pt x="254" y="1"/>
                    <a:pt x="244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095;p38">
              <a:extLst>
                <a:ext uri="{FF2B5EF4-FFF2-40B4-BE49-F238E27FC236}">
                  <a16:creationId xmlns:a16="http://schemas.microsoft.com/office/drawing/2014/main" id="{634B73AE-4BCC-474D-89B9-690F4C89A6A8}"/>
                </a:ext>
              </a:extLst>
            </p:cNvPr>
            <p:cNvSpPr/>
            <p:nvPr/>
          </p:nvSpPr>
          <p:spPr>
            <a:xfrm>
              <a:off x="5350500" y="895475"/>
              <a:ext cx="44000" cy="255425"/>
            </a:xfrm>
            <a:custGeom>
              <a:avLst/>
              <a:gdLst/>
              <a:ahLst/>
              <a:cxnLst/>
              <a:rect l="l" t="t" r="r" b="b"/>
              <a:pathLst>
                <a:path w="1760" h="10217" extrusionOk="0">
                  <a:moveTo>
                    <a:pt x="244" y="0"/>
                  </a:moveTo>
                  <a:cubicBezTo>
                    <a:pt x="217" y="0"/>
                    <a:pt x="190" y="0"/>
                    <a:pt x="177" y="14"/>
                  </a:cubicBezTo>
                  <a:cubicBezTo>
                    <a:pt x="109" y="27"/>
                    <a:pt x="68" y="68"/>
                    <a:pt x="28" y="135"/>
                  </a:cubicBezTo>
                  <a:cubicBezTo>
                    <a:pt x="1" y="190"/>
                    <a:pt x="1" y="257"/>
                    <a:pt x="14" y="311"/>
                  </a:cubicBezTo>
                  <a:cubicBezTo>
                    <a:pt x="55" y="460"/>
                    <a:pt x="95" y="623"/>
                    <a:pt x="136" y="758"/>
                  </a:cubicBezTo>
                  <a:lnTo>
                    <a:pt x="163" y="826"/>
                  </a:lnTo>
                  <a:lnTo>
                    <a:pt x="285" y="1231"/>
                  </a:lnTo>
                  <a:lnTo>
                    <a:pt x="325" y="1326"/>
                  </a:lnTo>
                  <a:cubicBezTo>
                    <a:pt x="420" y="1664"/>
                    <a:pt x="528" y="2003"/>
                    <a:pt x="623" y="2341"/>
                  </a:cubicBezTo>
                  <a:cubicBezTo>
                    <a:pt x="826" y="3004"/>
                    <a:pt x="988" y="3667"/>
                    <a:pt x="1110" y="4344"/>
                  </a:cubicBezTo>
                  <a:cubicBezTo>
                    <a:pt x="1232" y="5020"/>
                    <a:pt x="1300" y="5697"/>
                    <a:pt x="1327" y="6373"/>
                  </a:cubicBezTo>
                  <a:cubicBezTo>
                    <a:pt x="1354" y="7063"/>
                    <a:pt x="1327" y="7740"/>
                    <a:pt x="1273" y="8416"/>
                  </a:cubicBezTo>
                  <a:cubicBezTo>
                    <a:pt x="1246" y="8660"/>
                    <a:pt x="1205" y="8931"/>
                    <a:pt x="1151" y="9242"/>
                  </a:cubicBezTo>
                  <a:cubicBezTo>
                    <a:pt x="1097" y="9553"/>
                    <a:pt x="1029" y="9824"/>
                    <a:pt x="948" y="10094"/>
                  </a:cubicBezTo>
                  <a:cubicBezTo>
                    <a:pt x="948" y="10108"/>
                    <a:pt x="948" y="10135"/>
                    <a:pt x="961" y="10162"/>
                  </a:cubicBezTo>
                  <a:cubicBezTo>
                    <a:pt x="975" y="10189"/>
                    <a:pt x="1002" y="10203"/>
                    <a:pt x="1029" y="10216"/>
                  </a:cubicBezTo>
                  <a:lnTo>
                    <a:pt x="1056" y="10216"/>
                  </a:lnTo>
                  <a:cubicBezTo>
                    <a:pt x="1097" y="10203"/>
                    <a:pt x="1137" y="10176"/>
                    <a:pt x="1151" y="10135"/>
                  </a:cubicBezTo>
                  <a:cubicBezTo>
                    <a:pt x="1259" y="9715"/>
                    <a:pt x="1408" y="9174"/>
                    <a:pt x="1516" y="8619"/>
                  </a:cubicBezTo>
                  <a:cubicBezTo>
                    <a:pt x="1584" y="8295"/>
                    <a:pt x="1624" y="8078"/>
                    <a:pt x="1651" y="7862"/>
                  </a:cubicBezTo>
                  <a:cubicBezTo>
                    <a:pt x="1679" y="7645"/>
                    <a:pt x="1706" y="7361"/>
                    <a:pt x="1733" y="7063"/>
                  </a:cubicBezTo>
                  <a:cubicBezTo>
                    <a:pt x="1760" y="6779"/>
                    <a:pt x="1760" y="6522"/>
                    <a:pt x="1760" y="6292"/>
                  </a:cubicBezTo>
                  <a:cubicBezTo>
                    <a:pt x="1760" y="6035"/>
                    <a:pt x="1760" y="5778"/>
                    <a:pt x="1760" y="5507"/>
                  </a:cubicBezTo>
                  <a:cubicBezTo>
                    <a:pt x="1746" y="5210"/>
                    <a:pt x="1733" y="4966"/>
                    <a:pt x="1706" y="4736"/>
                  </a:cubicBezTo>
                  <a:cubicBezTo>
                    <a:pt x="1692" y="4506"/>
                    <a:pt x="1651" y="4235"/>
                    <a:pt x="1624" y="3965"/>
                  </a:cubicBezTo>
                  <a:cubicBezTo>
                    <a:pt x="1530" y="3302"/>
                    <a:pt x="1394" y="2639"/>
                    <a:pt x="1218" y="1989"/>
                  </a:cubicBezTo>
                  <a:cubicBezTo>
                    <a:pt x="1124" y="1651"/>
                    <a:pt x="1016" y="1340"/>
                    <a:pt x="894" y="1042"/>
                  </a:cubicBezTo>
                  <a:cubicBezTo>
                    <a:pt x="840" y="907"/>
                    <a:pt x="772" y="758"/>
                    <a:pt x="691" y="582"/>
                  </a:cubicBezTo>
                  <a:cubicBezTo>
                    <a:pt x="623" y="420"/>
                    <a:pt x="542" y="257"/>
                    <a:pt x="447" y="108"/>
                  </a:cubicBezTo>
                  <a:cubicBezTo>
                    <a:pt x="407" y="41"/>
                    <a:pt x="325" y="0"/>
                    <a:pt x="244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096;p38">
              <a:extLst>
                <a:ext uri="{FF2B5EF4-FFF2-40B4-BE49-F238E27FC236}">
                  <a16:creationId xmlns:a16="http://schemas.microsoft.com/office/drawing/2014/main" id="{977FC54D-BC57-488E-B92F-9F9A7C077E09}"/>
                </a:ext>
              </a:extLst>
            </p:cNvPr>
            <p:cNvSpPr/>
            <p:nvPr/>
          </p:nvSpPr>
          <p:spPr>
            <a:xfrm>
              <a:off x="4846125" y="739525"/>
              <a:ext cx="498650" cy="496950"/>
            </a:xfrm>
            <a:custGeom>
              <a:avLst/>
              <a:gdLst/>
              <a:ahLst/>
              <a:cxnLst/>
              <a:rect l="l" t="t" r="r" b="b"/>
              <a:pathLst>
                <a:path w="19946" h="19878" extrusionOk="0">
                  <a:moveTo>
                    <a:pt x="7281" y="0"/>
                  </a:moveTo>
                  <a:lnTo>
                    <a:pt x="7294" y="14"/>
                  </a:lnTo>
                  <a:cubicBezTo>
                    <a:pt x="7273" y="14"/>
                    <a:pt x="7251" y="13"/>
                    <a:pt x="7230" y="13"/>
                  </a:cubicBezTo>
                  <a:cubicBezTo>
                    <a:pt x="6265" y="13"/>
                    <a:pt x="5328" y="310"/>
                    <a:pt x="4547" y="853"/>
                  </a:cubicBezTo>
                  <a:cubicBezTo>
                    <a:pt x="3898" y="1286"/>
                    <a:pt x="3329" y="1827"/>
                    <a:pt x="2856" y="2436"/>
                  </a:cubicBezTo>
                  <a:cubicBezTo>
                    <a:pt x="2342" y="3072"/>
                    <a:pt x="1909" y="3762"/>
                    <a:pt x="1557" y="4506"/>
                  </a:cubicBezTo>
                  <a:cubicBezTo>
                    <a:pt x="867" y="5940"/>
                    <a:pt x="380" y="7469"/>
                    <a:pt x="150" y="9039"/>
                  </a:cubicBezTo>
                  <a:cubicBezTo>
                    <a:pt x="28" y="9878"/>
                    <a:pt x="1" y="10730"/>
                    <a:pt x="55" y="11583"/>
                  </a:cubicBezTo>
                  <a:cubicBezTo>
                    <a:pt x="123" y="12449"/>
                    <a:pt x="285" y="13301"/>
                    <a:pt x="542" y="14113"/>
                  </a:cubicBezTo>
                  <a:cubicBezTo>
                    <a:pt x="664" y="14519"/>
                    <a:pt x="826" y="14898"/>
                    <a:pt x="1016" y="15277"/>
                  </a:cubicBezTo>
                  <a:cubicBezTo>
                    <a:pt x="1192" y="15642"/>
                    <a:pt x="1395" y="15994"/>
                    <a:pt x="1625" y="16332"/>
                  </a:cubicBezTo>
                  <a:cubicBezTo>
                    <a:pt x="2085" y="16995"/>
                    <a:pt x="2653" y="17550"/>
                    <a:pt x="3316" y="17997"/>
                  </a:cubicBezTo>
                  <a:cubicBezTo>
                    <a:pt x="4006" y="18457"/>
                    <a:pt x="4791" y="18768"/>
                    <a:pt x="5603" y="18903"/>
                  </a:cubicBezTo>
                  <a:cubicBezTo>
                    <a:pt x="6009" y="18984"/>
                    <a:pt x="6415" y="19012"/>
                    <a:pt x="6820" y="19012"/>
                  </a:cubicBezTo>
                  <a:lnTo>
                    <a:pt x="6969" y="19012"/>
                  </a:lnTo>
                  <a:cubicBezTo>
                    <a:pt x="7524" y="19012"/>
                    <a:pt x="8079" y="18930"/>
                    <a:pt x="8620" y="18781"/>
                  </a:cubicBezTo>
                  <a:cubicBezTo>
                    <a:pt x="8674" y="18809"/>
                    <a:pt x="8728" y="18849"/>
                    <a:pt x="8796" y="18876"/>
                  </a:cubicBezTo>
                  <a:cubicBezTo>
                    <a:pt x="9148" y="19079"/>
                    <a:pt x="9513" y="19242"/>
                    <a:pt x="9892" y="19363"/>
                  </a:cubicBezTo>
                  <a:cubicBezTo>
                    <a:pt x="10284" y="19499"/>
                    <a:pt x="10690" y="19593"/>
                    <a:pt x="11096" y="19675"/>
                  </a:cubicBezTo>
                  <a:cubicBezTo>
                    <a:pt x="11502" y="19756"/>
                    <a:pt x="11922" y="19810"/>
                    <a:pt x="12341" y="19837"/>
                  </a:cubicBezTo>
                  <a:cubicBezTo>
                    <a:pt x="12707" y="19864"/>
                    <a:pt x="13045" y="19878"/>
                    <a:pt x="13370" y="19878"/>
                  </a:cubicBezTo>
                  <a:cubicBezTo>
                    <a:pt x="13830" y="19878"/>
                    <a:pt x="14290" y="19864"/>
                    <a:pt x="14777" y="19823"/>
                  </a:cubicBezTo>
                  <a:cubicBezTo>
                    <a:pt x="15183" y="19783"/>
                    <a:pt x="15575" y="19729"/>
                    <a:pt x="15981" y="19647"/>
                  </a:cubicBezTo>
                  <a:cubicBezTo>
                    <a:pt x="16401" y="19566"/>
                    <a:pt x="16820" y="19458"/>
                    <a:pt x="17226" y="19323"/>
                  </a:cubicBezTo>
                  <a:cubicBezTo>
                    <a:pt x="18065" y="19052"/>
                    <a:pt x="18863" y="18687"/>
                    <a:pt x="19607" y="18213"/>
                  </a:cubicBezTo>
                  <a:cubicBezTo>
                    <a:pt x="19716" y="18146"/>
                    <a:pt x="19837" y="18064"/>
                    <a:pt x="19946" y="17997"/>
                  </a:cubicBezTo>
                  <a:lnTo>
                    <a:pt x="19946" y="17997"/>
                  </a:lnTo>
                  <a:lnTo>
                    <a:pt x="19540" y="18146"/>
                  </a:lnTo>
                  <a:cubicBezTo>
                    <a:pt x="19066" y="18321"/>
                    <a:pt x="18606" y="18457"/>
                    <a:pt x="18119" y="18579"/>
                  </a:cubicBezTo>
                  <a:cubicBezTo>
                    <a:pt x="17943" y="18619"/>
                    <a:pt x="17767" y="18660"/>
                    <a:pt x="17591" y="18700"/>
                  </a:cubicBezTo>
                  <a:cubicBezTo>
                    <a:pt x="17415" y="18741"/>
                    <a:pt x="17280" y="18754"/>
                    <a:pt x="17118" y="18781"/>
                  </a:cubicBezTo>
                  <a:cubicBezTo>
                    <a:pt x="16793" y="18836"/>
                    <a:pt x="16468" y="18890"/>
                    <a:pt x="16157" y="18917"/>
                  </a:cubicBezTo>
                  <a:cubicBezTo>
                    <a:pt x="15724" y="18957"/>
                    <a:pt x="15304" y="18971"/>
                    <a:pt x="14899" y="18971"/>
                  </a:cubicBezTo>
                  <a:cubicBezTo>
                    <a:pt x="14493" y="18971"/>
                    <a:pt x="14100" y="18957"/>
                    <a:pt x="13708" y="18917"/>
                  </a:cubicBezTo>
                  <a:cubicBezTo>
                    <a:pt x="13302" y="18876"/>
                    <a:pt x="12909" y="18822"/>
                    <a:pt x="12517" y="18727"/>
                  </a:cubicBezTo>
                  <a:cubicBezTo>
                    <a:pt x="12125" y="18646"/>
                    <a:pt x="11732" y="18538"/>
                    <a:pt x="11367" y="18389"/>
                  </a:cubicBezTo>
                  <a:cubicBezTo>
                    <a:pt x="11002" y="18254"/>
                    <a:pt x="10650" y="18091"/>
                    <a:pt x="10325" y="17902"/>
                  </a:cubicBezTo>
                  <a:cubicBezTo>
                    <a:pt x="10000" y="17713"/>
                    <a:pt x="9689" y="17496"/>
                    <a:pt x="9405" y="17239"/>
                  </a:cubicBezTo>
                  <a:cubicBezTo>
                    <a:pt x="9121" y="16982"/>
                    <a:pt x="8877" y="16711"/>
                    <a:pt x="8661" y="16400"/>
                  </a:cubicBezTo>
                  <a:cubicBezTo>
                    <a:pt x="8552" y="16238"/>
                    <a:pt x="8444" y="16062"/>
                    <a:pt x="8363" y="15886"/>
                  </a:cubicBezTo>
                  <a:cubicBezTo>
                    <a:pt x="8268" y="15723"/>
                    <a:pt x="8201" y="15561"/>
                    <a:pt x="8147" y="15412"/>
                  </a:cubicBezTo>
                  <a:cubicBezTo>
                    <a:pt x="8025" y="15534"/>
                    <a:pt x="7903" y="15642"/>
                    <a:pt x="7768" y="15751"/>
                  </a:cubicBezTo>
                  <a:cubicBezTo>
                    <a:pt x="7659" y="15845"/>
                    <a:pt x="7538" y="15926"/>
                    <a:pt x="7402" y="16008"/>
                  </a:cubicBezTo>
                  <a:cubicBezTo>
                    <a:pt x="7172" y="16143"/>
                    <a:pt x="6902" y="16238"/>
                    <a:pt x="6631" y="16278"/>
                  </a:cubicBezTo>
                  <a:cubicBezTo>
                    <a:pt x="6536" y="16292"/>
                    <a:pt x="6442" y="16305"/>
                    <a:pt x="6347" y="16305"/>
                  </a:cubicBezTo>
                  <a:lnTo>
                    <a:pt x="6239" y="16305"/>
                  </a:lnTo>
                  <a:cubicBezTo>
                    <a:pt x="6117" y="16292"/>
                    <a:pt x="5995" y="16278"/>
                    <a:pt x="5873" y="16251"/>
                  </a:cubicBezTo>
                  <a:cubicBezTo>
                    <a:pt x="5616" y="16184"/>
                    <a:pt x="5373" y="16075"/>
                    <a:pt x="5156" y="15940"/>
                  </a:cubicBezTo>
                  <a:cubicBezTo>
                    <a:pt x="4764" y="15696"/>
                    <a:pt x="4425" y="15385"/>
                    <a:pt x="4141" y="15033"/>
                  </a:cubicBezTo>
                  <a:cubicBezTo>
                    <a:pt x="3979" y="14830"/>
                    <a:pt x="3844" y="14641"/>
                    <a:pt x="3708" y="14424"/>
                  </a:cubicBezTo>
                  <a:cubicBezTo>
                    <a:pt x="3573" y="14194"/>
                    <a:pt x="3451" y="13964"/>
                    <a:pt x="3343" y="13734"/>
                  </a:cubicBezTo>
                  <a:cubicBezTo>
                    <a:pt x="3126" y="13234"/>
                    <a:pt x="2937" y="12733"/>
                    <a:pt x="2802" y="12205"/>
                  </a:cubicBezTo>
                  <a:cubicBezTo>
                    <a:pt x="2653" y="11678"/>
                    <a:pt x="2558" y="11136"/>
                    <a:pt x="2491" y="10595"/>
                  </a:cubicBezTo>
                  <a:cubicBezTo>
                    <a:pt x="2369" y="9486"/>
                    <a:pt x="2382" y="8376"/>
                    <a:pt x="2545" y="7280"/>
                  </a:cubicBezTo>
                  <a:cubicBezTo>
                    <a:pt x="2626" y="6739"/>
                    <a:pt x="2734" y="6198"/>
                    <a:pt x="2883" y="5670"/>
                  </a:cubicBezTo>
                  <a:cubicBezTo>
                    <a:pt x="3032" y="5156"/>
                    <a:pt x="3208" y="4641"/>
                    <a:pt x="3424" y="4154"/>
                  </a:cubicBezTo>
                  <a:cubicBezTo>
                    <a:pt x="3654" y="3654"/>
                    <a:pt x="3911" y="3167"/>
                    <a:pt x="4209" y="2707"/>
                  </a:cubicBezTo>
                  <a:cubicBezTo>
                    <a:pt x="4507" y="2260"/>
                    <a:pt x="4845" y="1827"/>
                    <a:pt x="5210" y="1435"/>
                  </a:cubicBezTo>
                  <a:cubicBezTo>
                    <a:pt x="5305" y="1340"/>
                    <a:pt x="5413" y="1232"/>
                    <a:pt x="5508" y="1137"/>
                  </a:cubicBezTo>
                  <a:cubicBezTo>
                    <a:pt x="5616" y="1042"/>
                    <a:pt x="5697" y="961"/>
                    <a:pt x="5819" y="866"/>
                  </a:cubicBezTo>
                  <a:cubicBezTo>
                    <a:pt x="6022" y="690"/>
                    <a:pt x="6239" y="542"/>
                    <a:pt x="6482" y="420"/>
                  </a:cubicBezTo>
                  <a:cubicBezTo>
                    <a:pt x="6699" y="298"/>
                    <a:pt x="6942" y="176"/>
                    <a:pt x="7172" y="82"/>
                  </a:cubicBezTo>
                  <a:lnTo>
                    <a:pt x="7375" y="0"/>
                  </a:ln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097;p38">
              <a:extLst>
                <a:ext uri="{FF2B5EF4-FFF2-40B4-BE49-F238E27FC236}">
                  <a16:creationId xmlns:a16="http://schemas.microsoft.com/office/drawing/2014/main" id="{F48F3BE3-9AB6-4FEA-9E2C-03CF60887D9B}"/>
                </a:ext>
              </a:extLst>
            </p:cNvPr>
            <p:cNvSpPr/>
            <p:nvPr/>
          </p:nvSpPr>
          <p:spPr>
            <a:xfrm>
              <a:off x="4918525" y="959750"/>
              <a:ext cx="20325" cy="37000"/>
            </a:xfrm>
            <a:custGeom>
              <a:avLst/>
              <a:gdLst/>
              <a:ahLst/>
              <a:cxnLst/>
              <a:rect l="l" t="t" r="r" b="b"/>
              <a:pathLst>
                <a:path w="813" h="1480" extrusionOk="0">
                  <a:moveTo>
                    <a:pt x="406" y="0"/>
                  </a:moveTo>
                  <a:cubicBezTo>
                    <a:pt x="298" y="0"/>
                    <a:pt x="203" y="68"/>
                    <a:pt x="149" y="162"/>
                  </a:cubicBezTo>
                  <a:lnTo>
                    <a:pt x="149" y="149"/>
                  </a:lnTo>
                  <a:cubicBezTo>
                    <a:pt x="122" y="190"/>
                    <a:pt x="95" y="230"/>
                    <a:pt x="82" y="284"/>
                  </a:cubicBezTo>
                  <a:cubicBezTo>
                    <a:pt x="55" y="338"/>
                    <a:pt x="41" y="392"/>
                    <a:pt x="28" y="460"/>
                  </a:cubicBezTo>
                  <a:cubicBezTo>
                    <a:pt x="0" y="568"/>
                    <a:pt x="0" y="677"/>
                    <a:pt x="0" y="798"/>
                  </a:cubicBezTo>
                  <a:cubicBezTo>
                    <a:pt x="0" y="907"/>
                    <a:pt x="14" y="1015"/>
                    <a:pt x="55" y="1123"/>
                  </a:cubicBezTo>
                  <a:cubicBezTo>
                    <a:pt x="68" y="1177"/>
                    <a:pt x="95" y="1231"/>
                    <a:pt x="136" y="1286"/>
                  </a:cubicBezTo>
                  <a:cubicBezTo>
                    <a:pt x="163" y="1340"/>
                    <a:pt x="203" y="1394"/>
                    <a:pt x="244" y="1421"/>
                  </a:cubicBezTo>
                  <a:cubicBezTo>
                    <a:pt x="285" y="1462"/>
                    <a:pt x="335" y="1480"/>
                    <a:pt x="386" y="1480"/>
                  </a:cubicBezTo>
                  <a:cubicBezTo>
                    <a:pt x="402" y="1480"/>
                    <a:pt x="417" y="1478"/>
                    <a:pt x="433" y="1475"/>
                  </a:cubicBezTo>
                  <a:lnTo>
                    <a:pt x="501" y="1461"/>
                  </a:lnTo>
                  <a:cubicBezTo>
                    <a:pt x="542" y="1448"/>
                    <a:pt x="582" y="1421"/>
                    <a:pt x="609" y="1380"/>
                  </a:cubicBezTo>
                  <a:cubicBezTo>
                    <a:pt x="677" y="1313"/>
                    <a:pt x="731" y="1218"/>
                    <a:pt x="772" y="1123"/>
                  </a:cubicBezTo>
                  <a:cubicBezTo>
                    <a:pt x="785" y="1069"/>
                    <a:pt x="799" y="1015"/>
                    <a:pt x="812" y="961"/>
                  </a:cubicBezTo>
                  <a:cubicBezTo>
                    <a:pt x="812" y="893"/>
                    <a:pt x="812" y="812"/>
                    <a:pt x="812" y="744"/>
                  </a:cubicBezTo>
                  <a:cubicBezTo>
                    <a:pt x="812" y="636"/>
                    <a:pt x="785" y="514"/>
                    <a:pt x="758" y="406"/>
                  </a:cubicBezTo>
                  <a:cubicBezTo>
                    <a:pt x="745" y="365"/>
                    <a:pt x="731" y="325"/>
                    <a:pt x="704" y="284"/>
                  </a:cubicBezTo>
                  <a:cubicBezTo>
                    <a:pt x="704" y="271"/>
                    <a:pt x="691" y="244"/>
                    <a:pt x="691" y="230"/>
                  </a:cubicBezTo>
                  <a:cubicBezTo>
                    <a:pt x="650" y="108"/>
                    <a:pt x="555" y="27"/>
                    <a:pt x="44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098;p38">
              <a:extLst>
                <a:ext uri="{FF2B5EF4-FFF2-40B4-BE49-F238E27FC236}">
                  <a16:creationId xmlns:a16="http://schemas.microsoft.com/office/drawing/2014/main" id="{F2079B95-E80D-4E91-9071-647D2BBD1D59}"/>
                </a:ext>
              </a:extLst>
            </p:cNvPr>
            <p:cNvSpPr/>
            <p:nvPr/>
          </p:nvSpPr>
          <p:spPr>
            <a:xfrm>
              <a:off x="4937475" y="902375"/>
              <a:ext cx="34175" cy="54350"/>
            </a:xfrm>
            <a:custGeom>
              <a:avLst/>
              <a:gdLst/>
              <a:ahLst/>
              <a:cxnLst/>
              <a:rect l="l" t="t" r="r" b="b"/>
              <a:pathLst>
                <a:path w="1367" h="2174" extrusionOk="0">
                  <a:moveTo>
                    <a:pt x="820" y="0"/>
                  </a:moveTo>
                  <a:cubicBezTo>
                    <a:pt x="795" y="0"/>
                    <a:pt x="769" y="3"/>
                    <a:pt x="744" y="8"/>
                  </a:cubicBezTo>
                  <a:cubicBezTo>
                    <a:pt x="474" y="76"/>
                    <a:pt x="298" y="333"/>
                    <a:pt x="190" y="563"/>
                  </a:cubicBezTo>
                  <a:cubicBezTo>
                    <a:pt x="122" y="698"/>
                    <a:pt x="81" y="834"/>
                    <a:pt x="54" y="969"/>
                  </a:cubicBezTo>
                  <a:cubicBezTo>
                    <a:pt x="14" y="1104"/>
                    <a:pt x="0" y="1253"/>
                    <a:pt x="14" y="1388"/>
                  </a:cubicBezTo>
                  <a:cubicBezTo>
                    <a:pt x="14" y="1483"/>
                    <a:pt x="41" y="1578"/>
                    <a:pt x="81" y="1673"/>
                  </a:cubicBezTo>
                  <a:lnTo>
                    <a:pt x="81" y="1686"/>
                  </a:lnTo>
                  <a:cubicBezTo>
                    <a:pt x="95" y="1808"/>
                    <a:pt x="163" y="1930"/>
                    <a:pt x="257" y="2011"/>
                  </a:cubicBezTo>
                  <a:cubicBezTo>
                    <a:pt x="338" y="2106"/>
                    <a:pt x="474" y="2160"/>
                    <a:pt x="596" y="2173"/>
                  </a:cubicBezTo>
                  <a:cubicBezTo>
                    <a:pt x="663" y="2173"/>
                    <a:pt x="717" y="2160"/>
                    <a:pt x="785" y="2133"/>
                  </a:cubicBezTo>
                  <a:cubicBezTo>
                    <a:pt x="839" y="2106"/>
                    <a:pt x="893" y="2079"/>
                    <a:pt x="934" y="2038"/>
                  </a:cubicBezTo>
                  <a:cubicBezTo>
                    <a:pt x="1123" y="1821"/>
                    <a:pt x="1259" y="1564"/>
                    <a:pt x="1299" y="1280"/>
                  </a:cubicBezTo>
                  <a:cubicBezTo>
                    <a:pt x="1340" y="1145"/>
                    <a:pt x="1353" y="996"/>
                    <a:pt x="1367" y="861"/>
                  </a:cubicBezTo>
                  <a:cubicBezTo>
                    <a:pt x="1367" y="725"/>
                    <a:pt x="1353" y="590"/>
                    <a:pt x="1326" y="468"/>
                  </a:cubicBezTo>
                  <a:cubicBezTo>
                    <a:pt x="1299" y="414"/>
                    <a:pt x="1286" y="360"/>
                    <a:pt x="1259" y="306"/>
                  </a:cubicBezTo>
                  <a:cubicBezTo>
                    <a:pt x="1232" y="279"/>
                    <a:pt x="1218" y="238"/>
                    <a:pt x="1191" y="211"/>
                  </a:cubicBezTo>
                  <a:cubicBezTo>
                    <a:pt x="1164" y="171"/>
                    <a:pt x="1137" y="144"/>
                    <a:pt x="1096" y="117"/>
                  </a:cubicBezTo>
                  <a:cubicBezTo>
                    <a:pt x="1021" y="41"/>
                    <a:pt x="920" y="0"/>
                    <a:pt x="82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099;p38">
              <a:extLst>
                <a:ext uri="{FF2B5EF4-FFF2-40B4-BE49-F238E27FC236}">
                  <a16:creationId xmlns:a16="http://schemas.microsoft.com/office/drawing/2014/main" id="{EB5FD507-BC17-4D72-B837-8B02EF2351E4}"/>
                </a:ext>
              </a:extLst>
            </p:cNvPr>
            <p:cNvSpPr/>
            <p:nvPr/>
          </p:nvSpPr>
          <p:spPr>
            <a:xfrm>
              <a:off x="4951325" y="975975"/>
              <a:ext cx="12550" cy="18800"/>
            </a:xfrm>
            <a:custGeom>
              <a:avLst/>
              <a:gdLst/>
              <a:ahLst/>
              <a:cxnLst/>
              <a:rect l="l" t="t" r="r" b="b"/>
              <a:pathLst>
                <a:path w="502" h="752" extrusionOk="0">
                  <a:moveTo>
                    <a:pt x="272" y="1"/>
                  </a:moveTo>
                  <a:cubicBezTo>
                    <a:pt x="231" y="1"/>
                    <a:pt x="190" y="14"/>
                    <a:pt x="163" y="41"/>
                  </a:cubicBezTo>
                  <a:lnTo>
                    <a:pt x="163" y="55"/>
                  </a:lnTo>
                  <a:cubicBezTo>
                    <a:pt x="136" y="82"/>
                    <a:pt x="109" y="122"/>
                    <a:pt x="82" y="163"/>
                  </a:cubicBezTo>
                  <a:cubicBezTo>
                    <a:pt x="55" y="204"/>
                    <a:pt x="28" y="271"/>
                    <a:pt x="28" y="325"/>
                  </a:cubicBezTo>
                  <a:cubicBezTo>
                    <a:pt x="28" y="339"/>
                    <a:pt x="28" y="352"/>
                    <a:pt x="28" y="352"/>
                  </a:cubicBezTo>
                  <a:cubicBezTo>
                    <a:pt x="1" y="434"/>
                    <a:pt x="1" y="515"/>
                    <a:pt x="28" y="596"/>
                  </a:cubicBezTo>
                  <a:cubicBezTo>
                    <a:pt x="42" y="637"/>
                    <a:pt x="69" y="664"/>
                    <a:pt x="96" y="691"/>
                  </a:cubicBezTo>
                  <a:cubicBezTo>
                    <a:pt x="109" y="704"/>
                    <a:pt x="136" y="731"/>
                    <a:pt x="163" y="731"/>
                  </a:cubicBezTo>
                  <a:cubicBezTo>
                    <a:pt x="184" y="745"/>
                    <a:pt x="204" y="752"/>
                    <a:pt x="226" y="752"/>
                  </a:cubicBezTo>
                  <a:cubicBezTo>
                    <a:pt x="248" y="752"/>
                    <a:pt x="272" y="745"/>
                    <a:pt x="299" y="731"/>
                  </a:cubicBezTo>
                  <a:cubicBezTo>
                    <a:pt x="326" y="731"/>
                    <a:pt x="339" y="704"/>
                    <a:pt x="366" y="677"/>
                  </a:cubicBezTo>
                  <a:cubicBezTo>
                    <a:pt x="407" y="637"/>
                    <a:pt x="448" y="582"/>
                    <a:pt x="461" y="528"/>
                  </a:cubicBezTo>
                  <a:cubicBezTo>
                    <a:pt x="502" y="366"/>
                    <a:pt x="475" y="204"/>
                    <a:pt x="380" y="68"/>
                  </a:cubicBezTo>
                  <a:cubicBezTo>
                    <a:pt x="380" y="55"/>
                    <a:pt x="366" y="41"/>
                    <a:pt x="339" y="28"/>
                  </a:cubicBezTo>
                  <a:cubicBezTo>
                    <a:pt x="326" y="14"/>
                    <a:pt x="312" y="1"/>
                    <a:pt x="285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100;p38">
              <a:extLst>
                <a:ext uri="{FF2B5EF4-FFF2-40B4-BE49-F238E27FC236}">
                  <a16:creationId xmlns:a16="http://schemas.microsoft.com/office/drawing/2014/main" id="{1A78CA98-01BA-4D46-A042-5294D184C447}"/>
                </a:ext>
              </a:extLst>
            </p:cNvPr>
            <p:cNvSpPr/>
            <p:nvPr/>
          </p:nvSpPr>
          <p:spPr>
            <a:xfrm>
              <a:off x="4939825" y="1042625"/>
              <a:ext cx="31500" cy="47300"/>
            </a:xfrm>
            <a:custGeom>
              <a:avLst/>
              <a:gdLst/>
              <a:ahLst/>
              <a:cxnLst/>
              <a:rect l="l" t="t" r="r" b="b"/>
              <a:pathLst>
                <a:path w="1260" h="1892" extrusionOk="0">
                  <a:moveTo>
                    <a:pt x="407" y="0"/>
                  </a:moveTo>
                  <a:cubicBezTo>
                    <a:pt x="339" y="14"/>
                    <a:pt x="285" y="41"/>
                    <a:pt x="231" y="81"/>
                  </a:cubicBezTo>
                  <a:cubicBezTo>
                    <a:pt x="177" y="122"/>
                    <a:pt x="136" y="176"/>
                    <a:pt x="96" y="230"/>
                  </a:cubicBezTo>
                  <a:cubicBezTo>
                    <a:pt x="42" y="338"/>
                    <a:pt x="14" y="447"/>
                    <a:pt x="14" y="568"/>
                  </a:cubicBezTo>
                  <a:cubicBezTo>
                    <a:pt x="1" y="704"/>
                    <a:pt x="14" y="826"/>
                    <a:pt x="42" y="961"/>
                  </a:cubicBezTo>
                  <a:cubicBezTo>
                    <a:pt x="69" y="1096"/>
                    <a:pt x="109" y="1218"/>
                    <a:pt x="163" y="1353"/>
                  </a:cubicBezTo>
                  <a:cubicBezTo>
                    <a:pt x="190" y="1407"/>
                    <a:pt x="217" y="1462"/>
                    <a:pt x="258" y="1516"/>
                  </a:cubicBezTo>
                  <a:cubicBezTo>
                    <a:pt x="285" y="1570"/>
                    <a:pt x="326" y="1610"/>
                    <a:pt x="380" y="1665"/>
                  </a:cubicBezTo>
                  <a:cubicBezTo>
                    <a:pt x="393" y="1678"/>
                    <a:pt x="420" y="1692"/>
                    <a:pt x="434" y="1705"/>
                  </a:cubicBezTo>
                  <a:lnTo>
                    <a:pt x="461" y="1719"/>
                  </a:lnTo>
                  <a:cubicBezTo>
                    <a:pt x="502" y="1759"/>
                    <a:pt x="529" y="1786"/>
                    <a:pt x="569" y="1813"/>
                  </a:cubicBezTo>
                  <a:cubicBezTo>
                    <a:pt x="650" y="1864"/>
                    <a:pt x="737" y="1891"/>
                    <a:pt x="832" y="1891"/>
                  </a:cubicBezTo>
                  <a:cubicBezTo>
                    <a:pt x="866" y="1891"/>
                    <a:pt x="900" y="1888"/>
                    <a:pt x="935" y="1881"/>
                  </a:cubicBezTo>
                  <a:cubicBezTo>
                    <a:pt x="1043" y="1854"/>
                    <a:pt x="1138" y="1759"/>
                    <a:pt x="1192" y="1651"/>
                  </a:cubicBezTo>
                  <a:cubicBezTo>
                    <a:pt x="1232" y="1529"/>
                    <a:pt x="1259" y="1394"/>
                    <a:pt x="1246" y="1259"/>
                  </a:cubicBezTo>
                  <a:cubicBezTo>
                    <a:pt x="1246" y="1110"/>
                    <a:pt x="1219" y="961"/>
                    <a:pt x="1178" y="826"/>
                  </a:cubicBezTo>
                  <a:cubicBezTo>
                    <a:pt x="1138" y="677"/>
                    <a:pt x="1083" y="541"/>
                    <a:pt x="1016" y="406"/>
                  </a:cubicBezTo>
                  <a:cubicBezTo>
                    <a:pt x="962" y="284"/>
                    <a:pt x="880" y="190"/>
                    <a:pt x="786" y="95"/>
                  </a:cubicBezTo>
                  <a:cubicBezTo>
                    <a:pt x="745" y="68"/>
                    <a:pt x="691" y="41"/>
                    <a:pt x="623" y="27"/>
                  </a:cubicBezTo>
                  <a:cubicBezTo>
                    <a:pt x="569" y="14"/>
                    <a:pt x="515" y="0"/>
                    <a:pt x="461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101;p38">
              <a:extLst>
                <a:ext uri="{FF2B5EF4-FFF2-40B4-BE49-F238E27FC236}">
                  <a16:creationId xmlns:a16="http://schemas.microsoft.com/office/drawing/2014/main" id="{E3D6E033-90A8-42D1-8419-CE04FFF2629C}"/>
                </a:ext>
              </a:extLst>
            </p:cNvPr>
            <p:cNvSpPr/>
            <p:nvPr/>
          </p:nvSpPr>
          <p:spPr>
            <a:xfrm>
              <a:off x="4959800" y="1011075"/>
              <a:ext cx="16925" cy="28250"/>
            </a:xfrm>
            <a:custGeom>
              <a:avLst/>
              <a:gdLst/>
              <a:ahLst/>
              <a:cxnLst/>
              <a:rect l="l" t="t" r="r" b="b"/>
              <a:pathLst>
                <a:path w="677" h="1130" extrusionOk="0">
                  <a:moveTo>
                    <a:pt x="230" y="0"/>
                  </a:moveTo>
                  <a:cubicBezTo>
                    <a:pt x="189" y="0"/>
                    <a:pt x="158" y="25"/>
                    <a:pt x="136" y="58"/>
                  </a:cubicBezTo>
                  <a:cubicBezTo>
                    <a:pt x="109" y="99"/>
                    <a:pt x="81" y="139"/>
                    <a:pt x="54" y="180"/>
                  </a:cubicBezTo>
                  <a:cubicBezTo>
                    <a:pt x="41" y="220"/>
                    <a:pt x="27" y="261"/>
                    <a:pt x="14" y="315"/>
                  </a:cubicBezTo>
                  <a:cubicBezTo>
                    <a:pt x="0" y="396"/>
                    <a:pt x="0" y="491"/>
                    <a:pt x="14" y="572"/>
                  </a:cubicBezTo>
                  <a:cubicBezTo>
                    <a:pt x="27" y="667"/>
                    <a:pt x="54" y="748"/>
                    <a:pt x="95" y="829"/>
                  </a:cubicBezTo>
                  <a:cubicBezTo>
                    <a:pt x="122" y="910"/>
                    <a:pt x="176" y="978"/>
                    <a:pt x="230" y="1046"/>
                  </a:cubicBezTo>
                  <a:cubicBezTo>
                    <a:pt x="266" y="1093"/>
                    <a:pt x="331" y="1129"/>
                    <a:pt x="392" y="1129"/>
                  </a:cubicBezTo>
                  <a:cubicBezTo>
                    <a:pt x="402" y="1129"/>
                    <a:pt x="411" y="1129"/>
                    <a:pt x="420" y="1127"/>
                  </a:cubicBezTo>
                  <a:cubicBezTo>
                    <a:pt x="460" y="1113"/>
                    <a:pt x="487" y="1100"/>
                    <a:pt x="514" y="1086"/>
                  </a:cubicBezTo>
                  <a:cubicBezTo>
                    <a:pt x="541" y="1059"/>
                    <a:pt x="569" y="1032"/>
                    <a:pt x="582" y="1005"/>
                  </a:cubicBezTo>
                  <a:cubicBezTo>
                    <a:pt x="636" y="910"/>
                    <a:pt x="650" y="802"/>
                    <a:pt x="650" y="707"/>
                  </a:cubicBezTo>
                  <a:cubicBezTo>
                    <a:pt x="663" y="640"/>
                    <a:pt x="677" y="572"/>
                    <a:pt x="663" y="518"/>
                  </a:cubicBezTo>
                  <a:cubicBezTo>
                    <a:pt x="663" y="423"/>
                    <a:pt x="623" y="329"/>
                    <a:pt x="582" y="261"/>
                  </a:cubicBezTo>
                  <a:cubicBezTo>
                    <a:pt x="514" y="166"/>
                    <a:pt x="447" y="85"/>
                    <a:pt x="352" y="31"/>
                  </a:cubicBezTo>
                  <a:cubicBezTo>
                    <a:pt x="325" y="4"/>
                    <a:pt x="284" y="4"/>
                    <a:pt x="257" y="4"/>
                  </a:cubicBezTo>
                  <a:cubicBezTo>
                    <a:pt x="248" y="1"/>
                    <a:pt x="239" y="0"/>
                    <a:pt x="23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102;p38">
              <a:extLst>
                <a:ext uri="{FF2B5EF4-FFF2-40B4-BE49-F238E27FC236}">
                  <a16:creationId xmlns:a16="http://schemas.microsoft.com/office/drawing/2014/main" id="{259D187D-09EB-4556-A903-20E8D0334651}"/>
                </a:ext>
              </a:extLst>
            </p:cNvPr>
            <p:cNvSpPr/>
            <p:nvPr/>
          </p:nvSpPr>
          <p:spPr>
            <a:xfrm>
              <a:off x="4949650" y="816650"/>
              <a:ext cx="23025" cy="31950"/>
            </a:xfrm>
            <a:custGeom>
              <a:avLst/>
              <a:gdLst/>
              <a:ahLst/>
              <a:cxnLst/>
              <a:rect l="l" t="t" r="r" b="b"/>
              <a:pathLst>
                <a:path w="921" h="1278" extrusionOk="0">
                  <a:moveTo>
                    <a:pt x="704" y="0"/>
                  </a:moveTo>
                  <a:lnTo>
                    <a:pt x="717" y="14"/>
                  </a:lnTo>
                  <a:cubicBezTo>
                    <a:pt x="677" y="14"/>
                    <a:pt x="650" y="27"/>
                    <a:pt x="609" y="41"/>
                  </a:cubicBezTo>
                  <a:cubicBezTo>
                    <a:pt x="555" y="55"/>
                    <a:pt x="501" y="82"/>
                    <a:pt x="447" y="122"/>
                  </a:cubicBezTo>
                  <a:cubicBezTo>
                    <a:pt x="393" y="149"/>
                    <a:pt x="352" y="190"/>
                    <a:pt x="312" y="230"/>
                  </a:cubicBezTo>
                  <a:cubicBezTo>
                    <a:pt x="271" y="271"/>
                    <a:pt x="244" y="312"/>
                    <a:pt x="217" y="366"/>
                  </a:cubicBezTo>
                  <a:cubicBezTo>
                    <a:pt x="149" y="460"/>
                    <a:pt x="95" y="569"/>
                    <a:pt x="54" y="690"/>
                  </a:cubicBezTo>
                  <a:cubicBezTo>
                    <a:pt x="27" y="799"/>
                    <a:pt x="0" y="907"/>
                    <a:pt x="0" y="1029"/>
                  </a:cubicBezTo>
                  <a:lnTo>
                    <a:pt x="0" y="1083"/>
                  </a:lnTo>
                  <a:cubicBezTo>
                    <a:pt x="14" y="1123"/>
                    <a:pt x="27" y="1164"/>
                    <a:pt x="41" y="1191"/>
                  </a:cubicBezTo>
                  <a:cubicBezTo>
                    <a:pt x="68" y="1218"/>
                    <a:pt x="95" y="1245"/>
                    <a:pt x="136" y="1259"/>
                  </a:cubicBezTo>
                  <a:cubicBezTo>
                    <a:pt x="164" y="1268"/>
                    <a:pt x="193" y="1278"/>
                    <a:pt x="222" y="1278"/>
                  </a:cubicBezTo>
                  <a:cubicBezTo>
                    <a:pt x="234" y="1278"/>
                    <a:pt x="246" y="1276"/>
                    <a:pt x="257" y="1272"/>
                  </a:cubicBezTo>
                  <a:cubicBezTo>
                    <a:pt x="366" y="1259"/>
                    <a:pt x="460" y="1232"/>
                    <a:pt x="555" y="1164"/>
                  </a:cubicBezTo>
                  <a:cubicBezTo>
                    <a:pt x="596" y="1123"/>
                    <a:pt x="623" y="1083"/>
                    <a:pt x="663" y="1042"/>
                  </a:cubicBezTo>
                  <a:cubicBezTo>
                    <a:pt x="704" y="1002"/>
                    <a:pt x="731" y="961"/>
                    <a:pt x="758" y="907"/>
                  </a:cubicBezTo>
                  <a:cubicBezTo>
                    <a:pt x="799" y="826"/>
                    <a:pt x="839" y="731"/>
                    <a:pt x="866" y="623"/>
                  </a:cubicBezTo>
                  <a:cubicBezTo>
                    <a:pt x="880" y="582"/>
                    <a:pt x="880" y="542"/>
                    <a:pt x="893" y="501"/>
                  </a:cubicBezTo>
                  <a:cubicBezTo>
                    <a:pt x="893" y="488"/>
                    <a:pt x="893" y="474"/>
                    <a:pt x="893" y="474"/>
                  </a:cubicBezTo>
                  <a:cubicBezTo>
                    <a:pt x="920" y="366"/>
                    <a:pt x="920" y="244"/>
                    <a:pt x="920" y="136"/>
                  </a:cubicBezTo>
                  <a:cubicBezTo>
                    <a:pt x="907" y="55"/>
                    <a:pt x="853" y="0"/>
                    <a:pt x="785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103;p38">
              <a:extLst>
                <a:ext uri="{FF2B5EF4-FFF2-40B4-BE49-F238E27FC236}">
                  <a16:creationId xmlns:a16="http://schemas.microsoft.com/office/drawing/2014/main" id="{63C93B43-3E09-4C63-BC9F-4233EAED41D3}"/>
                </a:ext>
              </a:extLst>
            </p:cNvPr>
            <p:cNvSpPr/>
            <p:nvPr/>
          </p:nvSpPr>
          <p:spPr>
            <a:xfrm>
              <a:off x="5083600" y="1131575"/>
              <a:ext cx="37925" cy="36900"/>
            </a:xfrm>
            <a:custGeom>
              <a:avLst/>
              <a:gdLst/>
              <a:ahLst/>
              <a:cxnLst/>
              <a:rect l="l" t="t" r="r" b="b"/>
              <a:pathLst>
                <a:path w="1517" h="1476" extrusionOk="0">
                  <a:moveTo>
                    <a:pt x="339" y="1"/>
                  </a:moveTo>
                  <a:cubicBezTo>
                    <a:pt x="285" y="1"/>
                    <a:pt x="231" y="1"/>
                    <a:pt x="190" y="28"/>
                  </a:cubicBezTo>
                  <a:cubicBezTo>
                    <a:pt x="95" y="82"/>
                    <a:pt x="28" y="177"/>
                    <a:pt x="14" y="285"/>
                  </a:cubicBezTo>
                  <a:cubicBezTo>
                    <a:pt x="1" y="339"/>
                    <a:pt x="1" y="380"/>
                    <a:pt x="14" y="434"/>
                  </a:cubicBezTo>
                  <a:cubicBezTo>
                    <a:pt x="28" y="488"/>
                    <a:pt x="41" y="542"/>
                    <a:pt x="55" y="596"/>
                  </a:cubicBezTo>
                  <a:cubicBezTo>
                    <a:pt x="68" y="637"/>
                    <a:pt x="95" y="691"/>
                    <a:pt x="122" y="732"/>
                  </a:cubicBezTo>
                  <a:cubicBezTo>
                    <a:pt x="149" y="786"/>
                    <a:pt x="190" y="840"/>
                    <a:pt x="231" y="894"/>
                  </a:cubicBezTo>
                  <a:cubicBezTo>
                    <a:pt x="312" y="1002"/>
                    <a:pt x="407" y="1097"/>
                    <a:pt x="501" y="1178"/>
                  </a:cubicBezTo>
                  <a:cubicBezTo>
                    <a:pt x="610" y="1259"/>
                    <a:pt x="718" y="1340"/>
                    <a:pt x="840" y="1395"/>
                  </a:cubicBezTo>
                  <a:cubicBezTo>
                    <a:pt x="907" y="1422"/>
                    <a:pt x="988" y="1435"/>
                    <a:pt x="1056" y="1449"/>
                  </a:cubicBezTo>
                  <a:cubicBezTo>
                    <a:pt x="1110" y="1462"/>
                    <a:pt x="1178" y="1476"/>
                    <a:pt x="1232" y="1476"/>
                  </a:cubicBezTo>
                  <a:lnTo>
                    <a:pt x="1300" y="1476"/>
                  </a:lnTo>
                  <a:cubicBezTo>
                    <a:pt x="1340" y="1462"/>
                    <a:pt x="1394" y="1449"/>
                    <a:pt x="1421" y="1422"/>
                  </a:cubicBezTo>
                  <a:cubicBezTo>
                    <a:pt x="1476" y="1381"/>
                    <a:pt x="1503" y="1313"/>
                    <a:pt x="1516" y="1246"/>
                  </a:cubicBezTo>
                  <a:cubicBezTo>
                    <a:pt x="1516" y="1192"/>
                    <a:pt x="1503" y="1124"/>
                    <a:pt x="1503" y="1056"/>
                  </a:cubicBezTo>
                  <a:cubicBezTo>
                    <a:pt x="1503" y="1029"/>
                    <a:pt x="1489" y="1002"/>
                    <a:pt x="1476" y="989"/>
                  </a:cubicBezTo>
                  <a:cubicBezTo>
                    <a:pt x="1489" y="948"/>
                    <a:pt x="1489" y="907"/>
                    <a:pt x="1476" y="867"/>
                  </a:cubicBezTo>
                  <a:cubicBezTo>
                    <a:pt x="1448" y="759"/>
                    <a:pt x="1394" y="650"/>
                    <a:pt x="1327" y="556"/>
                  </a:cubicBezTo>
                  <a:cubicBezTo>
                    <a:pt x="1205" y="434"/>
                    <a:pt x="1070" y="326"/>
                    <a:pt x="921" y="231"/>
                  </a:cubicBezTo>
                  <a:cubicBezTo>
                    <a:pt x="799" y="150"/>
                    <a:pt x="664" y="82"/>
                    <a:pt x="515" y="28"/>
                  </a:cubicBezTo>
                  <a:cubicBezTo>
                    <a:pt x="461" y="14"/>
                    <a:pt x="393" y="1"/>
                    <a:pt x="339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104;p38">
              <a:extLst>
                <a:ext uri="{FF2B5EF4-FFF2-40B4-BE49-F238E27FC236}">
                  <a16:creationId xmlns:a16="http://schemas.microsoft.com/office/drawing/2014/main" id="{3CC6DDD8-D548-4E7F-A5FC-79AA7C7F7228}"/>
                </a:ext>
              </a:extLst>
            </p:cNvPr>
            <p:cNvSpPr/>
            <p:nvPr/>
          </p:nvSpPr>
          <p:spPr>
            <a:xfrm>
              <a:off x="5141450" y="1161700"/>
              <a:ext cx="24350" cy="21375"/>
            </a:xfrm>
            <a:custGeom>
              <a:avLst/>
              <a:gdLst/>
              <a:ahLst/>
              <a:cxnLst/>
              <a:rect l="l" t="t" r="r" b="b"/>
              <a:pathLst>
                <a:path w="974" h="855" extrusionOk="0">
                  <a:moveTo>
                    <a:pt x="176" y="0"/>
                  </a:moveTo>
                  <a:cubicBezTo>
                    <a:pt x="122" y="0"/>
                    <a:pt x="68" y="27"/>
                    <a:pt x="28" y="68"/>
                  </a:cubicBezTo>
                  <a:lnTo>
                    <a:pt x="41" y="68"/>
                  </a:lnTo>
                  <a:cubicBezTo>
                    <a:pt x="14" y="95"/>
                    <a:pt x="0" y="122"/>
                    <a:pt x="0" y="163"/>
                  </a:cubicBezTo>
                  <a:cubicBezTo>
                    <a:pt x="0" y="190"/>
                    <a:pt x="0" y="217"/>
                    <a:pt x="14" y="244"/>
                  </a:cubicBezTo>
                  <a:cubicBezTo>
                    <a:pt x="28" y="311"/>
                    <a:pt x="55" y="365"/>
                    <a:pt x="82" y="420"/>
                  </a:cubicBezTo>
                  <a:lnTo>
                    <a:pt x="122" y="460"/>
                  </a:lnTo>
                  <a:cubicBezTo>
                    <a:pt x="122" y="487"/>
                    <a:pt x="122" y="514"/>
                    <a:pt x="149" y="528"/>
                  </a:cubicBezTo>
                  <a:cubicBezTo>
                    <a:pt x="230" y="623"/>
                    <a:pt x="339" y="704"/>
                    <a:pt x="447" y="758"/>
                  </a:cubicBezTo>
                  <a:cubicBezTo>
                    <a:pt x="569" y="812"/>
                    <a:pt x="691" y="853"/>
                    <a:pt x="812" y="853"/>
                  </a:cubicBezTo>
                  <a:cubicBezTo>
                    <a:pt x="818" y="854"/>
                    <a:pt x="824" y="854"/>
                    <a:pt x="830" y="854"/>
                  </a:cubicBezTo>
                  <a:cubicBezTo>
                    <a:pt x="905" y="854"/>
                    <a:pt x="974" y="779"/>
                    <a:pt x="961" y="704"/>
                  </a:cubicBezTo>
                  <a:cubicBezTo>
                    <a:pt x="934" y="514"/>
                    <a:pt x="839" y="352"/>
                    <a:pt x="704" y="230"/>
                  </a:cubicBezTo>
                  <a:cubicBezTo>
                    <a:pt x="636" y="176"/>
                    <a:pt x="555" y="122"/>
                    <a:pt x="474" y="81"/>
                  </a:cubicBezTo>
                  <a:cubicBezTo>
                    <a:pt x="379" y="41"/>
                    <a:pt x="298" y="14"/>
                    <a:pt x="19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105;p38">
              <a:extLst>
                <a:ext uri="{FF2B5EF4-FFF2-40B4-BE49-F238E27FC236}">
                  <a16:creationId xmlns:a16="http://schemas.microsoft.com/office/drawing/2014/main" id="{5F928D98-3885-475E-B61A-FBF70ACD72F6}"/>
                </a:ext>
              </a:extLst>
            </p:cNvPr>
            <p:cNvSpPr/>
            <p:nvPr/>
          </p:nvSpPr>
          <p:spPr>
            <a:xfrm>
              <a:off x="4973675" y="883875"/>
              <a:ext cx="137350" cy="140200"/>
            </a:xfrm>
            <a:custGeom>
              <a:avLst/>
              <a:gdLst/>
              <a:ahLst/>
              <a:cxnLst/>
              <a:rect l="l" t="t" r="r" b="b"/>
              <a:pathLst>
                <a:path w="5494" h="5608" extrusionOk="0">
                  <a:moveTo>
                    <a:pt x="2676" y="0"/>
                  </a:moveTo>
                  <a:cubicBezTo>
                    <a:pt x="2552" y="0"/>
                    <a:pt x="2426" y="10"/>
                    <a:pt x="2300" y="31"/>
                  </a:cubicBezTo>
                  <a:cubicBezTo>
                    <a:pt x="920" y="248"/>
                    <a:pt x="0" y="1682"/>
                    <a:pt x="244" y="3211"/>
                  </a:cubicBezTo>
                  <a:cubicBezTo>
                    <a:pt x="478" y="4606"/>
                    <a:pt x="1603" y="5607"/>
                    <a:pt x="2846" y="5607"/>
                  </a:cubicBezTo>
                  <a:cubicBezTo>
                    <a:pt x="2966" y="5607"/>
                    <a:pt x="3086" y="5598"/>
                    <a:pt x="3207" y="5579"/>
                  </a:cubicBezTo>
                  <a:cubicBezTo>
                    <a:pt x="4587" y="5362"/>
                    <a:pt x="5494" y="3928"/>
                    <a:pt x="5250" y="2399"/>
                  </a:cubicBezTo>
                  <a:cubicBezTo>
                    <a:pt x="5016" y="1010"/>
                    <a:pt x="3911" y="0"/>
                    <a:pt x="2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106;p38">
              <a:extLst>
                <a:ext uri="{FF2B5EF4-FFF2-40B4-BE49-F238E27FC236}">
                  <a16:creationId xmlns:a16="http://schemas.microsoft.com/office/drawing/2014/main" id="{C1C5C5F5-2BDF-481F-AB35-D5362FCD47D1}"/>
                </a:ext>
              </a:extLst>
            </p:cNvPr>
            <p:cNvSpPr/>
            <p:nvPr/>
          </p:nvSpPr>
          <p:spPr>
            <a:xfrm>
              <a:off x="5012575" y="902025"/>
              <a:ext cx="96075" cy="98125"/>
            </a:xfrm>
            <a:custGeom>
              <a:avLst/>
              <a:gdLst/>
              <a:ahLst/>
              <a:cxnLst/>
              <a:rect l="l" t="t" r="r" b="b"/>
              <a:pathLst>
                <a:path w="3843" h="3925" extrusionOk="0">
                  <a:moveTo>
                    <a:pt x="1865" y="0"/>
                  </a:moveTo>
                  <a:cubicBezTo>
                    <a:pt x="1776" y="0"/>
                    <a:pt x="1687" y="7"/>
                    <a:pt x="1597" y="22"/>
                  </a:cubicBezTo>
                  <a:cubicBezTo>
                    <a:pt x="636" y="185"/>
                    <a:pt x="0" y="1172"/>
                    <a:pt x="162" y="2241"/>
                  </a:cubicBezTo>
                  <a:cubicBezTo>
                    <a:pt x="323" y="3219"/>
                    <a:pt x="1118" y="3925"/>
                    <a:pt x="1987" y="3925"/>
                  </a:cubicBezTo>
                  <a:cubicBezTo>
                    <a:pt x="2068" y="3925"/>
                    <a:pt x="2150" y="3918"/>
                    <a:pt x="2233" y="3906"/>
                  </a:cubicBezTo>
                  <a:cubicBezTo>
                    <a:pt x="3207" y="3743"/>
                    <a:pt x="3843" y="2742"/>
                    <a:pt x="3667" y="1673"/>
                  </a:cubicBezTo>
                  <a:cubicBezTo>
                    <a:pt x="3507" y="703"/>
                    <a:pt x="2735" y="0"/>
                    <a:pt x="186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107;p38">
              <a:extLst>
                <a:ext uri="{FF2B5EF4-FFF2-40B4-BE49-F238E27FC236}">
                  <a16:creationId xmlns:a16="http://schemas.microsoft.com/office/drawing/2014/main" id="{2FC39E82-151D-4ED3-ABF9-EF4A87A01128}"/>
                </a:ext>
              </a:extLst>
            </p:cNvPr>
            <p:cNvSpPr/>
            <p:nvPr/>
          </p:nvSpPr>
          <p:spPr>
            <a:xfrm>
              <a:off x="4992275" y="955775"/>
              <a:ext cx="44675" cy="17625"/>
            </a:xfrm>
            <a:custGeom>
              <a:avLst/>
              <a:gdLst/>
              <a:ahLst/>
              <a:cxnLst/>
              <a:rect l="l" t="t" r="r" b="b"/>
              <a:pathLst>
                <a:path w="1787" h="705" extrusionOk="0">
                  <a:moveTo>
                    <a:pt x="1169" y="0"/>
                  </a:moveTo>
                  <a:cubicBezTo>
                    <a:pt x="1066" y="0"/>
                    <a:pt x="955" y="8"/>
                    <a:pt x="839" y="24"/>
                  </a:cubicBezTo>
                  <a:cubicBezTo>
                    <a:pt x="352" y="105"/>
                    <a:pt x="0" y="321"/>
                    <a:pt x="14" y="497"/>
                  </a:cubicBezTo>
                  <a:cubicBezTo>
                    <a:pt x="34" y="627"/>
                    <a:pt x="266" y="705"/>
                    <a:pt x="581" y="705"/>
                  </a:cubicBezTo>
                  <a:cubicBezTo>
                    <a:pt x="694" y="705"/>
                    <a:pt x="819" y="695"/>
                    <a:pt x="947" y="673"/>
                  </a:cubicBezTo>
                  <a:cubicBezTo>
                    <a:pt x="1421" y="592"/>
                    <a:pt x="1786" y="389"/>
                    <a:pt x="1759" y="213"/>
                  </a:cubicBezTo>
                  <a:cubicBezTo>
                    <a:pt x="1739" y="79"/>
                    <a:pt x="1498" y="0"/>
                    <a:pt x="11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108;p38">
              <a:extLst>
                <a:ext uri="{FF2B5EF4-FFF2-40B4-BE49-F238E27FC236}">
                  <a16:creationId xmlns:a16="http://schemas.microsoft.com/office/drawing/2014/main" id="{2F3C186A-00E3-4679-8AC3-79852CA5952A}"/>
                </a:ext>
              </a:extLst>
            </p:cNvPr>
            <p:cNvSpPr/>
            <p:nvPr/>
          </p:nvSpPr>
          <p:spPr>
            <a:xfrm>
              <a:off x="4973675" y="820125"/>
              <a:ext cx="81550" cy="40175"/>
            </a:xfrm>
            <a:custGeom>
              <a:avLst/>
              <a:gdLst/>
              <a:ahLst/>
              <a:cxnLst/>
              <a:rect l="l" t="t" r="r" b="b"/>
              <a:pathLst>
                <a:path w="3262" h="1607" extrusionOk="0">
                  <a:moveTo>
                    <a:pt x="2330" y="0"/>
                  </a:moveTo>
                  <a:cubicBezTo>
                    <a:pt x="2064" y="0"/>
                    <a:pt x="1755" y="47"/>
                    <a:pt x="1434" y="146"/>
                  </a:cubicBezTo>
                  <a:cubicBezTo>
                    <a:pt x="595" y="389"/>
                    <a:pt x="0" y="890"/>
                    <a:pt x="122" y="1255"/>
                  </a:cubicBezTo>
                  <a:cubicBezTo>
                    <a:pt x="190" y="1484"/>
                    <a:pt x="512" y="1606"/>
                    <a:pt x="949" y="1606"/>
                  </a:cubicBezTo>
                  <a:cubicBezTo>
                    <a:pt x="1211" y="1606"/>
                    <a:pt x="1513" y="1563"/>
                    <a:pt x="1827" y="1472"/>
                  </a:cubicBezTo>
                  <a:cubicBezTo>
                    <a:pt x="2666" y="1228"/>
                    <a:pt x="3261" y="714"/>
                    <a:pt x="3153" y="349"/>
                  </a:cubicBezTo>
                  <a:cubicBezTo>
                    <a:pt x="3078" y="123"/>
                    <a:pt x="2760" y="0"/>
                    <a:pt x="233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109;p38">
              <a:extLst>
                <a:ext uri="{FF2B5EF4-FFF2-40B4-BE49-F238E27FC236}">
                  <a16:creationId xmlns:a16="http://schemas.microsoft.com/office/drawing/2014/main" id="{E22DEBAC-7433-4F67-9E2F-24AEA43280B4}"/>
                </a:ext>
              </a:extLst>
            </p:cNvPr>
            <p:cNvSpPr/>
            <p:nvPr/>
          </p:nvSpPr>
          <p:spPr>
            <a:xfrm>
              <a:off x="5297725" y="839125"/>
              <a:ext cx="138400" cy="140125"/>
            </a:xfrm>
            <a:custGeom>
              <a:avLst/>
              <a:gdLst/>
              <a:ahLst/>
              <a:cxnLst/>
              <a:rect l="l" t="t" r="r" b="b"/>
              <a:pathLst>
                <a:path w="5536" h="5605" extrusionOk="0">
                  <a:moveTo>
                    <a:pt x="2699" y="0"/>
                  </a:moveTo>
                  <a:cubicBezTo>
                    <a:pt x="2568" y="0"/>
                    <a:pt x="2435" y="12"/>
                    <a:pt x="2301" y="35"/>
                  </a:cubicBezTo>
                  <a:cubicBezTo>
                    <a:pt x="907" y="265"/>
                    <a:pt x="1" y="1699"/>
                    <a:pt x="271" y="3228"/>
                  </a:cubicBezTo>
                  <a:cubicBezTo>
                    <a:pt x="516" y="4610"/>
                    <a:pt x="1610" y="5604"/>
                    <a:pt x="2847" y="5604"/>
                  </a:cubicBezTo>
                  <a:cubicBezTo>
                    <a:pt x="2979" y="5604"/>
                    <a:pt x="3113" y="5593"/>
                    <a:pt x="3248" y="5569"/>
                  </a:cubicBezTo>
                  <a:cubicBezTo>
                    <a:pt x="4628" y="5326"/>
                    <a:pt x="5535" y="3905"/>
                    <a:pt x="5278" y="2376"/>
                  </a:cubicBezTo>
                  <a:cubicBezTo>
                    <a:pt x="5034" y="995"/>
                    <a:pt x="3928" y="0"/>
                    <a:pt x="26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110;p38">
              <a:extLst>
                <a:ext uri="{FF2B5EF4-FFF2-40B4-BE49-F238E27FC236}">
                  <a16:creationId xmlns:a16="http://schemas.microsoft.com/office/drawing/2014/main" id="{B1FC4F11-77CC-4F25-A521-A59DFA48A80B}"/>
                </a:ext>
              </a:extLst>
            </p:cNvPr>
            <p:cNvSpPr/>
            <p:nvPr/>
          </p:nvSpPr>
          <p:spPr>
            <a:xfrm>
              <a:off x="5300775" y="863350"/>
              <a:ext cx="96425" cy="98000"/>
            </a:xfrm>
            <a:custGeom>
              <a:avLst/>
              <a:gdLst/>
              <a:ahLst/>
              <a:cxnLst/>
              <a:rect l="l" t="t" r="r" b="b"/>
              <a:pathLst>
                <a:path w="3857" h="3920" extrusionOk="0">
                  <a:moveTo>
                    <a:pt x="1884" y="1"/>
                  </a:moveTo>
                  <a:cubicBezTo>
                    <a:pt x="1789" y="1"/>
                    <a:pt x="1694" y="9"/>
                    <a:pt x="1597" y="27"/>
                  </a:cubicBezTo>
                  <a:cubicBezTo>
                    <a:pt x="637" y="189"/>
                    <a:pt x="1" y="1190"/>
                    <a:pt x="190" y="2259"/>
                  </a:cubicBezTo>
                  <a:cubicBezTo>
                    <a:pt x="349" y="3228"/>
                    <a:pt x="1131" y="3919"/>
                    <a:pt x="1992" y="3919"/>
                  </a:cubicBezTo>
                  <a:cubicBezTo>
                    <a:pt x="2081" y="3919"/>
                    <a:pt x="2170" y="3912"/>
                    <a:pt x="2260" y="3897"/>
                  </a:cubicBezTo>
                  <a:cubicBezTo>
                    <a:pt x="3221" y="3721"/>
                    <a:pt x="3857" y="2719"/>
                    <a:pt x="3681" y="1650"/>
                  </a:cubicBezTo>
                  <a:cubicBezTo>
                    <a:pt x="3511" y="689"/>
                    <a:pt x="2738" y="1"/>
                    <a:pt x="188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111;p38">
              <a:extLst>
                <a:ext uri="{FF2B5EF4-FFF2-40B4-BE49-F238E27FC236}">
                  <a16:creationId xmlns:a16="http://schemas.microsoft.com/office/drawing/2014/main" id="{964FE78E-DFAB-4D4D-A655-B257CF72AA13}"/>
                </a:ext>
              </a:extLst>
            </p:cNvPr>
            <p:cNvSpPr/>
            <p:nvPr/>
          </p:nvSpPr>
          <p:spPr>
            <a:xfrm>
              <a:off x="5374175" y="901425"/>
              <a:ext cx="45375" cy="17525"/>
            </a:xfrm>
            <a:custGeom>
              <a:avLst/>
              <a:gdLst/>
              <a:ahLst/>
              <a:cxnLst/>
              <a:rect l="l" t="t" r="r" b="b"/>
              <a:pathLst>
                <a:path w="1815" h="701" extrusionOk="0">
                  <a:moveTo>
                    <a:pt x="1222" y="1"/>
                  </a:moveTo>
                  <a:cubicBezTo>
                    <a:pt x="1109" y="1"/>
                    <a:pt x="984" y="11"/>
                    <a:pt x="853" y="33"/>
                  </a:cubicBezTo>
                  <a:cubicBezTo>
                    <a:pt x="380" y="114"/>
                    <a:pt x="1" y="330"/>
                    <a:pt x="41" y="506"/>
                  </a:cubicBezTo>
                  <a:cubicBezTo>
                    <a:pt x="61" y="625"/>
                    <a:pt x="291" y="701"/>
                    <a:pt x="599" y="701"/>
                  </a:cubicBezTo>
                  <a:cubicBezTo>
                    <a:pt x="712" y="701"/>
                    <a:pt x="835" y="690"/>
                    <a:pt x="962" y="669"/>
                  </a:cubicBezTo>
                  <a:cubicBezTo>
                    <a:pt x="1449" y="588"/>
                    <a:pt x="1814" y="371"/>
                    <a:pt x="1787" y="195"/>
                  </a:cubicBezTo>
                  <a:cubicBezTo>
                    <a:pt x="1757" y="76"/>
                    <a:pt x="1532" y="1"/>
                    <a:pt x="122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112;p38">
              <a:extLst>
                <a:ext uri="{FF2B5EF4-FFF2-40B4-BE49-F238E27FC236}">
                  <a16:creationId xmlns:a16="http://schemas.microsoft.com/office/drawing/2014/main" id="{09B285C2-3A78-41A6-B9B7-2013790196E6}"/>
                </a:ext>
              </a:extLst>
            </p:cNvPr>
            <p:cNvSpPr/>
            <p:nvPr/>
          </p:nvSpPr>
          <p:spPr>
            <a:xfrm>
              <a:off x="5320050" y="774275"/>
              <a:ext cx="79875" cy="35000"/>
            </a:xfrm>
            <a:custGeom>
              <a:avLst/>
              <a:gdLst/>
              <a:ahLst/>
              <a:cxnLst/>
              <a:rect l="l" t="t" r="r" b="b"/>
              <a:pathLst>
                <a:path w="3195" h="1400" extrusionOk="0">
                  <a:moveTo>
                    <a:pt x="1464" y="0"/>
                  </a:moveTo>
                  <a:cubicBezTo>
                    <a:pt x="660" y="0"/>
                    <a:pt x="27" y="284"/>
                    <a:pt x="14" y="640"/>
                  </a:cubicBezTo>
                  <a:cubicBezTo>
                    <a:pt x="1" y="1032"/>
                    <a:pt x="705" y="1357"/>
                    <a:pt x="1570" y="1398"/>
                  </a:cubicBezTo>
                  <a:cubicBezTo>
                    <a:pt x="1609" y="1399"/>
                    <a:pt x="1648" y="1400"/>
                    <a:pt x="1686" y="1400"/>
                  </a:cubicBezTo>
                  <a:cubicBezTo>
                    <a:pt x="2512" y="1400"/>
                    <a:pt x="3168" y="1124"/>
                    <a:pt x="3181" y="762"/>
                  </a:cubicBezTo>
                  <a:cubicBezTo>
                    <a:pt x="3194" y="369"/>
                    <a:pt x="2491" y="45"/>
                    <a:pt x="1625" y="4"/>
                  </a:cubicBezTo>
                  <a:cubicBezTo>
                    <a:pt x="1571" y="2"/>
                    <a:pt x="1517" y="0"/>
                    <a:pt x="146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113;p38">
              <a:extLst>
                <a:ext uri="{FF2B5EF4-FFF2-40B4-BE49-F238E27FC236}">
                  <a16:creationId xmlns:a16="http://schemas.microsoft.com/office/drawing/2014/main" id="{7BB48619-3D99-4342-A42C-D818EAE9C42F}"/>
                </a:ext>
              </a:extLst>
            </p:cNvPr>
            <p:cNvSpPr/>
            <p:nvPr/>
          </p:nvSpPr>
          <p:spPr>
            <a:xfrm>
              <a:off x="5163775" y="955350"/>
              <a:ext cx="103875" cy="55250"/>
            </a:xfrm>
            <a:custGeom>
              <a:avLst/>
              <a:gdLst/>
              <a:ahLst/>
              <a:cxnLst/>
              <a:rect l="l" t="t" r="r" b="b"/>
              <a:pathLst>
                <a:path w="4155" h="2210" extrusionOk="0">
                  <a:moveTo>
                    <a:pt x="2490" y="0"/>
                  </a:moveTo>
                  <a:cubicBezTo>
                    <a:pt x="2368" y="0"/>
                    <a:pt x="2260" y="0"/>
                    <a:pt x="2152" y="14"/>
                  </a:cubicBezTo>
                  <a:cubicBezTo>
                    <a:pt x="1800" y="54"/>
                    <a:pt x="1462" y="149"/>
                    <a:pt x="1151" y="298"/>
                  </a:cubicBezTo>
                  <a:cubicBezTo>
                    <a:pt x="894" y="420"/>
                    <a:pt x="650" y="596"/>
                    <a:pt x="447" y="812"/>
                  </a:cubicBezTo>
                  <a:cubicBezTo>
                    <a:pt x="271" y="1001"/>
                    <a:pt x="149" y="1231"/>
                    <a:pt x="82" y="1489"/>
                  </a:cubicBezTo>
                  <a:cubicBezTo>
                    <a:pt x="68" y="1489"/>
                    <a:pt x="55" y="1502"/>
                    <a:pt x="41" y="1516"/>
                  </a:cubicBezTo>
                  <a:cubicBezTo>
                    <a:pt x="1" y="1570"/>
                    <a:pt x="1" y="1637"/>
                    <a:pt x="41" y="1692"/>
                  </a:cubicBezTo>
                  <a:cubicBezTo>
                    <a:pt x="176" y="1813"/>
                    <a:pt x="325" y="1908"/>
                    <a:pt x="501" y="1989"/>
                  </a:cubicBezTo>
                  <a:cubicBezTo>
                    <a:pt x="664" y="2070"/>
                    <a:pt x="853" y="2125"/>
                    <a:pt x="1029" y="2165"/>
                  </a:cubicBezTo>
                  <a:cubicBezTo>
                    <a:pt x="1205" y="2192"/>
                    <a:pt x="1367" y="2206"/>
                    <a:pt x="1543" y="2206"/>
                  </a:cubicBezTo>
                  <a:cubicBezTo>
                    <a:pt x="1583" y="2208"/>
                    <a:pt x="1623" y="2209"/>
                    <a:pt x="1662" y="2209"/>
                  </a:cubicBezTo>
                  <a:cubicBezTo>
                    <a:pt x="1839" y="2209"/>
                    <a:pt x="2016" y="2187"/>
                    <a:pt x="2193" y="2165"/>
                  </a:cubicBezTo>
                  <a:cubicBezTo>
                    <a:pt x="2382" y="2125"/>
                    <a:pt x="2558" y="2084"/>
                    <a:pt x="2747" y="2030"/>
                  </a:cubicBezTo>
                  <a:cubicBezTo>
                    <a:pt x="2896" y="1989"/>
                    <a:pt x="3045" y="1935"/>
                    <a:pt x="3194" y="1867"/>
                  </a:cubicBezTo>
                  <a:cubicBezTo>
                    <a:pt x="3343" y="1800"/>
                    <a:pt x="3492" y="1719"/>
                    <a:pt x="3640" y="1637"/>
                  </a:cubicBezTo>
                  <a:cubicBezTo>
                    <a:pt x="3708" y="1597"/>
                    <a:pt x="3776" y="1543"/>
                    <a:pt x="3843" y="1502"/>
                  </a:cubicBezTo>
                  <a:cubicBezTo>
                    <a:pt x="3911" y="1448"/>
                    <a:pt x="3979" y="1394"/>
                    <a:pt x="4033" y="1326"/>
                  </a:cubicBezTo>
                  <a:cubicBezTo>
                    <a:pt x="4087" y="1272"/>
                    <a:pt x="4114" y="1204"/>
                    <a:pt x="4141" y="1137"/>
                  </a:cubicBezTo>
                  <a:cubicBezTo>
                    <a:pt x="4141" y="1110"/>
                    <a:pt x="4155" y="1069"/>
                    <a:pt x="4155" y="1042"/>
                  </a:cubicBezTo>
                  <a:cubicBezTo>
                    <a:pt x="4155" y="988"/>
                    <a:pt x="4141" y="947"/>
                    <a:pt x="4128" y="907"/>
                  </a:cubicBezTo>
                  <a:cubicBezTo>
                    <a:pt x="4114" y="839"/>
                    <a:pt x="4087" y="771"/>
                    <a:pt x="4046" y="717"/>
                  </a:cubicBezTo>
                  <a:cubicBezTo>
                    <a:pt x="4006" y="650"/>
                    <a:pt x="3938" y="596"/>
                    <a:pt x="3884" y="541"/>
                  </a:cubicBezTo>
                  <a:cubicBezTo>
                    <a:pt x="3749" y="433"/>
                    <a:pt x="3613" y="338"/>
                    <a:pt x="3464" y="271"/>
                  </a:cubicBezTo>
                  <a:cubicBezTo>
                    <a:pt x="3316" y="190"/>
                    <a:pt x="3167" y="135"/>
                    <a:pt x="3018" y="95"/>
                  </a:cubicBezTo>
                  <a:cubicBezTo>
                    <a:pt x="2842" y="41"/>
                    <a:pt x="2653" y="14"/>
                    <a:pt x="2463" y="14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114;p38">
              <a:extLst>
                <a:ext uri="{FF2B5EF4-FFF2-40B4-BE49-F238E27FC236}">
                  <a16:creationId xmlns:a16="http://schemas.microsoft.com/office/drawing/2014/main" id="{17D646A6-DDF7-4C38-B7C9-D88D9B6FF056}"/>
                </a:ext>
              </a:extLst>
            </p:cNvPr>
            <p:cNvSpPr/>
            <p:nvPr/>
          </p:nvSpPr>
          <p:spPr>
            <a:xfrm>
              <a:off x="5139425" y="913725"/>
              <a:ext cx="143775" cy="101550"/>
            </a:xfrm>
            <a:custGeom>
              <a:avLst/>
              <a:gdLst/>
              <a:ahLst/>
              <a:cxnLst/>
              <a:rect l="l" t="t" r="r" b="b"/>
              <a:pathLst>
                <a:path w="5751" h="4062" extrusionOk="0">
                  <a:moveTo>
                    <a:pt x="3263" y="1867"/>
                  </a:moveTo>
                  <a:cubicBezTo>
                    <a:pt x="3388" y="1867"/>
                    <a:pt x="3514" y="1876"/>
                    <a:pt x="3640" y="1895"/>
                  </a:cubicBezTo>
                  <a:lnTo>
                    <a:pt x="3600" y="1895"/>
                  </a:lnTo>
                  <a:cubicBezTo>
                    <a:pt x="3803" y="1922"/>
                    <a:pt x="4005" y="1976"/>
                    <a:pt x="4195" y="2058"/>
                  </a:cubicBezTo>
                  <a:lnTo>
                    <a:pt x="4222" y="2058"/>
                  </a:lnTo>
                  <a:cubicBezTo>
                    <a:pt x="4371" y="2125"/>
                    <a:pt x="4520" y="2220"/>
                    <a:pt x="4655" y="2328"/>
                  </a:cubicBezTo>
                  <a:cubicBezTo>
                    <a:pt x="4777" y="2423"/>
                    <a:pt x="4885" y="2531"/>
                    <a:pt x="4980" y="2666"/>
                  </a:cubicBezTo>
                  <a:cubicBezTo>
                    <a:pt x="5007" y="2694"/>
                    <a:pt x="5034" y="2734"/>
                    <a:pt x="5061" y="2775"/>
                  </a:cubicBezTo>
                  <a:lnTo>
                    <a:pt x="5034" y="2815"/>
                  </a:lnTo>
                  <a:cubicBezTo>
                    <a:pt x="4899" y="2978"/>
                    <a:pt x="4763" y="3113"/>
                    <a:pt x="4601" y="3235"/>
                  </a:cubicBezTo>
                  <a:cubicBezTo>
                    <a:pt x="4411" y="3370"/>
                    <a:pt x="4208" y="3478"/>
                    <a:pt x="3992" y="3573"/>
                  </a:cubicBezTo>
                  <a:cubicBezTo>
                    <a:pt x="3721" y="3681"/>
                    <a:pt x="3424" y="3762"/>
                    <a:pt x="3112" y="3790"/>
                  </a:cubicBezTo>
                  <a:lnTo>
                    <a:pt x="3153" y="3790"/>
                  </a:lnTo>
                  <a:cubicBezTo>
                    <a:pt x="2991" y="3817"/>
                    <a:pt x="2842" y="3817"/>
                    <a:pt x="2679" y="3817"/>
                  </a:cubicBezTo>
                  <a:cubicBezTo>
                    <a:pt x="2531" y="3817"/>
                    <a:pt x="2382" y="3803"/>
                    <a:pt x="2233" y="3776"/>
                  </a:cubicBezTo>
                  <a:cubicBezTo>
                    <a:pt x="1989" y="3735"/>
                    <a:pt x="1746" y="3681"/>
                    <a:pt x="1529" y="3587"/>
                  </a:cubicBezTo>
                  <a:cubicBezTo>
                    <a:pt x="1394" y="3532"/>
                    <a:pt x="1286" y="3465"/>
                    <a:pt x="1164" y="3384"/>
                  </a:cubicBezTo>
                  <a:cubicBezTo>
                    <a:pt x="1191" y="3248"/>
                    <a:pt x="1232" y="3127"/>
                    <a:pt x="1286" y="3005"/>
                  </a:cubicBezTo>
                  <a:cubicBezTo>
                    <a:pt x="1340" y="2869"/>
                    <a:pt x="1421" y="2748"/>
                    <a:pt x="1516" y="2639"/>
                  </a:cubicBezTo>
                  <a:cubicBezTo>
                    <a:pt x="1610" y="2518"/>
                    <a:pt x="1719" y="2396"/>
                    <a:pt x="1854" y="2301"/>
                  </a:cubicBezTo>
                  <a:cubicBezTo>
                    <a:pt x="1989" y="2206"/>
                    <a:pt x="2152" y="2112"/>
                    <a:pt x="2328" y="2044"/>
                  </a:cubicBezTo>
                  <a:cubicBezTo>
                    <a:pt x="2629" y="1927"/>
                    <a:pt x="2944" y="1867"/>
                    <a:pt x="3263" y="1867"/>
                  </a:cubicBezTo>
                  <a:close/>
                  <a:moveTo>
                    <a:pt x="4506" y="1"/>
                  </a:moveTo>
                  <a:cubicBezTo>
                    <a:pt x="4398" y="1"/>
                    <a:pt x="4276" y="14"/>
                    <a:pt x="4168" y="41"/>
                  </a:cubicBezTo>
                  <a:cubicBezTo>
                    <a:pt x="3938" y="123"/>
                    <a:pt x="3721" y="231"/>
                    <a:pt x="3518" y="380"/>
                  </a:cubicBezTo>
                  <a:lnTo>
                    <a:pt x="3437" y="420"/>
                  </a:lnTo>
                  <a:cubicBezTo>
                    <a:pt x="3261" y="542"/>
                    <a:pt x="3072" y="650"/>
                    <a:pt x="2882" y="732"/>
                  </a:cubicBezTo>
                  <a:lnTo>
                    <a:pt x="2828" y="759"/>
                  </a:lnTo>
                  <a:cubicBezTo>
                    <a:pt x="2625" y="718"/>
                    <a:pt x="2422" y="664"/>
                    <a:pt x="2233" y="610"/>
                  </a:cubicBezTo>
                  <a:cubicBezTo>
                    <a:pt x="2043" y="556"/>
                    <a:pt x="1841" y="501"/>
                    <a:pt x="1638" y="461"/>
                  </a:cubicBezTo>
                  <a:cubicBezTo>
                    <a:pt x="1543" y="447"/>
                    <a:pt x="1448" y="434"/>
                    <a:pt x="1353" y="434"/>
                  </a:cubicBezTo>
                  <a:cubicBezTo>
                    <a:pt x="1245" y="434"/>
                    <a:pt x="1137" y="447"/>
                    <a:pt x="1042" y="474"/>
                  </a:cubicBezTo>
                  <a:cubicBezTo>
                    <a:pt x="826" y="515"/>
                    <a:pt x="636" y="623"/>
                    <a:pt x="474" y="772"/>
                  </a:cubicBezTo>
                  <a:cubicBezTo>
                    <a:pt x="339" y="907"/>
                    <a:pt x="217" y="1056"/>
                    <a:pt x="136" y="1246"/>
                  </a:cubicBezTo>
                  <a:cubicBezTo>
                    <a:pt x="54" y="1408"/>
                    <a:pt x="14" y="1584"/>
                    <a:pt x="14" y="1760"/>
                  </a:cubicBezTo>
                  <a:cubicBezTo>
                    <a:pt x="0" y="1936"/>
                    <a:pt x="27" y="2112"/>
                    <a:pt x="68" y="2288"/>
                  </a:cubicBezTo>
                  <a:cubicBezTo>
                    <a:pt x="122" y="2463"/>
                    <a:pt x="203" y="2639"/>
                    <a:pt x="298" y="2788"/>
                  </a:cubicBezTo>
                  <a:cubicBezTo>
                    <a:pt x="663" y="3424"/>
                    <a:pt x="1299" y="3871"/>
                    <a:pt x="2030" y="3993"/>
                  </a:cubicBezTo>
                  <a:cubicBezTo>
                    <a:pt x="2246" y="4033"/>
                    <a:pt x="2463" y="4060"/>
                    <a:pt x="2679" y="4060"/>
                  </a:cubicBezTo>
                  <a:cubicBezTo>
                    <a:pt x="2708" y="4061"/>
                    <a:pt x="2737" y="4061"/>
                    <a:pt x="2766" y="4061"/>
                  </a:cubicBezTo>
                  <a:cubicBezTo>
                    <a:pt x="3252" y="4061"/>
                    <a:pt x="3748" y="3953"/>
                    <a:pt x="4195" y="3749"/>
                  </a:cubicBezTo>
                  <a:cubicBezTo>
                    <a:pt x="4520" y="3614"/>
                    <a:pt x="4817" y="3397"/>
                    <a:pt x="5074" y="3140"/>
                  </a:cubicBezTo>
                  <a:cubicBezTo>
                    <a:pt x="5304" y="2896"/>
                    <a:pt x="5480" y="2612"/>
                    <a:pt x="5589" y="2301"/>
                  </a:cubicBezTo>
                  <a:cubicBezTo>
                    <a:pt x="5643" y="2152"/>
                    <a:pt x="5683" y="1990"/>
                    <a:pt x="5710" y="1841"/>
                  </a:cubicBezTo>
                  <a:cubicBezTo>
                    <a:pt x="5737" y="1679"/>
                    <a:pt x="5751" y="1516"/>
                    <a:pt x="5751" y="1354"/>
                  </a:cubicBezTo>
                  <a:cubicBezTo>
                    <a:pt x="5751" y="1043"/>
                    <a:pt x="5643" y="732"/>
                    <a:pt x="5467" y="474"/>
                  </a:cubicBezTo>
                  <a:cubicBezTo>
                    <a:pt x="5399" y="393"/>
                    <a:pt x="5332" y="312"/>
                    <a:pt x="5237" y="258"/>
                  </a:cubicBezTo>
                  <a:cubicBezTo>
                    <a:pt x="5142" y="177"/>
                    <a:pt x="5047" y="123"/>
                    <a:pt x="4939" y="82"/>
                  </a:cubicBezTo>
                  <a:cubicBezTo>
                    <a:pt x="4817" y="41"/>
                    <a:pt x="4682" y="14"/>
                    <a:pt x="4560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CD211AA-DF78-4AD8-9887-FC469B3F3598}"/>
              </a:ext>
            </a:extLst>
          </p:cNvPr>
          <p:cNvSpPr txBox="1"/>
          <p:nvPr/>
        </p:nvSpPr>
        <p:spPr>
          <a:xfrm>
            <a:off x="914344" y="672971"/>
            <a:ext cx="408189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dung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C25F7F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E587B7-3FC9-4C3B-A365-3D5DEBD76E11}"/>
              </a:ext>
            </a:extLst>
          </p:cNvPr>
          <p:cNvGrpSpPr/>
          <p:nvPr/>
        </p:nvGrpSpPr>
        <p:grpSpPr>
          <a:xfrm>
            <a:off x="5410201" y="4610729"/>
            <a:ext cx="6966098" cy="1668471"/>
            <a:chOff x="4086650" y="3458048"/>
            <a:chExt cx="4709007" cy="1251354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7CEA0BD-D283-4E40-9390-BBCD8772BAAE}"/>
                </a:ext>
              </a:extLst>
            </p:cNvPr>
            <p:cNvSpPr/>
            <p:nvPr/>
          </p:nvSpPr>
          <p:spPr>
            <a:xfrm>
              <a:off x="4086650" y="3497943"/>
              <a:ext cx="4709007" cy="114662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C548511-1EEA-4A48-B891-CA5223FA64C2}"/>
                </a:ext>
              </a:extLst>
            </p:cNvPr>
            <p:cNvSpPr txBox="1"/>
            <p:nvPr/>
          </p:nvSpPr>
          <p:spPr>
            <a:xfrm>
              <a:off x="4125282" y="3458048"/>
              <a:ext cx="4548818" cy="12513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267"/>
                </a:spcBef>
                <a:spcAft>
                  <a:spcPts val="267"/>
                </a:spcAft>
                <a:buClr>
                  <a:srgbClr val="000000"/>
                </a:buClr>
                <a:buSzTx/>
                <a:buFontTx/>
                <a:buNone/>
                <a:tabLst>
                  <a:tab pos="120224" algn="l"/>
                  <a:tab pos="240447" algn="l"/>
                  <a:tab pos="360671" algn="l"/>
                </a:tabLst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Khi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cho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cậu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tiền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ông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Oan-tơ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nghĩ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đó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trò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láu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cá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của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cậu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nhóc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CBD60BC-61B4-4230-8E99-3842D9F92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712" y="642937"/>
            <a:ext cx="4491038" cy="372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25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477672" y="40957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1069;p38">
            <a:extLst>
              <a:ext uri="{FF2B5EF4-FFF2-40B4-BE49-F238E27FC236}">
                <a16:creationId xmlns:a16="http://schemas.microsoft.com/office/drawing/2014/main" id="{4C70E702-8E8A-4B1D-AD70-2DF251A6C76F}"/>
              </a:ext>
            </a:extLst>
          </p:cNvPr>
          <p:cNvSpPr/>
          <p:nvPr/>
        </p:nvSpPr>
        <p:spPr>
          <a:xfrm>
            <a:off x="816774" y="369481"/>
            <a:ext cx="4426783" cy="1871108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solidFill>
            <a:srgbClr val="FFFFFF">
              <a:alpha val="62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" name="Google Shape;1079;p38">
            <a:extLst>
              <a:ext uri="{FF2B5EF4-FFF2-40B4-BE49-F238E27FC236}">
                <a16:creationId xmlns:a16="http://schemas.microsoft.com/office/drawing/2014/main" id="{2931992A-72C7-48DD-B949-970ED6EDE6D0}"/>
              </a:ext>
            </a:extLst>
          </p:cNvPr>
          <p:cNvGrpSpPr/>
          <p:nvPr/>
        </p:nvGrpSpPr>
        <p:grpSpPr>
          <a:xfrm>
            <a:off x="219625" y="1894519"/>
            <a:ext cx="1766937" cy="1871109"/>
            <a:chOff x="4828875" y="565650"/>
            <a:chExt cx="704675" cy="688075"/>
          </a:xfrm>
        </p:grpSpPr>
        <p:sp>
          <p:nvSpPr>
            <p:cNvPr id="10" name="Google Shape;1080;p38">
              <a:extLst>
                <a:ext uri="{FF2B5EF4-FFF2-40B4-BE49-F238E27FC236}">
                  <a16:creationId xmlns:a16="http://schemas.microsoft.com/office/drawing/2014/main" id="{4979D432-B19C-4256-8B12-2EF369567D66}"/>
                </a:ext>
              </a:extLst>
            </p:cNvPr>
            <p:cNvSpPr/>
            <p:nvPr/>
          </p:nvSpPr>
          <p:spPr>
            <a:xfrm>
              <a:off x="4828875" y="565650"/>
              <a:ext cx="704675" cy="688075"/>
            </a:xfrm>
            <a:custGeom>
              <a:avLst/>
              <a:gdLst/>
              <a:ahLst/>
              <a:cxnLst/>
              <a:rect l="l" t="t" r="r" b="b"/>
              <a:pathLst>
                <a:path w="28187" h="27523" extrusionOk="0">
                  <a:moveTo>
                    <a:pt x="5548" y="3383"/>
                  </a:moveTo>
                  <a:lnTo>
                    <a:pt x="5657" y="3397"/>
                  </a:lnTo>
                  <a:cubicBezTo>
                    <a:pt x="5792" y="3437"/>
                    <a:pt x="5941" y="3478"/>
                    <a:pt x="6076" y="3545"/>
                  </a:cubicBezTo>
                  <a:cubicBezTo>
                    <a:pt x="5995" y="3613"/>
                    <a:pt x="5927" y="3681"/>
                    <a:pt x="5860" y="3762"/>
                  </a:cubicBezTo>
                  <a:cubicBezTo>
                    <a:pt x="5778" y="3857"/>
                    <a:pt x="5697" y="3951"/>
                    <a:pt x="5643" y="4073"/>
                  </a:cubicBezTo>
                  <a:lnTo>
                    <a:pt x="5643" y="3965"/>
                  </a:lnTo>
                  <a:cubicBezTo>
                    <a:pt x="5630" y="3762"/>
                    <a:pt x="5589" y="3573"/>
                    <a:pt x="5548" y="3383"/>
                  </a:cubicBezTo>
                  <a:close/>
                  <a:moveTo>
                    <a:pt x="8958" y="4926"/>
                  </a:moveTo>
                  <a:cubicBezTo>
                    <a:pt x="9067" y="4966"/>
                    <a:pt x="9175" y="5020"/>
                    <a:pt x="9283" y="5075"/>
                  </a:cubicBezTo>
                  <a:cubicBezTo>
                    <a:pt x="9418" y="5142"/>
                    <a:pt x="9554" y="5223"/>
                    <a:pt x="9675" y="5332"/>
                  </a:cubicBezTo>
                  <a:cubicBezTo>
                    <a:pt x="9770" y="5426"/>
                    <a:pt x="9851" y="5521"/>
                    <a:pt x="9919" y="5643"/>
                  </a:cubicBezTo>
                  <a:cubicBezTo>
                    <a:pt x="9987" y="5751"/>
                    <a:pt x="10054" y="5886"/>
                    <a:pt x="10108" y="6008"/>
                  </a:cubicBezTo>
                  <a:cubicBezTo>
                    <a:pt x="9892" y="6143"/>
                    <a:pt x="9689" y="6292"/>
                    <a:pt x="9486" y="6455"/>
                  </a:cubicBezTo>
                  <a:lnTo>
                    <a:pt x="9459" y="6482"/>
                  </a:lnTo>
                  <a:cubicBezTo>
                    <a:pt x="9175" y="6401"/>
                    <a:pt x="8877" y="6346"/>
                    <a:pt x="8579" y="6319"/>
                  </a:cubicBezTo>
                  <a:cubicBezTo>
                    <a:pt x="8620" y="6252"/>
                    <a:pt x="8661" y="6198"/>
                    <a:pt x="8701" y="6130"/>
                  </a:cubicBezTo>
                  <a:cubicBezTo>
                    <a:pt x="8769" y="5981"/>
                    <a:pt x="8837" y="5832"/>
                    <a:pt x="8877" y="5670"/>
                  </a:cubicBezTo>
                  <a:cubicBezTo>
                    <a:pt x="8918" y="5507"/>
                    <a:pt x="8945" y="5345"/>
                    <a:pt x="8958" y="5169"/>
                  </a:cubicBezTo>
                  <a:lnTo>
                    <a:pt x="8958" y="4926"/>
                  </a:lnTo>
                  <a:close/>
                  <a:moveTo>
                    <a:pt x="11123" y="0"/>
                  </a:moveTo>
                  <a:cubicBezTo>
                    <a:pt x="10974" y="27"/>
                    <a:pt x="10839" y="54"/>
                    <a:pt x="10690" y="95"/>
                  </a:cubicBezTo>
                  <a:cubicBezTo>
                    <a:pt x="10271" y="217"/>
                    <a:pt x="9905" y="447"/>
                    <a:pt x="9608" y="772"/>
                  </a:cubicBezTo>
                  <a:cubicBezTo>
                    <a:pt x="9445" y="934"/>
                    <a:pt x="9310" y="1123"/>
                    <a:pt x="9202" y="1326"/>
                  </a:cubicBezTo>
                  <a:cubicBezTo>
                    <a:pt x="9067" y="1556"/>
                    <a:pt x="8958" y="1814"/>
                    <a:pt x="8904" y="2071"/>
                  </a:cubicBezTo>
                  <a:cubicBezTo>
                    <a:pt x="8850" y="2341"/>
                    <a:pt x="8850" y="2598"/>
                    <a:pt x="8931" y="2855"/>
                  </a:cubicBezTo>
                  <a:cubicBezTo>
                    <a:pt x="8931" y="2896"/>
                    <a:pt x="8945" y="2950"/>
                    <a:pt x="8972" y="2991"/>
                  </a:cubicBezTo>
                  <a:cubicBezTo>
                    <a:pt x="8715" y="2937"/>
                    <a:pt x="8471" y="2896"/>
                    <a:pt x="8214" y="2882"/>
                  </a:cubicBezTo>
                  <a:lnTo>
                    <a:pt x="8201" y="2882"/>
                  </a:lnTo>
                  <a:cubicBezTo>
                    <a:pt x="8174" y="2842"/>
                    <a:pt x="8133" y="2801"/>
                    <a:pt x="8106" y="2761"/>
                  </a:cubicBezTo>
                  <a:cubicBezTo>
                    <a:pt x="7903" y="2531"/>
                    <a:pt x="7673" y="2341"/>
                    <a:pt x="7429" y="2165"/>
                  </a:cubicBezTo>
                  <a:cubicBezTo>
                    <a:pt x="6915" y="1814"/>
                    <a:pt x="6320" y="1597"/>
                    <a:pt x="5711" y="1529"/>
                  </a:cubicBezTo>
                  <a:cubicBezTo>
                    <a:pt x="5589" y="1516"/>
                    <a:pt x="5481" y="1516"/>
                    <a:pt x="5373" y="1516"/>
                  </a:cubicBezTo>
                  <a:cubicBezTo>
                    <a:pt x="5156" y="1516"/>
                    <a:pt x="4940" y="1529"/>
                    <a:pt x="4737" y="1583"/>
                  </a:cubicBezTo>
                  <a:lnTo>
                    <a:pt x="4710" y="1583"/>
                  </a:lnTo>
                  <a:cubicBezTo>
                    <a:pt x="4615" y="1435"/>
                    <a:pt x="4507" y="1286"/>
                    <a:pt x="4385" y="1150"/>
                  </a:cubicBezTo>
                  <a:cubicBezTo>
                    <a:pt x="4168" y="893"/>
                    <a:pt x="3898" y="690"/>
                    <a:pt x="3586" y="555"/>
                  </a:cubicBezTo>
                  <a:cubicBezTo>
                    <a:pt x="3492" y="515"/>
                    <a:pt x="3383" y="487"/>
                    <a:pt x="3289" y="487"/>
                  </a:cubicBezTo>
                  <a:cubicBezTo>
                    <a:pt x="2396" y="487"/>
                    <a:pt x="2139" y="1719"/>
                    <a:pt x="2964" y="2071"/>
                  </a:cubicBezTo>
                  <a:cubicBezTo>
                    <a:pt x="2991" y="2084"/>
                    <a:pt x="3018" y="2111"/>
                    <a:pt x="3045" y="2138"/>
                  </a:cubicBezTo>
                  <a:cubicBezTo>
                    <a:pt x="3153" y="2233"/>
                    <a:pt x="3248" y="2355"/>
                    <a:pt x="3329" y="2477"/>
                  </a:cubicBezTo>
                  <a:cubicBezTo>
                    <a:pt x="3221" y="2612"/>
                    <a:pt x="3126" y="2761"/>
                    <a:pt x="3045" y="2910"/>
                  </a:cubicBezTo>
                  <a:cubicBezTo>
                    <a:pt x="2923" y="3112"/>
                    <a:pt x="2829" y="3343"/>
                    <a:pt x="2761" y="3573"/>
                  </a:cubicBezTo>
                  <a:cubicBezTo>
                    <a:pt x="2680" y="3830"/>
                    <a:pt x="2653" y="4114"/>
                    <a:pt x="2693" y="4398"/>
                  </a:cubicBezTo>
                  <a:cubicBezTo>
                    <a:pt x="2720" y="4533"/>
                    <a:pt x="2775" y="4682"/>
                    <a:pt x="2842" y="4817"/>
                  </a:cubicBezTo>
                  <a:cubicBezTo>
                    <a:pt x="2937" y="4966"/>
                    <a:pt x="3045" y="5102"/>
                    <a:pt x="3181" y="5223"/>
                  </a:cubicBezTo>
                  <a:cubicBezTo>
                    <a:pt x="3302" y="5332"/>
                    <a:pt x="3451" y="5426"/>
                    <a:pt x="3614" y="5507"/>
                  </a:cubicBezTo>
                  <a:cubicBezTo>
                    <a:pt x="3749" y="5548"/>
                    <a:pt x="3884" y="5589"/>
                    <a:pt x="4033" y="5616"/>
                  </a:cubicBezTo>
                  <a:cubicBezTo>
                    <a:pt x="4114" y="5616"/>
                    <a:pt x="4195" y="5629"/>
                    <a:pt x="4263" y="5629"/>
                  </a:cubicBezTo>
                  <a:cubicBezTo>
                    <a:pt x="4439" y="5629"/>
                    <a:pt x="4601" y="5602"/>
                    <a:pt x="4764" y="5548"/>
                  </a:cubicBezTo>
                  <a:cubicBezTo>
                    <a:pt x="4967" y="5467"/>
                    <a:pt x="5156" y="5332"/>
                    <a:pt x="5305" y="5169"/>
                  </a:cubicBezTo>
                  <a:lnTo>
                    <a:pt x="5305" y="5169"/>
                  </a:lnTo>
                  <a:cubicBezTo>
                    <a:pt x="5291" y="5291"/>
                    <a:pt x="5291" y="5426"/>
                    <a:pt x="5305" y="5562"/>
                  </a:cubicBezTo>
                  <a:cubicBezTo>
                    <a:pt x="5318" y="5738"/>
                    <a:pt x="5359" y="5913"/>
                    <a:pt x="5413" y="6089"/>
                  </a:cubicBezTo>
                  <a:cubicBezTo>
                    <a:pt x="5508" y="6333"/>
                    <a:pt x="5643" y="6549"/>
                    <a:pt x="5833" y="6725"/>
                  </a:cubicBezTo>
                  <a:cubicBezTo>
                    <a:pt x="5481" y="6874"/>
                    <a:pt x="5156" y="7050"/>
                    <a:pt x="4858" y="7253"/>
                  </a:cubicBezTo>
                  <a:cubicBezTo>
                    <a:pt x="4155" y="7727"/>
                    <a:pt x="3532" y="8308"/>
                    <a:pt x="3005" y="8971"/>
                  </a:cubicBezTo>
                  <a:cubicBezTo>
                    <a:pt x="2477" y="9648"/>
                    <a:pt x="2017" y="10379"/>
                    <a:pt x="1638" y="11163"/>
                  </a:cubicBezTo>
                  <a:cubicBezTo>
                    <a:pt x="907" y="12652"/>
                    <a:pt x="407" y="14262"/>
                    <a:pt x="163" y="15913"/>
                  </a:cubicBezTo>
                  <a:cubicBezTo>
                    <a:pt x="41" y="16792"/>
                    <a:pt x="1" y="17699"/>
                    <a:pt x="68" y="18592"/>
                  </a:cubicBezTo>
                  <a:cubicBezTo>
                    <a:pt x="136" y="19512"/>
                    <a:pt x="298" y="20419"/>
                    <a:pt x="583" y="21285"/>
                  </a:cubicBezTo>
                  <a:cubicBezTo>
                    <a:pt x="718" y="21718"/>
                    <a:pt x="880" y="22137"/>
                    <a:pt x="1083" y="22530"/>
                  </a:cubicBezTo>
                  <a:cubicBezTo>
                    <a:pt x="1273" y="22936"/>
                    <a:pt x="1503" y="23314"/>
                    <a:pt x="1760" y="23680"/>
                  </a:cubicBezTo>
                  <a:cubicBezTo>
                    <a:pt x="2260" y="24410"/>
                    <a:pt x="2896" y="25033"/>
                    <a:pt x="3627" y="25520"/>
                  </a:cubicBezTo>
                  <a:cubicBezTo>
                    <a:pt x="4398" y="26034"/>
                    <a:pt x="5264" y="26386"/>
                    <a:pt x="6171" y="26535"/>
                  </a:cubicBezTo>
                  <a:cubicBezTo>
                    <a:pt x="6617" y="26616"/>
                    <a:pt x="7064" y="26657"/>
                    <a:pt x="7510" y="26657"/>
                  </a:cubicBezTo>
                  <a:lnTo>
                    <a:pt x="7673" y="26657"/>
                  </a:lnTo>
                  <a:cubicBezTo>
                    <a:pt x="8187" y="26643"/>
                    <a:pt x="8701" y="26589"/>
                    <a:pt x="9202" y="26467"/>
                  </a:cubicBezTo>
                  <a:cubicBezTo>
                    <a:pt x="9567" y="26670"/>
                    <a:pt x="9960" y="26833"/>
                    <a:pt x="10352" y="26968"/>
                  </a:cubicBezTo>
                  <a:cubicBezTo>
                    <a:pt x="10771" y="27117"/>
                    <a:pt x="11204" y="27225"/>
                    <a:pt x="11651" y="27306"/>
                  </a:cubicBezTo>
                  <a:cubicBezTo>
                    <a:pt x="12084" y="27387"/>
                    <a:pt x="12531" y="27441"/>
                    <a:pt x="12977" y="27482"/>
                  </a:cubicBezTo>
                  <a:cubicBezTo>
                    <a:pt x="13342" y="27509"/>
                    <a:pt x="13708" y="27523"/>
                    <a:pt x="14046" y="27523"/>
                  </a:cubicBezTo>
                  <a:cubicBezTo>
                    <a:pt x="14520" y="27523"/>
                    <a:pt x="15007" y="27496"/>
                    <a:pt x="15507" y="27455"/>
                  </a:cubicBezTo>
                  <a:cubicBezTo>
                    <a:pt x="15940" y="27414"/>
                    <a:pt x="16373" y="27347"/>
                    <a:pt x="16793" y="27265"/>
                  </a:cubicBezTo>
                  <a:cubicBezTo>
                    <a:pt x="17239" y="27184"/>
                    <a:pt x="17686" y="27063"/>
                    <a:pt x="18119" y="26927"/>
                  </a:cubicBezTo>
                  <a:cubicBezTo>
                    <a:pt x="18998" y="26643"/>
                    <a:pt x="19851" y="26237"/>
                    <a:pt x="20649" y="25750"/>
                  </a:cubicBezTo>
                  <a:cubicBezTo>
                    <a:pt x="20771" y="25669"/>
                    <a:pt x="20893" y="25588"/>
                    <a:pt x="21015" y="25506"/>
                  </a:cubicBezTo>
                  <a:cubicBezTo>
                    <a:pt x="21042" y="25493"/>
                    <a:pt x="21082" y="25466"/>
                    <a:pt x="21109" y="25439"/>
                  </a:cubicBezTo>
                  <a:cubicBezTo>
                    <a:pt x="21502" y="25168"/>
                    <a:pt x="21867" y="24857"/>
                    <a:pt x="22219" y="24532"/>
                  </a:cubicBezTo>
                  <a:cubicBezTo>
                    <a:pt x="22435" y="24532"/>
                    <a:pt x="22665" y="24519"/>
                    <a:pt x="22895" y="24492"/>
                  </a:cubicBezTo>
                  <a:cubicBezTo>
                    <a:pt x="23382" y="24451"/>
                    <a:pt x="23856" y="24343"/>
                    <a:pt x="24316" y="24167"/>
                  </a:cubicBezTo>
                  <a:cubicBezTo>
                    <a:pt x="25250" y="23829"/>
                    <a:pt x="26062" y="23220"/>
                    <a:pt x="26643" y="22421"/>
                  </a:cubicBezTo>
                  <a:cubicBezTo>
                    <a:pt x="26968" y="21975"/>
                    <a:pt x="27225" y="21501"/>
                    <a:pt x="27415" y="21001"/>
                  </a:cubicBezTo>
                  <a:cubicBezTo>
                    <a:pt x="27618" y="20486"/>
                    <a:pt x="27780" y="19945"/>
                    <a:pt x="27902" y="19404"/>
                  </a:cubicBezTo>
                  <a:cubicBezTo>
                    <a:pt x="28118" y="18321"/>
                    <a:pt x="28186" y="17212"/>
                    <a:pt x="28091" y="16116"/>
                  </a:cubicBezTo>
                  <a:cubicBezTo>
                    <a:pt x="27997" y="15006"/>
                    <a:pt x="27780" y="13910"/>
                    <a:pt x="27428" y="12868"/>
                  </a:cubicBezTo>
                  <a:cubicBezTo>
                    <a:pt x="27090" y="11827"/>
                    <a:pt x="26643" y="10825"/>
                    <a:pt x="26089" y="9878"/>
                  </a:cubicBezTo>
                  <a:cubicBezTo>
                    <a:pt x="25561" y="8958"/>
                    <a:pt x="24925" y="8105"/>
                    <a:pt x="24194" y="7321"/>
                  </a:cubicBezTo>
                  <a:cubicBezTo>
                    <a:pt x="23477" y="6536"/>
                    <a:pt x="22611" y="5900"/>
                    <a:pt x="21650" y="5440"/>
                  </a:cubicBezTo>
                  <a:cubicBezTo>
                    <a:pt x="21245" y="5264"/>
                    <a:pt x="20812" y="5129"/>
                    <a:pt x="20365" y="5061"/>
                  </a:cubicBezTo>
                  <a:cubicBezTo>
                    <a:pt x="20176" y="5034"/>
                    <a:pt x="19973" y="5020"/>
                    <a:pt x="19770" y="5020"/>
                  </a:cubicBezTo>
                  <a:cubicBezTo>
                    <a:pt x="19513" y="5020"/>
                    <a:pt x="19255" y="5047"/>
                    <a:pt x="18998" y="5088"/>
                  </a:cubicBezTo>
                  <a:cubicBezTo>
                    <a:pt x="18525" y="5183"/>
                    <a:pt x="18051" y="5359"/>
                    <a:pt x="17632" y="5602"/>
                  </a:cubicBezTo>
                  <a:cubicBezTo>
                    <a:pt x="17524" y="5656"/>
                    <a:pt x="17429" y="5710"/>
                    <a:pt x="17334" y="5778"/>
                  </a:cubicBezTo>
                  <a:cubicBezTo>
                    <a:pt x="17118" y="5670"/>
                    <a:pt x="16901" y="5562"/>
                    <a:pt x="16685" y="5467"/>
                  </a:cubicBezTo>
                  <a:cubicBezTo>
                    <a:pt x="16549" y="4926"/>
                    <a:pt x="16387" y="4384"/>
                    <a:pt x="16170" y="3870"/>
                  </a:cubicBezTo>
                  <a:cubicBezTo>
                    <a:pt x="15981" y="3383"/>
                    <a:pt x="15737" y="2937"/>
                    <a:pt x="15453" y="2517"/>
                  </a:cubicBezTo>
                  <a:cubicBezTo>
                    <a:pt x="15250" y="2233"/>
                    <a:pt x="15034" y="1962"/>
                    <a:pt x="14804" y="1719"/>
                  </a:cubicBezTo>
                  <a:cubicBezTo>
                    <a:pt x="14533" y="1462"/>
                    <a:pt x="14249" y="1218"/>
                    <a:pt x="13951" y="988"/>
                  </a:cubicBezTo>
                  <a:cubicBezTo>
                    <a:pt x="13654" y="758"/>
                    <a:pt x="13315" y="569"/>
                    <a:pt x="12977" y="393"/>
                  </a:cubicBezTo>
                  <a:cubicBezTo>
                    <a:pt x="12490" y="149"/>
                    <a:pt x="11962" y="14"/>
                    <a:pt x="1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081;p38">
              <a:extLst>
                <a:ext uri="{FF2B5EF4-FFF2-40B4-BE49-F238E27FC236}">
                  <a16:creationId xmlns:a16="http://schemas.microsoft.com/office/drawing/2014/main" id="{6EB5910C-97E8-4F8E-ADB1-32FE53E18813}"/>
                </a:ext>
              </a:extLst>
            </p:cNvPr>
            <p:cNvSpPr/>
            <p:nvPr/>
          </p:nvSpPr>
          <p:spPr>
            <a:xfrm>
              <a:off x="4907025" y="595425"/>
              <a:ext cx="211450" cy="175000"/>
            </a:xfrm>
            <a:custGeom>
              <a:avLst/>
              <a:gdLst/>
              <a:ahLst/>
              <a:cxnLst/>
              <a:rect l="l" t="t" r="r" b="b"/>
              <a:pathLst>
                <a:path w="8458" h="7000" extrusionOk="0">
                  <a:moveTo>
                    <a:pt x="1272" y="1854"/>
                  </a:moveTo>
                  <a:cubicBezTo>
                    <a:pt x="1299" y="1921"/>
                    <a:pt x="1326" y="2003"/>
                    <a:pt x="1354" y="2070"/>
                  </a:cubicBezTo>
                  <a:lnTo>
                    <a:pt x="1354" y="2084"/>
                  </a:lnTo>
                  <a:cubicBezTo>
                    <a:pt x="1435" y="2327"/>
                    <a:pt x="1475" y="2571"/>
                    <a:pt x="1502" y="2828"/>
                  </a:cubicBezTo>
                  <a:cubicBezTo>
                    <a:pt x="1502" y="2923"/>
                    <a:pt x="1502" y="3018"/>
                    <a:pt x="1489" y="3112"/>
                  </a:cubicBezTo>
                  <a:cubicBezTo>
                    <a:pt x="1475" y="3153"/>
                    <a:pt x="1462" y="3193"/>
                    <a:pt x="1448" y="3234"/>
                  </a:cubicBezTo>
                  <a:cubicBezTo>
                    <a:pt x="1435" y="3248"/>
                    <a:pt x="1421" y="3275"/>
                    <a:pt x="1408" y="3288"/>
                  </a:cubicBezTo>
                  <a:lnTo>
                    <a:pt x="1354" y="3329"/>
                  </a:lnTo>
                  <a:lnTo>
                    <a:pt x="1299" y="3356"/>
                  </a:lnTo>
                  <a:cubicBezTo>
                    <a:pt x="1272" y="3356"/>
                    <a:pt x="1245" y="3369"/>
                    <a:pt x="1218" y="3369"/>
                  </a:cubicBezTo>
                  <a:cubicBezTo>
                    <a:pt x="1151" y="3369"/>
                    <a:pt x="1096" y="3369"/>
                    <a:pt x="1029" y="3356"/>
                  </a:cubicBezTo>
                  <a:cubicBezTo>
                    <a:pt x="961" y="3342"/>
                    <a:pt x="907" y="3315"/>
                    <a:pt x="853" y="3288"/>
                  </a:cubicBezTo>
                  <a:cubicBezTo>
                    <a:pt x="826" y="3275"/>
                    <a:pt x="799" y="3261"/>
                    <a:pt x="772" y="3234"/>
                  </a:cubicBezTo>
                  <a:cubicBezTo>
                    <a:pt x="758" y="3220"/>
                    <a:pt x="731" y="3193"/>
                    <a:pt x="718" y="3180"/>
                  </a:cubicBezTo>
                  <a:cubicBezTo>
                    <a:pt x="704" y="3153"/>
                    <a:pt x="704" y="3139"/>
                    <a:pt x="690" y="3112"/>
                  </a:cubicBezTo>
                  <a:cubicBezTo>
                    <a:pt x="677" y="3085"/>
                    <a:pt x="677" y="3045"/>
                    <a:pt x="677" y="3004"/>
                  </a:cubicBezTo>
                  <a:cubicBezTo>
                    <a:pt x="677" y="2950"/>
                    <a:pt x="677" y="2882"/>
                    <a:pt x="690" y="2815"/>
                  </a:cubicBezTo>
                  <a:cubicBezTo>
                    <a:pt x="731" y="2679"/>
                    <a:pt x="772" y="2557"/>
                    <a:pt x="839" y="2422"/>
                  </a:cubicBezTo>
                  <a:cubicBezTo>
                    <a:pt x="934" y="2246"/>
                    <a:pt x="1056" y="2084"/>
                    <a:pt x="1191" y="1935"/>
                  </a:cubicBezTo>
                  <a:cubicBezTo>
                    <a:pt x="1218" y="1908"/>
                    <a:pt x="1245" y="1881"/>
                    <a:pt x="1259" y="1854"/>
                  </a:cubicBezTo>
                  <a:close/>
                  <a:moveTo>
                    <a:pt x="7348" y="4059"/>
                  </a:moveTo>
                  <a:lnTo>
                    <a:pt x="7361" y="4080"/>
                  </a:lnTo>
                  <a:lnTo>
                    <a:pt x="7361" y="4080"/>
                  </a:lnTo>
                  <a:cubicBezTo>
                    <a:pt x="7358" y="4073"/>
                    <a:pt x="7355" y="4066"/>
                    <a:pt x="7348" y="4059"/>
                  </a:cubicBezTo>
                  <a:close/>
                  <a:moveTo>
                    <a:pt x="7361" y="4080"/>
                  </a:moveTo>
                  <a:cubicBezTo>
                    <a:pt x="7365" y="4086"/>
                    <a:pt x="7368" y="4093"/>
                    <a:pt x="7375" y="4100"/>
                  </a:cubicBezTo>
                  <a:lnTo>
                    <a:pt x="7361" y="4080"/>
                  </a:lnTo>
                  <a:close/>
                  <a:moveTo>
                    <a:pt x="4439" y="2923"/>
                  </a:moveTo>
                  <a:cubicBezTo>
                    <a:pt x="4479" y="3018"/>
                    <a:pt x="4520" y="3126"/>
                    <a:pt x="4560" y="3220"/>
                  </a:cubicBezTo>
                  <a:cubicBezTo>
                    <a:pt x="4615" y="3396"/>
                    <a:pt x="4642" y="3572"/>
                    <a:pt x="4669" y="3762"/>
                  </a:cubicBezTo>
                  <a:cubicBezTo>
                    <a:pt x="4669" y="3884"/>
                    <a:pt x="4655" y="4005"/>
                    <a:pt x="4642" y="4127"/>
                  </a:cubicBezTo>
                  <a:cubicBezTo>
                    <a:pt x="4615" y="4222"/>
                    <a:pt x="4587" y="4303"/>
                    <a:pt x="4547" y="4384"/>
                  </a:cubicBezTo>
                  <a:cubicBezTo>
                    <a:pt x="4520" y="4438"/>
                    <a:pt x="4466" y="4506"/>
                    <a:pt x="4425" y="4560"/>
                  </a:cubicBezTo>
                  <a:cubicBezTo>
                    <a:pt x="4371" y="4628"/>
                    <a:pt x="4303" y="4682"/>
                    <a:pt x="4236" y="4736"/>
                  </a:cubicBezTo>
                  <a:cubicBezTo>
                    <a:pt x="4182" y="4763"/>
                    <a:pt x="4127" y="4790"/>
                    <a:pt x="4060" y="4817"/>
                  </a:cubicBezTo>
                  <a:cubicBezTo>
                    <a:pt x="4019" y="4831"/>
                    <a:pt x="3965" y="4831"/>
                    <a:pt x="3924" y="4844"/>
                  </a:cubicBezTo>
                  <a:cubicBezTo>
                    <a:pt x="3870" y="4844"/>
                    <a:pt x="3830" y="4844"/>
                    <a:pt x="3789" y="4831"/>
                  </a:cubicBezTo>
                  <a:cubicBezTo>
                    <a:pt x="3749" y="4817"/>
                    <a:pt x="3708" y="4804"/>
                    <a:pt x="3667" y="4790"/>
                  </a:cubicBezTo>
                  <a:cubicBezTo>
                    <a:pt x="3627" y="4763"/>
                    <a:pt x="3600" y="4736"/>
                    <a:pt x="3573" y="4722"/>
                  </a:cubicBezTo>
                  <a:cubicBezTo>
                    <a:pt x="3532" y="4682"/>
                    <a:pt x="3505" y="4655"/>
                    <a:pt x="3478" y="4614"/>
                  </a:cubicBezTo>
                  <a:cubicBezTo>
                    <a:pt x="3451" y="4560"/>
                    <a:pt x="3424" y="4506"/>
                    <a:pt x="3410" y="4452"/>
                  </a:cubicBezTo>
                  <a:cubicBezTo>
                    <a:pt x="3383" y="4384"/>
                    <a:pt x="3370" y="4303"/>
                    <a:pt x="3370" y="4235"/>
                  </a:cubicBezTo>
                  <a:cubicBezTo>
                    <a:pt x="3370" y="4114"/>
                    <a:pt x="3383" y="3978"/>
                    <a:pt x="3397" y="3856"/>
                  </a:cubicBezTo>
                  <a:cubicBezTo>
                    <a:pt x="3424" y="3748"/>
                    <a:pt x="3464" y="3640"/>
                    <a:pt x="3518" y="3532"/>
                  </a:cubicBezTo>
                  <a:cubicBezTo>
                    <a:pt x="3559" y="3464"/>
                    <a:pt x="3613" y="3383"/>
                    <a:pt x="3681" y="3315"/>
                  </a:cubicBezTo>
                  <a:cubicBezTo>
                    <a:pt x="3735" y="3248"/>
                    <a:pt x="3803" y="3193"/>
                    <a:pt x="3884" y="3139"/>
                  </a:cubicBezTo>
                  <a:cubicBezTo>
                    <a:pt x="3979" y="3085"/>
                    <a:pt x="4087" y="3031"/>
                    <a:pt x="4209" y="2990"/>
                  </a:cubicBezTo>
                  <a:cubicBezTo>
                    <a:pt x="4276" y="2977"/>
                    <a:pt x="4357" y="2950"/>
                    <a:pt x="4439" y="2936"/>
                  </a:cubicBezTo>
                  <a:lnTo>
                    <a:pt x="4439" y="2923"/>
                  </a:lnTo>
                  <a:close/>
                  <a:moveTo>
                    <a:pt x="176" y="0"/>
                  </a:moveTo>
                  <a:cubicBezTo>
                    <a:pt x="122" y="0"/>
                    <a:pt x="68" y="41"/>
                    <a:pt x="41" y="95"/>
                  </a:cubicBezTo>
                  <a:lnTo>
                    <a:pt x="27" y="95"/>
                  </a:lnTo>
                  <a:cubicBezTo>
                    <a:pt x="0" y="162"/>
                    <a:pt x="41" y="257"/>
                    <a:pt x="109" y="284"/>
                  </a:cubicBezTo>
                  <a:lnTo>
                    <a:pt x="163" y="298"/>
                  </a:lnTo>
                  <a:cubicBezTo>
                    <a:pt x="244" y="352"/>
                    <a:pt x="325" y="406"/>
                    <a:pt x="393" y="474"/>
                  </a:cubicBezTo>
                  <a:cubicBezTo>
                    <a:pt x="555" y="636"/>
                    <a:pt x="704" y="812"/>
                    <a:pt x="826" y="1015"/>
                  </a:cubicBezTo>
                  <a:lnTo>
                    <a:pt x="812" y="988"/>
                  </a:lnTo>
                  <a:lnTo>
                    <a:pt x="812" y="988"/>
                  </a:lnTo>
                  <a:cubicBezTo>
                    <a:pt x="893" y="1123"/>
                    <a:pt x="975" y="1258"/>
                    <a:pt x="1042" y="1407"/>
                  </a:cubicBezTo>
                  <a:cubicBezTo>
                    <a:pt x="961" y="1488"/>
                    <a:pt x="893" y="1570"/>
                    <a:pt x="826" y="1651"/>
                  </a:cubicBezTo>
                  <a:cubicBezTo>
                    <a:pt x="704" y="1786"/>
                    <a:pt x="609" y="1935"/>
                    <a:pt x="515" y="2084"/>
                  </a:cubicBezTo>
                  <a:cubicBezTo>
                    <a:pt x="420" y="2246"/>
                    <a:pt x="352" y="2409"/>
                    <a:pt x="298" y="2585"/>
                  </a:cubicBezTo>
                  <a:cubicBezTo>
                    <a:pt x="244" y="2760"/>
                    <a:pt x="230" y="2936"/>
                    <a:pt x="257" y="3112"/>
                  </a:cubicBezTo>
                  <a:cubicBezTo>
                    <a:pt x="271" y="3193"/>
                    <a:pt x="298" y="3261"/>
                    <a:pt x="339" y="3329"/>
                  </a:cubicBezTo>
                  <a:cubicBezTo>
                    <a:pt x="379" y="3410"/>
                    <a:pt x="447" y="3491"/>
                    <a:pt x="515" y="3545"/>
                  </a:cubicBezTo>
                  <a:cubicBezTo>
                    <a:pt x="582" y="3599"/>
                    <a:pt x="663" y="3640"/>
                    <a:pt x="745" y="3681"/>
                  </a:cubicBezTo>
                  <a:cubicBezTo>
                    <a:pt x="826" y="3708"/>
                    <a:pt x="921" y="3735"/>
                    <a:pt x="1015" y="3748"/>
                  </a:cubicBezTo>
                  <a:cubicBezTo>
                    <a:pt x="1049" y="3752"/>
                    <a:pt x="1083" y="3753"/>
                    <a:pt x="1117" y="3753"/>
                  </a:cubicBezTo>
                  <a:cubicBezTo>
                    <a:pt x="1218" y="3753"/>
                    <a:pt x="1320" y="3738"/>
                    <a:pt x="1421" y="3708"/>
                  </a:cubicBezTo>
                  <a:cubicBezTo>
                    <a:pt x="1529" y="3667"/>
                    <a:pt x="1624" y="3599"/>
                    <a:pt x="1692" y="3505"/>
                  </a:cubicBezTo>
                  <a:cubicBezTo>
                    <a:pt x="1759" y="3410"/>
                    <a:pt x="1814" y="3302"/>
                    <a:pt x="1827" y="3180"/>
                  </a:cubicBezTo>
                  <a:cubicBezTo>
                    <a:pt x="1854" y="3058"/>
                    <a:pt x="1854" y="2936"/>
                    <a:pt x="1841" y="2801"/>
                  </a:cubicBezTo>
                  <a:cubicBezTo>
                    <a:pt x="1827" y="2530"/>
                    <a:pt x="1759" y="2246"/>
                    <a:pt x="1665" y="1989"/>
                  </a:cubicBezTo>
                  <a:cubicBezTo>
                    <a:pt x="1624" y="1867"/>
                    <a:pt x="1570" y="1759"/>
                    <a:pt x="1529" y="1651"/>
                  </a:cubicBezTo>
                  <a:cubicBezTo>
                    <a:pt x="1584" y="1624"/>
                    <a:pt x="1651" y="1597"/>
                    <a:pt x="1705" y="1570"/>
                  </a:cubicBezTo>
                  <a:cubicBezTo>
                    <a:pt x="1841" y="1529"/>
                    <a:pt x="1989" y="1516"/>
                    <a:pt x="2138" y="1502"/>
                  </a:cubicBezTo>
                  <a:cubicBezTo>
                    <a:pt x="2171" y="1500"/>
                    <a:pt x="2203" y="1498"/>
                    <a:pt x="2236" y="1498"/>
                  </a:cubicBezTo>
                  <a:cubicBezTo>
                    <a:pt x="2383" y="1498"/>
                    <a:pt x="2536" y="1521"/>
                    <a:pt x="2680" y="1543"/>
                  </a:cubicBezTo>
                  <a:cubicBezTo>
                    <a:pt x="2910" y="1597"/>
                    <a:pt x="3126" y="1678"/>
                    <a:pt x="3343" y="1786"/>
                  </a:cubicBezTo>
                  <a:cubicBezTo>
                    <a:pt x="3546" y="1894"/>
                    <a:pt x="3735" y="2030"/>
                    <a:pt x="3911" y="2192"/>
                  </a:cubicBezTo>
                  <a:cubicBezTo>
                    <a:pt x="4006" y="2273"/>
                    <a:pt x="4087" y="2368"/>
                    <a:pt x="4168" y="2463"/>
                  </a:cubicBezTo>
                  <a:lnTo>
                    <a:pt x="4087" y="2490"/>
                  </a:lnTo>
                  <a:cubicBezTo>
                    <a:pt x="3924" y="2530"/>
                    <a:pt x="3789" y="2598"/>
                    <a:pt x="3640" y="2679"/>
                  </a:cubicBezTo>
                  <a:cubicBezTo>
                    <a:pt x="3573" y="2720"/>
                    <a:pt x="3505" y="2774"/>
                    <a:pt x="3437" y="2828"/>
                  </a:cubicBezTo>
                  <a:cubicBezTo>
                    <a:pt x="3248" y="2990"/>
                    <a:pt x="3099" y="3207"/>
                    <a:pt x="3004" y="3437"/>
                  </a:cubicBezTo>
                  <a:cubicBezTo>
                    <a:pt x="2937" y="3613"/>
                    <a:pt x="2883" y="3789"/>
                    <a:pt x="2869" y="3965"/>
                  </a:cubicBezTo>
                  <a:cubicBezTo>
                    <a:pt x="2855" y="4086"/>
                    <a:pt x="2855" y="4195"/>
                    <a:pt x="2869" y="4303"/>
                  </a:cubicBezTo>
                  <a:cubicBezTo>
                    <a:pt x="2883" y="4425"/>
                    <a:pt x="2910" y="4547"/>
                    <a:pt x="2950" y="4655"/>
                  </a:cubicBezTo>
                  <a:cubicBezTo>
                    <a:pt x="3018" y="4858"/>
                    <a:pt x="3153" y="5020"/>
                    <a:pt x="3316" y="5142"/>
                  </a:cubicBezTo>
                  <a:cubicBezTo>
                    <a:pt x="3478" y="5264"/>
                    <a:pt x="3667" y="5331"/>
                    <a:pt x="3870" y="5331"/>
                  </a:cubicBezTo>
                  <a:cubicBezTo>
                    <a:pt x="4087" y="5331"/>
                    <a:pt x="4303" y="5277"/>
                    <a:pt x="4479" y="5155"/>
                  </a:cubicBezTo>
                  <a:cubicBezTo>
                    <a:pt x="4790" y="4966"/>
                    <a:pt x="5020" y="4668"/>
                    <a:pt x="5115" y="4316"/>
                  </a:cubicBezTo>
                  <a:cubicBezTo>
                    <a:pt x="5142" y="4195"/>
                    <a:pt x="5169" y="4073"/>
                    <a:pt x="5169" y="3938"/>
                  </a:cubicBezTo>
                  <a:cubicBezTo>
                    <a:pt x="5183" y="3708"/>
                    <a:pt x="5156" y="3464"/>
                    <a:pt x="5088" y="3234"/>
                  </a:cubicBezTo>
                  <a:cubicBezTo>
                    <a:pt x="5061" y="3112"/>
                    <a:pt x="5020" y="2990"/>
                    <a:pt x="4980" y="2882"/>
                  </a:cubicBezTo>
                  <a:cubicBezTo>
                    <a:pt x="5183" y="2882"/>
                    <a:pt x="5386" y="2909"/>
                    <a:pt x="5575" y="2950"/>
                  </a:cubicBezTo>
                  <a:cubicBezTo>
                    <a:pt x="5900" y="3031"/>
                    <a:pt x="6198" y="3139"/>
                    <a:pt x="6495" y="3288"/>
                  </a:cubicBezTo>
                  <a:cubicBezTo>
                    <a:pt x="6685" y="3383"/>
                    <a:pt x="6861" y="3505"/>
                    <a:pt x="7023" y="3640"/>
                  </a:cubicBezTo>
                  <a:cubicBezTo>
                    <a:pt x="7158" y="3775"/>
                    <a:pt x="7280" y="3924"/>
                    <a:pt x="7375" y="4086"/>
                  </a:cubicBezTo>
                  <a:cubicBezTo>
                    <a:pt x="7524" y="4316"/>
                    <a:pt x="7632" y="4560"/>
                    <a:pt x="7713" y="4804"/>
                  </a:cubicBezTo>
                  <a:cubicBezTo>
                    <a:pt x="7835" y="5169"/>
                    <a:pt x="7903" y="5561"/>
                    <a:pt x="7916" y="5940"/>
                  </a:cubicBezTo>
                  <a:cubicBezTo>
                    <a:pt x="7930" y="6197"/>
                    <a:pt x="7916" y="6454"/>
                    <a:pt x="7903" y="6725"/>
                  </a:cubicBezTo>
                  <a:cubicBezTo>
                    <a:pt x="7881" y="6904"/>
                    <a:pt x="8015" y="7000"/>
                    <a:pt x="8150" y="7000"/>
                  </a:cubicBezTo>
                  <a:cubicBezTo>
                    <a:pt x="8270" y="7000"/>
                    <a:pt x="8390" y="6925"/>
                    <a:pt x="8403" y="6766"/>
                  </a:cubicBezTo>
                  <a:cubicBezTo>
                    <a:pt x="8457" y="6238"/>
                    <a:pt x="8430" y="5710"/>
                    <a:pt x="8336" y="5196"/>
                  </a:cubicBezTo>
                  <a:cubicBezTo>
                    <a:pt x="8295" y="4925"/>
                    <a:pt x="8214" y="4668"/>
                    <a:pt x="8119" y="4425"/>
                  </a:cubicBezTo>
                  <a:cubicBezTo>
                    <a:pt x="8024" y="4181"/>
                    <a:pt x="7889" y="3938"/>
                    <a:pt x="7740" y="3721"/>
                  </a:cubicBezTo>
                  <a:cubicBezTo>
                    <a:pt x="7551" y="3423"/>
                    <a:pt x="7294" y="3180"/>
                    <a:pt x="6982" y="2977"/>
                  </a:cubicBezTo>
                  <a:cubicBezTo>
                    <a:pt x="6698" y="2801"/>
                    <a:pt x="6401" y="2666"/>
                    <a:pt x="6076" y="2571"/>
                  </a:cubicBezTo>
                  <a:cubicBezTo>
                    <a:pt x="5751" y="2463"/>
                    <a:pt x="5413" y="2395"/>
                    <a:pt x="5061" y="2368"/>
                  </a:cubicBezTo>
                  <a:lnTo>
                    <a:pt x="4723" y="2368"/>
                  </a:lnTo>
                  <a:cubicBezTo>
                    <a:pt x="4655" y="2246"/>
                    <a:pt x="4560" y="2138"/>
                    <a:pt x="4466" y="2016"/>
                  </a:cubicBezTo>
                  <a:cubicBezTo>
                    <a:pt x="4317" y="1840"/>
                    <a:pt x="4127" y="1678"/>
                    <a:pt x="3924" y="1543"/>
                  </a:cubicBezTo>
                  <a:cubicBezTo>
                    <a:pt x="3505" y="1258"/>
                    <a:pt x="3018" y="1083"/>
                    <a:pt x="2517" y="1015"/>
                  </a:cubicBezTo>
                  <a:cubicBezTo>
                    <a:pt x="2436" y="1006"/>
                    <a:pt x="2353" y="1001"/>
                    <a:pt x="2271" y="1001"/>
                  </a:cubicBezTo>
                  <a:cubicBezTo>
                    <a:pt x="2105" y="1001"/>
                    <a:pt x="1940" y="1019"/>
                    <a:pt x="1787" y="1056"/>
                  </a:cubicBezTo>
                  <a:cubicBezTo>
                    <a:pt x="1624" y="1096"/>
                    <a:pt x="1462" y="1150"/>
                    <a:pt x="1326" y="1218"/>
                  </a:cubicBezTo>
                  <a:lnTo>
                    <a:pt x="1286" y="1164"/>
                  </a:lnTo>
                  <a:cubicBezTo>
                    <a:pt x="1137" y="907"/>
                    <a:pt x="975" y="663"/>
                    <a:pt x="785" y="433"/>
                  </a:cubicBezTo>
                  <a:cubicBezTo>
                    <a:pt x="636" y="257"/>
                    <a:pt x="447" y="108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082;p38">
              <a:extLst>
                <a:ext uri="{FF2B5EF4-FFF2-40B4-BE49-F238E27FC236}">
                  <a16:creationId xmlns:a16="http://schemas.microsoft.com/office/drawing/2014/main" id="{3EDBB810-3DB5-46D5-B537-F503A2F24497}"/>
                </a:ext>
              </a:extLst>
            </p:cNvPr>
            <p:cNvSpPr/>
            <p:nvPr/>
          </p:nvSpPr>
          <p:spPr>
            <a:xfrm>
              <a:off x="5067025" y="582900"/>
              <a:ext cx="168150" cy="188475"/>
            </a:xfrm>
            <a:custGeom>
              <a:avLst/>
              <a:gdLst/>
              <a:ahLst/>
              <a:cxnLst/>
              <a:rect l="l" t="t" r="r" b="b"/>
              <a:pathLst>
                <a:path w="6726" h="7539" extrusionOk="0">
                  <a:moveTo>
                    <a:pt x="1881" y="0"/>
                  </a:moveTo>
                  <a:cubicBezTo>
                    <a:pt x="1706" y="0"/>
                    <a:pt x="1530" y="27"/>
                    <a:pt x="1354" y="82"/>
                  </a:cubicBezTo>
                  <a:cubicBezTo>
                    <a:pt x="1056" y="163"/>
                    <a:pt x="785" y="339"/>
                    <a:pt x="582" y="569"/>
                  </a:cubicBezTo>
                  <a:cubicBezTo>
                    <a:pt x="461" y="704"/>
                    <a:pt x="352" y="839"/>
                    <a:pt x="258" y="1002"/>
                  </a:cubicBezTo>
                  <a:cubicBezTo>
                    <a:pt x="149" y="1164"/>
                    <a:pt x="82" y="1354"/>
                    <a:pt x="41" y="1543"/>
                  </a:cubicBezTo>
                  <a:cubicBezTo>
                    <a:pt x="1" y="1692"/>
                    <a:pt x="14" y="1854"/>
                    <a:pt x="55" y="2003"/>
                  </a:cubicBezTo>
                  <a:cubicBezTo>
                    <a:pt x="95" y="2138"/>
                    <a:pt x="163" y="2274"/>
                    <a:pt x="258" y="2382"/>
                  </a:cubicBezTo>
                  <a:cubicBezTo>
                    <a:pt x="352" y="2490"/>
                    <a:pt x="461" y="2598"/>
                    <a:pt x="569" y="2693"/>
                  </a:cubicBezTo>
                  <a:lnTo>
                    <a:pt x="691" y="2788"/>
                  </a:lnTo>
                  <a:cubicBezTo>
                    <a:pt x="772" y="2855"/>
                    <a:pt x="840" y="2923"/>
                    <a:pt x="921" y="2991"/>
                  </a:cubicBezTo>
                  <a:cubicBezTo>
                    <a:pt x="1015" y="3086"/>
                    <a:pt x="1110" y="3180"/>
                    <a:pt x="1191" y="3288"/>
                  </a:cubicBezTo>
                  <a:cubicBezTo>
                    <a:pt x="1273" y="3397"/>
                    <a:pt x="1340" y="3532"/>
                    <a:pt x="1394" y="3654"/>
                  </a:cubicBezTo>
                  <a:cubicBezTo>
                    <a:pt x="1462" y="3816"/>
                    <a:pt x="1503" y="3979"/>
                    <a:pt x="1530" y="4141"/>
                  </a:cubicBezTo>
                  <a:cubicBezTo>
                    <a:pt x="1557" y="4357"/>
                    <a:pt x="1557" y="4587"/>
                    <a:pt x="1530" y="4817"/>
                  </a:cubicBezTo>
                  <a:cubicBezTo>
                    <a:pt x="1476" y="5156"/>
                    <a:pt x="1381" y="5481"/>
                    <a:pt x="1259" y="5792"/>
                  </a:cubicBezTo>
                  <a:cubicBezTo>
                    <a:pt x="1097" y="6171"/>
                    <a:pt x="880" y="6536"/>
                    <a:pt x="637" y="6874"/>
                  </a:cubicBezTo>
                  <a:cubicBezTo>
                    <a:pt x="610" y="6901"/>
                    <a:pt x="610" y="6942"/>
                    <a:pt x="623" y="6969"/>
                  </a:cubicBezTo>
                  <a:cubicBezTo>
                    <a:pt x="623" y="7010"/>
                    <a:pt x="650" y="7037"/>
                    <a:pt x="677" y="7050"/>
                  </a:cubicBezTo>
                  <a:lnTo>
                    <a:pt x="691" y="7050"/>
                  </a:lnTo>
                  <a:cubicBezTo>
                    <a:pt x="1340" y="7321"/>
                    <a:pt x="2030" y="7483"/>
                    <a:pt x="2720" y="7524"/>
                  </a:cubicBezTo>
                  <a:cubicBezTo>
                    <a:pt x="2910" y="7537"/>
                    <a:pt x="3086" y="7537"/>
                    <a:pt x="3262" y="7537"/>
                  </a:cubicBezTo>
                  <a:cubicBezTo>
                    <a:pt x="3304" y="7538"/>
                    <a:pt x="3346" y="7539"/>
                    <a:pt x="3388" y="7539"/>
                  </a:cubicBezTo>
                  <a:cubicBezTo>
                    <a:pt x="3927" y="7539"/>
                    <a:pt x="4465" y="7459"/>
                    <a:pt x="4980" y="7321"/>
                  </a:cubicBezTo>
                  <a:cubicBezTo>
                    <a:pt x="5616" y="7145"/>
                    <a:pt x="6198" y="6807"/>
                    <a:pt x="6658" y="6319"/>
                  </a:cubicBezTo>
                  <a:cubicBezTo>
                    <a:pt x="6658" y="6319"/>
                    <a:pt x="6671" y="6306"/>
                    <a:pt x="6685" y="6306"/>
                  </a:cubicBezTo>
                  <a:cubicBezTo>
                    <a:pt x="6712" y="6279"/>
                    <a:pt x="6726" y="6238"/>
                    <a:pt x="6726" y="6211"/>
                  </a:cubicBezTo>
                  <a:cubicBezTo>
                    <a:pt x="6604" y="5264"/>
                    <a:pt x="6374" y="4330"/>
                    <a:pt x="6008" y="3437"/>
                  </a:cubicBezTo>
                  <a:cubicBezTo>
                    <a:pt x="5833" y="3004"/>
                    <a:pt x="5616" y="2598"/>
                    <a:pt x="5345" y="2206"/>
                  </a:cubicBezTo>
                  <a:cubicBezTo>
                    <a:pt x="5183" y="1962"/>
                    <a:pt x="4994" y="1719"/>
                    <a:pt x="4777" y="1516"/>
                  </a:cubicBezTo>
                  <a:cubicBezTo>
                    <a:pt x="4534" y="1272"/>
                    <a:pt x="4290" y="1042"/>
                    <a:pt x="4019" y="853"/>
                  </a:cubicBezTo>
                  <a:cubicBezTo>
                    <a:pt x="3749" y="650"/>
                    <a:pt x="3451" y="474"/>
                    <a:pt x="3153" y="325"/>
                  </a:cubicBezTo>
                  <a:cubicBezTo>
                    <a:pt x="2761" y="122"/>
                    <a:pt x="2328" y="14"/>
                    <a:pt x="1881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083;p38">
              <a:extLst>
                <a:ext uri="{FF2B5EF4-FFF2-40B4-BE49-F238E27FC236}">
                  <a16:creationId xmlns:a16="http://schemas.microsoft.com/office/drawing/2014/main" id="{17DA2541-F99E-4F5A-A6FE-545C06653AF5}"/>
                </a:ext>
              </a:extLst>
            </p:cNvPr>
            <p:cNvSpPr/>
            <p:nvPr/>
          </p:nvSpPr>
          <p:spPr>
            <a:xfrm>
              <a:off x="5067025" y="583225"/>
              <a:ext cx="91700" cy="188450"/>
            </a:xfrm>
            <a:custGeom>
              <a:avLst/>
              <a:gdLst/>
              <a:ahLst/>
              <a:cxnLst/>
              <a:rect l="l" t="t" r="r" b="b"/>
              <a:pathLst>
                <a:path w="3668" h="7538" extrusionOk="0">
                  <a:moveTo>
                    <a:pt x="1651" y="1"/>
                  </a:moveTo>
                  <a:cubicBezTo>
                    <a:pt x="1543" y="14"/>
                    <a:pt x="1435" y="42"/>
                    <a:pt x="1340" y="69"/>
                  </a:cubicBezTo>
                  <a:lnTo>
                    <a:pt x="1354" y="55"/>
                  </a:lnTo>
                  <a:lnTo>
                    <a:pt x="1354" y="55"/>
                  </a:lnTo>
                  <a:cubicBezTo>
                    <a:pt x="1056" y="136"/>
                    <a:pt x="785" y="312"/>
                    <a:pt x="569" y="542"/>
                  </a:cubicBezTo>
                  <a:cubicBezTo>
                    <a:pt x="447" y="678"/>
                    <a:pt x="339" y="826"/>
                    <a:pt x="258" y="989"/>
                  </a:cubicBezTo>
                  <a:cubicBezTo>
                    <a:pt x="149" y="1151"/>
                    <a:pt x="82" y="1327"/>
                    <a:pt x="28" y="1530"/>
                  </a:cubicBezTo>
                  <a:cubicBezTo>
                    <a:pt x="1" y="1679"/>
                    <a:pt x="1" y="1841"/>
                    <a:pt x="41" y="1990"/>
                  </a:cubicBezTo>
                  <a:cubicBezTo>
                    <a:pt x="95" y="2125"/>
                    <a:pt x="163" y="2261"/>
                    <a:pt x="258" y="2369"/>
                  </a:cubicBezTo>
                  <a:cubicBezTo>
                    <a:pt x="352" y="2477"/>
                    <a:pt x="447" y="2572"/>
                    <a:pt x="569" y="2667"/>
                  </a:cubicBezTo>
                  <a:lnTo>
                    <a:pt x="691" y="2775"/>
                  </a:lnTo>
                  <a:cubicBezTo>
                    <a:pt x="758" y="2842"/>
                    <a:pt x="840" y="2910"/>
                    <a:pt x="921" y="2978"/>
                  </a:cubicBezTo>
                  <a:cubicBezTo>
                    <a:pt x="1015" y="3073"/>
                    <a:pt x="1097" y="3167"/>
                    <a:pt x="1191" y="3275"/>
                  </a:cubicBezTo>
                  <a:cubicBezTo>
                    <a:pt x="1273" y="3384"/>
                    <a:pt x="1340" y="3506"/>
                    <a:pt x="1394" y="3641"/>
                  </a:cubicBezTo>
                  <a:cubicBezTo>
                    <a:pt x="1462" y="3790"/>
                    <a:pt x="1503" y="3952"/>
                    <a:pt x="1530" y="4128"/>
                  </a:cubicBezTo>
                  <a:cubicBezTo>
                    <a:pt x="1557" y="4344"/>
                    <a:pt x="1557" y="4574"/>
                    <a:pt x="1530" y="4804"/>
                  </a:cubicBezTo>
                  <a:cubicBezTo>
                    <a:pt x="1476" y="5129"/>
                    <a:pt x="1381" y="5454"/>
                    <a:pt x="1245" y="5779"/>
                  </a:cubicBezTo>
                  <a:cubicBezTo>
                    <a:pt x="1083" y="6158"/>
                    <a:pt x="880" y="6523"/>
                    <a:pt x="623" y="6861"/>
                  </a:cubicBezTo>
                  <a:cubicBezTo>
                    <a:pt x="610" y="6888"/>
                    <a:pt x="596" y="6929"/>
                    <a:pt x="610" y="6956"/>
                  </a:cubicBezTo>
                  <a:cubicBezTo>
                    <a:pt x="623" y="6997"/>
                    <a:pt x="637" y="7024"/>
                    <a:pt x="677" y="7037"/>
                  </a:cubicBezTo>
                  <a:lnTo>
                    <a:pt x="691" y="7051"/>
                  </a:lnTo>
                  <a:cubicBezTo>
                    <a:pt x="1340" y="7321"/>
                    <a:pt x="2017" y="7484"/>
                    <a:pt x="2720" y="7524"/>
                  </a:cubicBezTo>
                  <a:cubicBezTo>
                    <a:pt x="2923" y="7538"/>
                    <a:pt x="3099" y="7538"/>
                    <a:pt x="3262" y="7538"/>
                  </a:cubicBezTo>
                  <a:lnTo>
                    <a:pt x="3559" y="7538"/>
                  </a:lnTo>
                  <a:cubicBezTo>
                    <a:pt x="3559" y="7497"/>
                    <a:pt x="3573" y="7443"/>
                    <a:pt x="3573" y="7402"/>
                  </a:cubicBezTo>
                  <a:cubicBezTo>
                    <a:pt x="3668" y="6699"/>
                    <a:pt x="3668" y="5982"/>
                    <a:pt x="3573" y="5278"/>
                  </a:cubicBezTo>
                  <a:cubicBezTo>
                    <a:pt x="3505" y="4750"/>
                    <a:pt x="3370" y="4250"/>
                    <a:pt x="3180" y="3763"/>
                  </a:cubicBezTo>
                  <a:cubicBezTo>
                    <a:pt x="3126" y="3641"/>
                    <a:pt x="3072" y="3519"/>
                    <a:pt x="3005" y="3411"/>
                  </a:cubicBezTo>
                  <a:cubicBezTo>
                    <a:pt x="2950" y="3289"/>
                    <a:pt x="2883" y="3181"/>
                    <a:pt x="2802" y="3073"/>
                  </a:cubicBezTo>
                  <a:cubicBezTo>
                    <a:pt x="2693" y="2937"/>
                    <a:pt x="2572" y="2815"/>
                    <a:pt x="2423" y="2707"/>
                  </a:cubicBezTo>
                  <a:cubicBezTo>
                    <a:pt x="2274" y="2585"/>
                    <a:pt x="2125" y="2491"/>
                    <a:pt x="1963" y="2382"/>
                  </a:cubicBezTo>
                  <a:cubicBezTo>
                    <a:pt x="1800" y="2274"/>
                    <a:pt x="1665" y="2179"/>
                    <a:pt x="1516" y="2071"/>
                  </a:cubicBezTo>
                  <a:cubicBezTo>
                    <a:pt x="1381" y="1963"/>
                    <a:pt x="1273" y="1855"/>
                    <a:pt x="1164" y="1719"/>
                  </a:cubicBezTo>
                  <a:cubicBezTo>
                    <a:pt x="1124" y="1665"/>
                    <a:pt x="1083" y="1598"/>
                    <a:pt x="1056" y="1530"/>
                  </a:cubicBezTo>
                  <a:cubicBezTo>
                    <a:pt x="1029" y="1449"/>
                    <a:pt x="1002" y="1368"/>
                    <a:pt x="988" y="1273"/>
                  </a:cubicBezTo>
                  <a:cubicBezTo>
                    <a:pt x="988" y="1192"/>
                    <a:pt x="988" y="1111"/>
                    <a:pt x="988" y="1016"/>
                  </a:cubicBezTo>
                  <a:cubicBezTo>
                    <a:pt x="988" y="975"/>
                    <a:pt x="1015" y="935"/>
                    <a:pt x="1029" y="894"/>
                  </a:cubicBezTo>
                  <a:cubicBezTo>
                    <a:pt x="1029" y="853"/>
                    <a:pt x="1056" y="813"/>
                    <a:pt x="1070" y="772"/>
                  </a:cubicBezTo>
                  <a:cubicBezTo>
                    <a:pt x="1137" y="610"/>
                    <a:pt x="1245" y="461"/>
                    <a:pt x="1354" y="326"/>
                  </a:cubicBezTo>
                  <a:cubicBezTo>
                    <a:pt x="1448" y="217"/>
                    <a:pt x="1543" y="109"/>
                    <a:pt x="165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084;p38">
              <a:extLst>
                <a:ext uri="{FF2B5EF4-FFF2-40B4-BE49-F238E27FC236}">
                  <a16:creationId xmlns:a16="http://schemas.microsoft.com/office/drawing/2014/main" id="{11CB8165-64D0-4366-A2F9-5305EBDEAD5F}"/>
                </a:ext>
              </a:extLst>
            </p:cNvPr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085;p38">
              <a:extLst>
                <a:ext uri="{FF2B5EF4-FFF2-40B4-BE49-F238E27FC236}">
                  <a16:creationId xmlns:a16="http://schemas.microsoft.com/office/drawing/2014/main" id="{3085F14D-840C-44A1-9AAA-8D9152F84CD7}"/>
                </a:ext>
              </a:extLst>
            </p:cNvPr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86;p38">
              <a:extLst>
                <a:ext uri="{FF2B5EF4-FFF2-40B4-BE49-F238E27FC236}">
                  <a16:creationId xmlns:a16="http://schemas.microsoft.com/office/drawing/2014/main" id="{46F2FD50-230A-4D3D-AC13-D178598EE9FC}"/>
                </a:ext>
              </a:extLst>
            </p:cNvPr>
            <p:cNvSpPr/>
            <p:nvPr/>
          </p:nvSpPr>
          <p:spPr>
            <a:xfrm>
              <a:off x="5137400" y="65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87;p38">
              <a:extLst>
                <a:ext uri="{FF2B5EF4-FFF2-40B4-BE49-F238E27FC236}">
                  <a16:creationId xmlns:a16="http://schemas.microsoft.com/office/drawing/2014/main" id="{56A5B19B-F0D2-4AF1-AF9A-AB4D3E11F5B6}"/>
                </a:ext>
              </a:extLst>
            </p:cNvPr>
            <p:cNvSpPr/>
            <p:nvPr/>
          </p:nvSpPr>
          <p:spPr>
            <a:xfrm>
              <a:off x="5137400" y="66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88;p38">
              <a:extLst>
                <a:ext uri="{FF2B5EF4-FFF2-40B4-BE49-F238E27FC236}">
                  <a16:creationId xmlns:a16="http://schemas.microsoft.com/office/drawing/2014/main" id="{F9F70BA9-87F3-42E1-A5A2-A991F7AD9676}"/>
                </a:ext>
              </a:extLst>
            </p:cNvPr>
            <p:cNvSpPr/>
            <p:nvPr/>
          </p:nvSpPr>
          <p:spPr>
            <a:xfrm>
              <a:off x="5131975" y="601175"/>
              <a:ext cx="83575" cy="126225"/>
            </a:xfrm>
            <a:custGeom>
              <a:avLst/>
              <a:gdLst/>
              <a:ahLst/>
              <a:cxnLst/>
              <a:rect l="l" t="t" r="r" b="b"/>
              <a:pathLst>
                <a:path w="3343" h="5049" extrusionOk="0">
                  <a:moveTo>
                    <a:pt x="41" y="0"/>
                  </a:moveTo>
                  <a:cubicBezTo>
                    <a:pt x="14" y="0"/>
                    <a:pt x="1" y="14"/>
                    <a:pt x="1" y="27"/>
                  </a:cubicBezTo>
                  <a:cubicBezTo>
                    <a:pt x="1" y="54"/>
                    <a:pt x="14" y="81"/>
                    <a:pt x="28" y="81"/>
                  </a:cubicBezTo>
                  <a:lnTo>
                    <a:pt x="109" y="122"/>
                  </a:lnTo>
                  <a:cubicBezTo>
                    <a:pt x="393" y="271"/>
                    <a:pt x="664" y="460"/>
                    <a:pt x="907" y="677"/>
                  </a:cubicBezTo>
                  <a:lnTo>
                    <a:pt x="894" y="677"/>
                  </a:lnTo>
                  <a:cubicBezTo>
                    <a:pt x="975" y="744"/>
                    <a:pt x="1056" y="826"/>
                    <a:pt x="1137" y="907"/>
                  </a:cubicBezTo>
                  <a:cubicBezTo>
                    <a:pt x="1218" y="988"/>
                    <a:pt x="1300" y="1083"/>
                    <a:pt x="1381" y="1177"/>
                  </a:cubicBezTo>
                  <a:cubicBezTo>
                    <a:pt x="1530" y="1367"/>
                    <a:pt x="1678" y="1570"/>
                    <a:pt x="1814" y="1773"/>
                  </a:cubicBezTo>
                  <a:cubicBezTo>
                    <a:pt x="1990" y="2043"/>
                    <a:pt x="2152" y="2327"/>
                    <a:pt x="2287" y="2625"/>
                  </a:cubicBezTo>
                  <a:cubicBezTo>
                    <a:pt x="2430" y="2910"/>
                    <a:pt x="2548" y="3208"/>
                    <a:pt x="2653" y="3518"/>
                  </a:cubicBezTo>
                  <a:lnTo>
                    <a:pt x="2653" y="3518"/>
                  </a:lnTo>
                  <a:cubicBezTo>
                    <a:pt x="2653" y="3518"/>
                    <a:pt x="2653" y="3518"/>
                    <a:pt x="2653" y="3518"/>
                  </a:cubicBezTo>
                  <a:lnTo>
                    <a:pt x="2653" y="3518"/>
                  </a:lnTo>
                  <a:cubicBezTo>
                    <a:pt x="2653" y="3519"/>
                    <a:pt x="2653" y="3520"/>
                    <a:pt x="2653" y="3520"/>
                  </a:cubicBezTo>
                  <a:lnTo>
                    <a:pt x="2653" y="3520"/>
                  </a:lnTo>
                  <a:cubicBezTo>
                    <a:pt x="2653" y="3520"/>
                    <a:pt x="2653" y="3519"/>
                    <a:pt x="2653" y="3518"/>
                  </a:cubicBezTo>
                  <a:lnTo>
                    <a:pt x="2653" y="3518"/>
                  </a:lnTo>
                  <a:cubicBezTo>
                    <a:pt x="2653" y="3524"/>
                    <a:pt x="2655" y="3529"/>
                    <a:pt x="2657" y="3534"/>
                  </a:cubicBezTo>
                  <a:lnTo>
                    <a:pt x="2657" y="3534"/>
                  </a:lnTo>
                  <a:cubicBezTo>
                    <a:pt x="2656" y="3530"/>
                    <a:pt x="2655" y="3525"/>
                    <a:pt x="2653" y="3520"/>
                  </a:cubicBezTo>
                  <a:lnTo>
                    <a:pt x="2653" y="3520"/>
                  </a:lnTo>
                  <a:cubicBezTo>
                    <a:pt x="2655" y="3526"/>
                    <a:pt x="2657" y="3532"/>
                    <a:pt x="2659" y="3538"/>
                  </a:cubicBezTo>
                  <a:lnTo>
                    <a:pt x="2659" y="3538"/>
                  </a:lnTo>
                  <a:cubicBezTo>
                    <a:pt x="2659" y="3537"/>
                    <a:pt x="2658" y="3536"/>
                    <a:pt x="2657" y="3534"/>
                  </a:cubicBezTo>
                  <a:lnTo>
                    <a:pt x="2657" y="3534"/>
                  </a:lnTo>
                  <a:cubicBezTo>
                    <a:pt x="2724" y="3759"/>
                    <a:pt x="2789" y="3984"/>
                    <a:pt x="2842" y="4208"/>
                  </a:cubicBezTo>
                  <a:cubicBezTo>
                    <a:pt x="2869" y="4330"/>
                    <a:pt x="2883" y="4438"/>
                    <a:pt x="2910" y="4547"/>
                  </a:cubicBezTo>
                  <a:cubicBezTo>
                    <a:pt x="2937" y="4655"/>
                    <a:pt x="2950" y="4777"/>
                    <a:pt x="2964" y="4885"/>
                  </a:cubicBezTo>
                  <a:cubicBezTo>
                    <a:pt x="2989" y="4984"/>
                    <a:pt x="3070" y="5049"/>
                    <a:pt x="3156" y="5049"/>
                  </a:cubicBezTo>
                  <a:cubicBezTo>
                    <a:pt x="3164" y="5049"/>
                    <a:pt x="3172" y="5048"/>
                    <a:pt x="3180" y="5047"/>
                  </a:cubicBezTo>
                  <a:cubicBezTo>
                    <a:pt x="3235" y="5034"/>
                    <a:pt x="3275" y="5007"/>
                    <a:pt x="3316" y="4966"/>
                  </a:cubicBezTo>
                  <a:cubicBezTo>
                    <a:pt x="3316" y="4952"/>
                    <a:pt x="3329" y="4939"/>
                    <a:pt x="3329" y="4925"/>
                  </a:cubicBezTo>
                  <a:cubicBezTo>
                    <a:pt x="3343" y="4885"/>
                    <a:pt x="3343" y="4858"/>
                    <a:pt x="3329" y="4817"/>
                  </a:cubicBezTo>
                  <a:lnTo>
                    <a:pt x="3329" y="4844"/>
                  </a:lnTo>
                  <a:cubicBezTo>
                    <a:pt x="3302" y="4452"/>
                    <a:pt x="3235" y="4046"/>
                    <a:pt x="3113" y="3667"/>
                  </a:cubicBezTo>
                  <a:cubicBezTo>
                    <a:pt x="2977" y="3261"/>
                    <a:pt x="2815" y="2869"/>
                    <a:pt x="2612" y="2503"/>
                  </a:cubicBezTo>
                  <a:cubicBezTo>
                    <a:pt x="2423" y="2124"/>
                    <a:pt x="2179" y="1773"/>
                    <a:pt x="1908" y="1448"/>
                  </a:cubicBezTo>
                  <a:cubicBezTo>
                    <a:pt x="1773" y="1299"/>
                    <a:pt x="1638" y="1150"/>
                    <a:pt x="1489" y="1001"/>
                  </a:cubicBezTo>
                  <a:cubicBezTo>
                    <a:pt x="1340" y="866"/>
                    <a:pt x="1191" y="731"/>
                    <a:pt x="1029" y="609"/>
                  </a:cubicBezTo>
                  <a:cubicBezTo>
                    <a:pt x="731" y="365"/>
                    <a:pt x="393" y="162"/>
                    <a:pt x="5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89;p38">
              <a:extLst>
                <a:ext uri="{FF2B5EF4-FFF2-40B4-BE49-F238E27FC236}">
                  <a16:creationId xmlns:a16="http://schemas.microsoft.com/office/drawing/2014/main" id="{0DCE8E46-B490-4BB4-9722-575FDFC35AEF}"/>
                </a:ext>
              </a:extLst>
            </p:cNvPr>
            <p:cNvSpPr/>
            <p:nvPr/>
          </p:nvSpPr>
          <p:spPr>
            <a:xfrm>
              <a:off x="5139425" y="645825"/>
              <a:ext cx="38575" cy="78550"/>
            </a:xfrm>
            <a:custGeom>
              <a:avLst/>
              <a:gdLst/>
              <a:ahLst/>
              <a:cxnLst/>
              <a:rect l="l" t="t" r="r" b="b"/>
              <a:pathLst>
                <a:path w="1543" h="3142" extrusionOk="0">
                  <a:moveTo>
                    <a:pt x="68" y="0"/>
                  </a:moveTo>
                  <a:cubicBezTo>
                    <a:pt x="68" y="0"/>
                    <a:pt x="54" y="0"/>
                    <a:pt x="41" y="14"/>
                  </a:cubicBezTo>
                  <a:lnTo>
                    <a:pt x="27" y="14"/>
                  </a:lnTo>
                  <a:cubicBezTo>
                    <a:pt x="0" y="27"/>
                    <a:pt x="0" y="54"/>
                    <a:pt x="27" y="68"/>
                  </a:cubicBezTo>
                  <a:cubicBezTo>
                    <a:pt x="81" y="149"/>
                    <a:pt x="149" y="217"/>
                    <a:pt x="203" y="298"/>
                  </a:cubicBezTo>
                  <a:cubicBezTo>
                    <a:pt x="257" y="366"/>
                    <a:pt x="311" y="460"/>
                    <a:pt x="379" y="541"/>
                  </a:cubicBezTo>
                  <a:lnTo>
                    <a:pt x="379" y="528"/>
                  </a:lnTo>
                  <a:cubicBezTo>
                    <a:pt x="433" y="636"/>
                    <a:pt x="501" y="731"/>
                    <a:pt x="555" y="839"/>
                  </a:cubicBezTo>
                  <a:cubicBezTo>
                    <a:pt x="623" y="934"/>
                    <a:pt x="677" y="1056"/>
                    <a:pt x="731" y="1164"/>
                  </a:cubicBezTo>
                  <a:cubicBezTo>
                    <a:pt x="839" y="1394"/>
                    <a:pt x="934" y="1637"/>
                    <a:pt x="1015" y="1881"/>
                  </a:cubicBezTo>
                  <a:lnTo>
                    <a:pt x="1015" y="1854"/>
                  </a:lnTo>
                  <a:cubicBezTo>
                    <a:pt x="1069" y="2043"/>
                    <a:pt x="1123" y="2246"/>
                    <a:pt x="1164" y="2436"/>
                  </a:cubicBezTo>
                  <a:cubicBezTo>
                    <a:pt x="1205" y="2625"/>
                    <a:pt x="1218" y="2828"/>
                    <a:pt x="1245" y="3018"/>
                  </a:cubicBezTo>
                  <a:cubicBezTo>
                    <a:pt x="1245" y="3058"/>
                    <a:pt x="1272" y="3099"/>
                    <a:pt x="1299" y="3112"/>
                  </a:cubicBezTo>
                  <a:cubicBezTo>
                    <a:pt x="1325" y="3133"/>
                    <a:pt x="1355" y="3142"/>
                    <a:pt x="1385" y="3142"/>
                  </a:cubicBezTo>
                  <a:cubicBezTo>
                    <a:pt x="1433" y="3142"/>
                    <a:pt x="1482" y="3119"/>
                    <a:pt x="1516" y="3085"/>
                  </a:cubicBezTo>
                  <a:cubicBezTo>
                    <a:pt x="1529" y="3045"/>
                    <a:pt x="1543" y="3004"/>
                    <a:pt x="1529" y="2977"/>
                  </a:cubicBezTo>
                  <a:cubicBezTo>
                    <a:pt x="1502" y="2706"/>
                    <a:pt x="1435" y="2436"/>
                    <a:pt x="1353" y="2179"/>
                  </a:cubicBezTo>
                  <a:cubicBezTo>
                    <a:pt x="1259" y="1908"/>
                    <a:pt x="1150" y="1651"/>
                    <a:pt x="1029" y="1394"/>
                  </a:cubicBezTo>
                  <a:cubicBezTo>
                    <a:pt x="907" y="1150"/>
                    <a:pt x="772" y="907"/>
                    <a:pt x="609" y="677"/>
                  </a:cubicBezTo>
                  <a:cubicBezTo>
                    <a:pt x="460" y="447"/>
                    <a:pt x="284" y="217"/>
                    <a:pt x="109" y="14"/>
                  </a:cubicBezTo>
                  <a:cubicBezTo>
                    <a:pt x="95" y="0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90;p38">
              <a:extLst>
                <a:ext uri="{FF2B5EF4-FFF2-40B4-BE49-F238E27FC236}">
                  <a16:creationId xmlns:a16="http://schemas.microsoft.com/office/drawing/2014/main" id="{B1CD7596-CEBB-4C56-B0B2-62DD50A3767A}"/>
                </a:ext>
              </a:extLst>
            </p:cNvPr>
            <p:cNvSpPr/>
            <p:nvPr/>
          </p:nvSpPr>
          <p:spPr>
            <a:xfrm>
              <a:off x="5105600" y="608275"/>
              <a:ext cx="72400" cy="65775"/>
            </a:xfrm>
            <a:custGeom>
              <a:avLst/>
              <a:gdLst/>
              <a:ahLst/>
              <a:cxnLst/>
              <a:rect l="l" t="t" r="r" b="b"/>
              <a:pathLst>
                <a:path w="2896" h="2631" extrusionOk="0">
                  <a:moveTo>
                    <a:pt x="176" y="0"/>
                  </a:moveTo>
                  <a:cubicBezTo>
                    <a:pt x="108" y="0"/>
                    <a:pt x="54" y="41"/>
                    <a:pt x="27" y="109"/>
                  </a:cubicBezTo>
                  <a:lnTo>
                    <a:pt x="27" y="95"/>
                  </a:lnTo>
                  <a:lnTo>
                    <a:pt x="27" y="95"/>
                  </a:lnTo>
                  <a:cubicBezTo>
                    <a:pt x="0" y="163"/>
                    <a:pt x="27" y="244"/>
                    <a:pt x="95" y="284"/>
                  </a:cubicBezTo>
                  <a:cubicBezTo>
                    <a:pt x="149" y="311"/>
                    <a:pt x="217" y="352"/>
                    <a:pt x="284" y="379"/>
                  </a:cubicBezTo>
                  <a:lnTo>
                    <a:pt x="474" y="460"/>
                  </a:lnTo>
                  <a:cubicBezTo>
                    <a:pt x="596" y="501"/>
                    <a:pt x="717" y="555"/>
                    <a:pt x="826" y="623"/>
                  </a:cubicBezTo>
                  <a:cubicBezTo>
                    <a:pt x="812" y="623"/>
                    <a:pt x="798" y="609"/>
                    <a:pt x="785" y="609"/>
                  </a:cubicBezTo>
                  <a:lnTo>
                    <a:pt x="785" y="609"/>
                  </a:lnTo>
                  <a:lnTo>
                    <a:pt x="961" y="690"/>
                  </a:lnTo>
                  <a:lnTo>
                    <a:pt x="934" y="677"/>
                  </a:lnTo>
                  <a:lnTo>
                    <a:pt x="934" y="677"/>
                  </a:lnTo>
                  <a:cubicBezTo>
                    <a:pt x="1110" y="758"/>
                    <a:pt x="1259" y="866"/>
                    <a:pt x="1421" y="961"/>
                  </a:cubicBezTo>
                  <a:cubicBezTo>
                    <a:pt x="1597" y="1069"/>
                    <a:pt x="1746" y="1191"/>
                    <a:pt x="1895" y="1326"/>
                  </a:cubicBezTo>
                  <a:lnTo>
                    <a:pt x="1881" y="1313"/>
                  </a:lnTo>
                  <a:lnTo>
                    <a:pt x="1881" y="1313"/>
                  </a:lnTo>
                  <a:cubicBezTo>
                    <a:pt x="2125" y="1529"/>
                    <a:pt x="2328" y="1773"/>
                    <a:pt x="2503" y="2043"/>
                  </a:cubicBezTo>
                  <a:cubicBezTo>
                    <a:pt x="2625" y="2219"/>
                    <a:pt x="2720" y="2409"/>
                    <a:pt x="2815" y="2612"/>
                  </a:cubicBezTo>
                  <a:cubicBezTo>
                    <a:pt x="2824" y="2621"/>
                    <a:pt x="2841" y="2631"/>
                    <a:pt x="2854" y="2631"/>
                  </a:cubicBezTo>
                  <a:cubicBezTo>
                    <a:pt x="2860" y="2631"/>
                    <a:pt x="2865" y="2629"/>
                    <a:pt x="2869" y="2625"/>
                  </a:cubicBezTo>
                  <a:cubicBezTo>
                    <a:pt x="2896" y="2625"/>
                    <a:pt x="2896" y="2598"/>
                    <a:pt x="2882" y="2571"/>
                  </a:cubicBezTo>
                  <a:cubicBezTo>
                    <a:pt x="2639" y="1989"/>
                    <a:pt x="2287" y="1448"/>
                    <a:pt x="1840" y="1002"/>
                  </a:cubicBezTo>
                  <a:cubicBezTo>
                    <a:pt x="1732" y="880"/>
                    <a:pt x="1624" y="785"/>
                    <a:pt x="1502" y="677"/>
                  </a:cubicBezTo>
                  <a:cubicBezTo>
                    <a:pt x="1380" y="569"/>
                    <a:pt x="1245" y="474"/>
                    <a:pt x="1110" y="393"/>
                  </a:cubicBezTo>
                  <a:cubicBezTo>
                    <a:pt x="1042" y="352"/>
                    <a:pt x="988" y="325"/>
                    <a:pt x="920" y="284"/>
                  </a:cubicBezTo>
                  <a:cubicBezTo>
                    <a:pt x="853" y="244"/>
                    <a:pt x="758" y="203"/>
                    <a:pt x="677" y="163"/>
                  </a:cubicBezTo>
                  <a:cubicBezTo>
                    <a:pt x="609" y="122"/>
                    <a:pt x="528" y="95"/>
                    <a:pt x="447" y="68"/>
                  </a:cubicBezTo>
                  <a:cubicBezTo>
                    <a:pt x="366" y="27"/>
                    <a:pt x="284" y="14"/>
                    <a:pt x="19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91;p38">
              <a:extLst>
                <a:ext uri="{FF2B5EF4-FFF2-40B4-BE49-F238E27FC236}">
                  <a16:creationId xmlns:a16="http://schemas.microsoft.com/office/drawing/2014/main" id="{1048643B-ED61-4418-AB15-90195E55115C}"/>
                </a:ext>
              </a:extLst>
            </p:cNvPr>
            <p:cNvSpPr/>
            <p:nvPr/>
          </p:nvSpPr>
          <p:spPr>
            <a:xfrm>
              <a:off x="4846125" y="705025"/>
              <a:ext cx="670150" cy="531450"/>
            </a:xfrm>
            <a:custGeom>
              <a:avLst/>
              <a:gdLst/>
              <a:ahLst/>
              <a:cxnLst/>
              <a:rect l="l" t="t" r="r" b="b"/>
              <a:pathLst>
                <a:path w="26806" h="21258" extrusionOk="0">
                  <a:moveTo>
                    <a:pt x="13180" y="0"/>
                  </a:moveTo>
                  <a:cubicBezTo>
                    <a:pt x="13031" y="0"/>
                    <a:pt x="12896" y="0"/>
                    <a:pt x="12761" y="14"/>
                  </a:cubicBezTo>
                  <a:cubicBezTo>
                    <a:pt x="11922" y="68"/>
                    <a:pt x="11096" y="298"/>
                    <a:pt x="10339" y="690"/>
                  </a:cubicBezTo>
                  <a:cubicBezTo>
                    <a:pt x="9946" y="893"/>
                    <a:pt x="9567" y="1137"/>
                    <a:pt x="9229" y="1421"/>
                  </a:cubicBezTo>
                  <a:cubicBezTo>
                    <a:pt x="9107" y="1502"/>
                    <a:pt x="9013" y="1583"/>
                    <a:pt x="8931" y="1664"/>
                  </a:cubicBezTo>
                  <a:cubicBezTo>
                    <a:pt x="8552" y="1543"/>
                    <a:pt x="8160" y="1462"/>
                    <a:pt x="7754" y="1421"/>
                  </a:cubicBezTo>
                  <a:cubicBezTo>
                    <a:pt x="7605" y="1407"/>
                    <a:pt x="7456" y="1394"/>
                    <a:pt x="7294" y="1394"/>
                  </a:cubicBezTo>
                  <a:cubicBezTo>
                    <a:pt x="6306" y="1394"/>
                    <a:pt x="5359" y="1692"/>
                    <a:pt x="4547" y="2246"/>
                  </a:cubicBezTo>
                  <a:cubicBezTo>
                    <a:pt x="3898" y="2679"/>
                    <a:pt x="3329" y="3207"/>
                    <a:pt x="2856" y="3829"/>
                  </a:cubicBezTo>
                  <a:cubicBezTo>
                    <a:pt x="2355" y="4465"/>
                    <a:pt x="1922" y="5155"/>
                    <a:pt x="1570" y="5886"/>
                  </a:cubicBezTo>
                  <a:cubicBezTo>
                    <a:pt x="1205" y="6630"/>
                    <a:pt x="894" y="7388"/>
                    <a:pt x="664" y="8186"/>
                  </a:cubicBezTo>
                  <a:cubicBezTo>
                    <a:pt x="434" y="8917"/>
                    <a:pt x="258" y="9661"/>
                    <a:pt x="150" y="10433"/>
                  </a:cubicBezTo>
                  <a:cubicBezTo>
                    <a:pt x="28" y="11272"/>
                    <a:pt x="1" y="12124"/>
                    <a:pt x="55" y="12963"/>
                  </a:cubicBezTo>
                  <a:cubicBezTo>
                    <a:pt x="123" y="13829"/>
                    <a:pt x="285" y="14681"/>
                    <a:pt x="542" y="15507"/>
                  </a:cubicBezTo>
                  <a:cubicBezTo>
                    <a:pt x="677" y="15899"/>
                    <a:pt x="826" y="16292"/>
                    <a:pt x="1016" y="16670"/>
                  </a:cubicBezTo>
                  <a:cubicBezTo>
                    <a:pt x="1192" y="17036"/>
                    <a:pt x="1395" y="17388"/>
                    <a:pt x="1625" y="17712"/>
                  </a:cubicBezTo>
                  <a:cubicBezTo>
                    <a:pt x="2085" y="18375"/>
                    <a:pt x="2653" y="18944"/>
                    <a:pt x="3316" y="19390"/>
                  </a:cubicBezTo>
                  <a:cubicBezTo>
                    <a:pt x="4006" y="19837"/>
                    <a:pt x="4777" y="20148"/>
                    <a:pt x="5603" y="20283"/>
                  </a:cubicBezTo>
                  <a:cubicBezTo>
                    <a:pt x="5995" y="20364"/>
                    <a:pt x="6415" y="20392"/>
                    <a:pt x="6820" y="20392"/>
                  </a:cubicBezTo>
                  <a:lnTo>
                    <a:pt x="6969" y="20392"/>
                  </a:lnTo>
                  <a:cubicBezTo>
                    <a:pt x="7524" y="20392"/>
                    <a:pt x="8079" y="20310"/>
                    <a:pt x="8607" y="20161"/>
                  </a:cubicBezTo>
                  <a:cubicBezTo>
                    <a:pt x="8661" y="20202"/>
                    <a:pt x="8728" y="20229"/>
                    <a:pt x="8782" y="20256"/>
                  </a:cubicBezTo>
                  <a:cubicBezTo>
                    <a:pt x="9134" y="20459"/>
                    <a:pt x="9500" y="20622"/>
                    <a:pt x="9892" y="20743"/>
                  </a:cubicBezTo>
                  <a:cubicBezTo>
                    <a:pt x="10271" y="20879"/>
                    <a:pt x="10677" y="20973"/>
                    <a:pt x="11083" y="21055"/>
                  </a:cubicBezTo>
                  <a:cubicBezTo>
                    <a:pt x="11502" y="21136"/>
                    <a:pt x="11922" y="21190"/>
                    <a:pt x="12341" y="21217"/>
                  </a:cubicBezTo>
                  <a:cubicBezTo>
                    <a:pt x="12679" y="21244"/>
                    <a:pt x="13018" y="21258"/>
                    <a:pt x="13370" y="21258"/>
                  </a:cubicBezTo>
                  <a:cubicBezTo>
                    <a:pt x="13816" y="21258"/>
                    <a:pt x="14290" y="21244"/>
                    <a:pt x="14763" y="21203"/>
                  </a:cubicBezTo>
                  <a:cubicBezTo>
                    <a:pt x="15169" y="21163"/>
                    <a:pt x="15575" y="21109"/>
                    <a:pt x="15968" y="21027"/>
                  </a:cubicBezTo>
                  <a:cubicBezTo>
                    <a:pt x="16387" y="20946"/>
                    <a:pt x="16806" y="20838"/>
                    <a:pt x="17212" y="20703"/>
                  </a:cubicBezTo>
                  <a:cubicBezTo>
                    <a:pt x="18051" y="20432"/>
                    <a:pt x="18850" y="20067"/>
                    <a:pt x="19594" y="19593"/>
                  </a:cubicBezTo>
                  <a:cubicBezTo>
                    <a:pt x="20203" y="19228"/>
                    <a:pt x="20744" y="18781"/>
                    <a:pt x="21245" y="18281"/>
                  </a:cubicBezTo>
                  <a:lnTo>
                    <a:pt x="21488" y="18281"/>
                  </a:lnTo>
                  <a:cubicBezTo>
                    <a:pt x="21705" y="18281"/>
                    <a:pt x="21921" y="18267"/>
                    <a:pt x="22124" y="18240"/>
                  </a:cubicBezTo>
                  <a:cubicBezTo>
                    <a:pt x="22557" y="18199"/>
                    <a:pt x="22977" y="18105"/>
                    <a:pt x="23396" y="17956"/>
                  </a:cubicBezTo>
                  <a:cubicBezTo>
                    <a:pt x="24194" y="17672"/>
                    <a:pt x="24898" y="17144"/>
                    <a:pt x="25412" y="16454"/>
                  </a:cubicBezTo>
                  <a:cubicBezTo>
                    <a:pt x="25683" y="16062"/>
                    <a:pt x="25913" y="15629"/>
                    <a:pt x="26089" y="15182"/>
                  </a:cubicBezTo>
                  <a:cubicBezTo>
                    <a:pt x="26278" y="14708"/>
                    <a:pt x="26427" y="14208"/>
                    <a:pt x="26535" y="13707"/>
                  </a:cubicBezTo>
                  <a:cubicBezTo>
                    <a:pt x="26738" y="12679"/>
                    <a:pt x="26806" y="11637"/>
                    <a:pt x="26711" y="10595"/>
                  </a:cubicBezTo>
                  <a:cubicBezTo>
                    <a:pt x="26616" y="9540"/>
                    <a:pt x="26414" y="8498"/>
                    <a:pt x="26075" y="7496"/>
                  </a:cubicBezTo>
                  <a:cubicBezTo>
                    <a:pt x="25751" y="6509"/>
                    <a:pt x="25318" y="5548"/>
                    <a:pt x="24803" y="4655"/>
                  </a:cubicBezTo>
                  <a:cubicBezTo>
                    <a:pt x="24289" y="3775"/>
                    <a:pt x="23680" y="2963"/>
                    <a:pt x="22990" y="2219"/>
                  </a:cubicBezTo>
                  <a:cubicBezTo>
                    <a:pt x="22341" y="1489"/>
                    <a:pt x="21556" y="907"/>
                    <a:pt x="20676" y="487"/>
                  </a:cubicBezTo>
                  <a:cubicBezTo>
                    <a:pt x="20311" y="325"/>
                    <a:pt x="19946" y="217"/>
                    <a:pt x="19567" y="163"/>
                  </a:cubicBezTo>
                  <a:cubicBezTo>
                    <a:pt x="19391" y="135"/>
                    <a:pt x="19229" y="122"/>
                    <a:pt x="19053" y="122"/>
                  </a:cubicBezTo>
                  <a:cubicBezTo>
                    <a:pt x="18836" y="122"/>
                    <a:pt x="18620" y="149"/>
                    <a:pt x="18417" y="190"/>
                  </a:cubicBezTo>
                  <a:cubicBezTo>
                    <a:pt x="17997" y="271"/>
                    <a:pt x="17605" y="406"/>
                    <a:pt x="17253" y="623"/>
                  </a:cubicBezTo>
                  <a:cubicBezTo>
                    <a:pt x="17036" y="744"/>
                    <a:pt x="16847" y="880"/>
                    <a:pt x="16658" y="1029"/>
                  </a:cubicBezTo>
                  <a:cubicBezTo>
                    <a:pt x="16211" y="744"/>
                    <a:pt x="15724" y="514"/>
                    <a:pt x="15223" y="352"/>
                  </a:cubicBezTo>
                  <a:cubicBezTo>
                    <a:pt x="14594" y="133"/>
                    <a:pt x="13927" y="13"/>
                    <a:pt x="13259" y="13"/>
                  </a:cubicBezTo>
                  <a:cubicBezTo>
                    <a:pt x="13224" y="13"/>
                    <a:pt x="13188" y="13"/>
                    <a:pt x="13153" y="14"/>
                  </a:cubicBezTo>
                  <a:lnTo>
                    <a:pt x="13180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092;p38">
              <a:extLst>
                <a:ext uri="{FF2B5EF4-FFF2-40B4-BE49-F238E27FC236}">
                  <a16:creationId xmlns:a16="http://schemas.microsoft.com/office/drawing/2014/main" id="{98CE1B3C-3D4B-4E4F-BFFA-809DA8D931AA}"/>
                </a:ext>
              </a:extLst>
            </p:cNvPr>
            <p:cNvSpPr/>
            <p:nvPr/>
          </p:nvSpPr>
          <p:spPr>
            <a:xfrm>
              <a:off x="5008175" y="756100"/>
              <a:ext cx="59550" cy="327475"/>
            </a:xfrm>
            <a:custGeom>
              <a:avLst/>
              <a:gdLst/>
              <a:ahLst/>
              <a:cxnLst/>
              <a:rect l="l" t="t" r="r" b="b"/>
              <a:pathLst>
                <a:path w="2382" h="13099" extrusionOk="0">
                  <a:moveTo>
                    <a:pt x="2300" y="0"/>
                  </a:moveTo>
                  <a:cubicBezTo>
                    <a:pt x="2273" y="0"/>
                    <a:pt x="2246" y="14"/>
                    <a:pt x="2233" y="41"/>
                  </a:cubicBezTo>
                  <a:cubicBezTo>
                    <a:pt x="1976" y="542"/>
                    <a:pt x="1759" y="1002"/>
                    <a:pt x="1556" y="1435"/>
                  </a:cubicBezTo>
                  <a:cubicBezTo>
                    <a:pt x="1367" y="1868"/>
                    <a:pt x="1177" y="2328"/>
                    <a:pt x="988" y="2842"/>
                  </a:cubicBezTo>
                  <a:cubicBezTo>
                    <a:pt x="826" y="3315"/>
                    <a:pt x="677" y="3789"/>
                    <a:pt x="555" y="4276"/>
                  </a:cubicBezTo>
                  <a:cubicBezTo>
                    <a:pt x="420" y="4763"/>
                    <a:pt x="311" y="5264"/>
                    <a:pt x="230" y="5738"/>
                  </a:cubicBezTo>
                  <a:cubicBezTo>
                    <a:pt x="149" y="6225"/>
                    <a:pt x="95" y="6725"/>
                    <a:pt x="68" y="7212"/>
                  </a:cubicBezTo>
                  <a:cubicBezTo>
                    <a:pt x="27" y="7740"/>
                    <a:pt x="0" y="8227"/>
                    <a:pt x="0" y="8701"/>
                  </a:cubicBezTo>
                  <a:cubicBezTo>
                    <a:pt x="0" y="9229"/>
                    <a:pt x="27" y="9743"/>
                    <a:pt x="81" y="10257"/>
                  </a:cubicBezTo>
                  <a:cubicBezTo>
                    <a:pt x="122" y="10758"/>
                    <a:pt x="203" y="11272"/>
                    <a:pt x="298" y="11772"/>
                  </a:cubicBezTo>
                  <a:cubicBezTo>
                    <a:pt x="379" y="12178"/>
                    <a:pt x="487" y="12571"/>
                    <a:pt x="623" y="12963"/>
                  </a:cubicBezTo>
                  <a:cubicBezTo>
                    <a:pt x="636" y="12990"/>
                    <a:pt x="663" y="13031"/>
                    <a:pt x="704" y="13058"/>
                  </a:cubicBezTo>
                  <a:cubicBezTo>
                    <a:pt x="744" y="13085"/>
                    <a:pt x="799" y="13098"/>
                    <a:pt x="853" y="13098"/>
                  </a:cubicBezTo>
                  <a:lnTo>
                    <a:pt x="893" y="13098"/>
                  </a:lnTo>
                  <a:cubicBezTo>
                    <a:pt x="1015" y="13071"/>
                    <a:pt x="1110" y="12950"/>
                    <a:pt x="1083" y="12814"/>
                  </a:cubicBezTo>
                  <a:cubicBezTo>
                    <a:pt x="1042" y="12571"/>
                    <a:pt x="1002" y="12314"/>
                    <a:pt x="947" y="12070"/>
                  </a:cubicBezTo>
                  <a:lnTo>
                    <a:pt x="947" y="12043"/>
                  </a:lnTo>
                  <a:cubicBezTo>
                    <a:pt x="934" y="11935"/>
                    <a:pt x="907" y="11827"/>
                    <a:pt x="893" y="11705"/>
                  </a:cubicBezTo>
                  <a:cubicBezTo>
                    <a:pt x="812" y="11272"/>
                    <a:pt x="744" y="10933"/>
                    <a:pt x="704" y="10622"/>
                  </a:cubicBezTo>
                  <a:cubicBezTo>
                    <a:pt x="596" y="9919"/>
                    <a:pt x="528" y="9215"/>
                    <a:pt x="487" y="8511"/>
                  </a:cubicBezTo>
                  <a:lnTo>
                    <a:pt x="487" y="8471"/>
                  </a:lnTo>
                  <a:cubicBezTo>
                    <a:pt x="474" y="7767"/>
                    <a:pt x="487" y="7050"/>
                    <a:pt x="555" y="6346"/>
                  </a:cubicBezTo>
                  <a:cubicBezTo>
                    <a:pt x="623" y="5616"/>
                    <a:pt x="731" y="4899"/>
                    <a:pt x="893" y="4181"/>
                  </a:cubicBezTo>
                  <a:lnTo>
                    <a:pt x="893" y="4181"/>
                  </a:lnTo>
                  <a:lnTo>
                    <a:pt x="880" y="4195"/>
                  </a:lnTo>
                  <a:cubicBezTo>
                    <a:pt x="1042" y="3491"/>
                    <a:pt x="1245" y="2801"/>
                    <a:pt x="1489" y="2125"/>
                  </a:cubicBezTo>
                  <a:cubicBezTo>
                    <a:pt x="1732" y="1435"/>
                    <a:pt x="2030" y="758"/>
                    <a:pt x="2382" y="95"/>
                  </a:cubicBezTo>
                  <a:cubicBezTo>
                    <a:pt x="2382" y="82"/>
                    <a:pt x="2382" y="68"/>
                    <a:pt x="2382" y="54"/>
                  </a:cubicBezTo>
                  <a:cubicBezTo>
                    <a:pt x="2368" y="27"/>
                    <a:pt x="2355" y="14"/>
                    <a:pt x="2341" y="14"/>
                  </a:cubicBezTo>
                  <a:lnTo>
                    <a:pt x="2314" y="1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93;p38">
              <a:extLst>
                <a:ext uri="{FF2B5EF4-FFF2-40B4-BE49-F238E27FC236}">
                  <a16:creationId xmlns:a16="http://schemas.microsoft.com/office/drawing/2014/main" id="{2F4C24F5-4061-4F59-9502-AEC8480D1BCE}"/>
                </a:ext>
              </a:extLst>
            </p:cNvPr>
            <p:cNvSpPr/>
            <p:nvPr/>
          </p:nvSpPr>
          <p:spPr>
            <a:xfrm>
              <a:off x="5330200" y="848450"/>
              <a:ext cx="13900" cy="18625"/>
            </a:xfrm>
            <a:custGeom>
              <a:avLst/>
              <a:gdLst/>
              <a:ahLst/>
              <a:cxnLst/>
              <a:rect l="l" t="t" r="r" b="b"/>
              <a:pathLst>
                <a:path w="556" h="745" extrusionOk="0">
                  <a:moveTo>
                    <a:pt x="231" y="0"/>
                  </a:moveTo>
                  <a:cubicBezTo>
                    <a:pt x="233" y="0"/>
                    <a:pt x="235" y="0"/>
                    <a:pt x="237" y="0"/>
                  </a:cubicBezTo>
                  <a:lnTo>
                    <a:pt x="237" y="0"/>
                  </a:lnTo>
                  <a:cubicBezTo>
                    <a:pt x="240" y="0"/>
                    <a:pt x="242" y="0"/>
                    <a:pt x="244" y="0"/>
                  </a:cubicBezTo>
                  <a:close/>
                  <a:moveTo>
                    <a:pt x="237" y="0"/>
                  </a:moveTo>
                  <a:cubicBezTo>
                    <a:pt x="222" y="1"/>
                    <a:pt x="200" y="2"/>
                    <a:pt x="177" y="14"/>
                  </a:cubicBezTo>
                  <a:cubicBezTo>
                    <a:pt x="68" y="54"/>
                    <a:pt x="1" y="176"/>
                    <a:pt x="41" y="284"/>
                  </a:cubicBezTo>
                  <a:cubicBezTo>
                    <a:pt x="41" y="312"/>
                    <a:pt x="55" y="339"/>
                    <a:pt x="68" y="379"/>
                  </a:cubicBezTo>
                  <a:lnTo>
                    <a:pt x="68" y="393"/>
                  </a:lnTo>
                  <a:lnTo>
                    <a:pt x="82" y="420"/>
                  </a:lnTo>
                  <a:cubicBezTo>
                    <a:pt x="96" y="474"/>
                    <a:pt x="109" y="542"/>
                    <a:pt x="123" y="596"/>
                  </a:cubicBezTo>
                  <a:cubicBezTo>
                    <a:pt x="150" y="690"/>
                    <a:pt x="244" y="745"/>
                    <a:pt x="339" y="745"/>
                  </a:cubicBezTo>
                  <a:cubicBezTo>
                    <a:pt x="353" y="745"/>
                    <a:pt x="380" y="745"/>
                    <a:pt x="393" y="731"/>
                  </a:cubicBezTo>
                  <a:cubicBezTo>
                    <a:pt x="447" y="717"/>
                    <a:pt x="501" y="677"/>
                    <a:pt x="529" y="636"/>
                  </a:cubicBezTo>
                  <a:cubicBezTo>
                    <a:pt x="556" y="582"/>
                    <a:pt x="556" y="515"/>
                    <a:pt x="542" y="460"/>
                  </a:cubicBezTo>
                  <a:cubicBezTo>
                    <a:pt x="515" y="339"/>
                    <a:pt x="474" y="217"/>
                    <a:pt x="420" y="95"/>
                  </a:cubicBezTo>
                  <a:cubicBezTo>
                    <a:pt x="381" y="29"/>
                    <a:pt x="315" y="2"/>
                    <a:pt x="23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94;p38">
              <a:extLst>
                <a:ext uri="{FF2B5EF4-FFF2-40B4-BE49-F238E27FC236}">
                  <a16:creationId xmlns:a16="http://schemas.microsoft.com/office/drawing/2014/main" id="{FB557C6D-B34B-4EBB-A091-1C1076892615}"/>
                </a:ext>
              </a:extLst>
            </p:cNvPr>
            <p:cNvSpPr/>
            <p:nvPr/>
          </p:nvSpPr>
          <p:spPr>
            <a:xfrm>
              <a:off x="5267300" y="743325"/>
              <a:ext cx="61575" cy="87900"/>
            </a:xfrm>
            <a:custGeom>
              <a:avLst/>
              <a:gdLst/>
              <a:ahLst/>
              <a:cxnLst/>
              <a:rect l="l" t="t" r="r" b="b"/>
              <a:pathLst>
                <a:path w="2463" h="3516" extrusionOk="0">
                  <a:moveTo>
                    <a:pt x="244" y="1"/>
                  </a:moveTo>
                  <a:cubicBezTo>
                    <a:pt x="233" y="1"/>
                    <a:pt x="223" y="4"/>
                    <a:pt x="217" y="11"/>
                  </a:cubicBezTo>
                  <a:lnTo>
                    <a:pt x="230" y="11"/>
                  </a:lnTo>
                  <a:cubicBezTo>
                    <a:pt x="176" y="11"/>
                    <a:pt x="135" y="11"/>
                    <a:pt x="108" y="38"/>
                  </a:cubicBezTo>
                  <a:cubicBezTo>
                    <a:pt x="54" y="65"/>
                    <a:pt x="27" y="119"/>
                    <a:pt x="14" y="173"/>
                  </a:cubicBezTo>
                  <a:cubicBezTo>
                    <a:pt x="0" y="214"/>
                    <a:pt x="0" y="254"/>
                    <a:pt x="14" y="295"/>
                  </a:cubicBezTo>
                  <a:cubicBezTo>
                    <a:pt x="14" y="335"/>
                    <a:pt x="41" y="363"/>
                    <a:pt x="68" y="390"/>
                  </a:cubicBezTo>
                  <a:lnTo>
                    <a:pt x="162" y="498"/>
                  </a:lnTo>
                  <a:lnTo>
                    <a:pt x="257" y="620"/>
                  </a:lnTo>
                  <a:cubicBezTo>
                    <a:pt x="677" y="1120"/>
                    <a:pt x="1015" y="1567"/>
                    <a:pt x="1299" y="1973"/>
                  </a:cubicBezTo>
                  <a:cubicBezTo>
                    <a:pt x="1637" y="2446"/>
                    <a:pt x="1935" y="2947"/>
                    <a:pt x="2192" y="3461"/>
                  </a:cubicBezTo>
                  <a:cubicBezTo>
                    <a:pt x="2219" y="3502"/>
                    <a:pt x="2260" y="3515"/>
                    <a:pt x="2314" y="3515"/>
                  </a:cubicBezTo>
                  <a:cubicBezTo>
                    <a:pt x="2327" y="3515"/>
                    <a:pt x="2354" y="3515"/>
                    <a:pt x="2382" y="3502"/>
                  </a:cubicBezTo>
                  <a:cubicBezTo>
                    <a:pt x="2436" y="3461"/>
                    <a:pt x="2463" y="3380"/>
                    <a:pt x="2422" y="3312"/>
                  </a:cubicBezTo>
                  <a:cubicBezTo>
                    <a:pt x="2111" y="2703"/>
                    <a:pt x="1800" y="2162"/>
                    <a:pt x="1488" y="1661"/>
                  </a:cubicBezTo>
                  <a:cubicBezTo>
                    <a:pt x="1164" y="1120"/>
                    <a:pt x="798" y="593"/>
                    <a:pt x="406" y="105"/>
                  </a:cubicBezTo>
                  <a:cubicBezTo>
                    <a:pt x="379" y="51"/>
                    <a:pt x="325" y="24"/>
                    <a:pt x="271" y="11"/>
                  </a:cubicBezTo>
                  <a:cubicBezTo>
                    <a:pt x="264" y="4"/>
                    <a:pt x="254" y="1"/>
                    <a:pt x="244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095;p38">
              <a:extLst>
                <a:ext uri="{FF2B5EF4-FFF2-40B4-BE49-F238E27FC236}">
                  <a16:creationId xmlns:a16="http://schemas.microsoft.com/office/drawing/2014/main" id="{634B73AE-4BCC-474D-89B9-690F4C89A6A8}"/>
                </a:ext>
              </a:extLst>
            </p:cNvPr>
            <p:cNvSpPr/>
            <p:nvPr/>
          </p:nvSpPr>
          <p:spPr>
            <a:xfrm>
              <a:off x="5350500" y="895475"/>
              <a:ext cx="44000" cy="255425"/>
            </a:xfrm>
            <a:custGeom>
              <a:avLst/>
              <a:gdLst/>
              <a:ahLst/>
              <a:cxnLst/>
              <a:rect l="l" t="t" r="r" b="b"/>
              <a:pathLst>
                <a:path w="1760" h="10217" extrusionOk="0">
                  <a:moveTo>
                    <a:pt x="244" y="0"/>
                  </a:moveTo>
                  <a:cubicBezTo>
                    <a:pt x="217" y="0"/>
                    <a:pt x="190" y="0"/>
                    <a:pt x="177" y="14"/>
                  </a:cubicBezTo>
                  <a:cubicBezTo>
                    <a:pt x="109" y="27"/>
                    <a:pt x="68" y="68"/>
                    <a:pt x="28" y="135"/>
                  </a:cubicBezTo>
                  <a:cubicBezTo>
                    <a:pt x="1" y="190"/>
                    <a:pt x="1" y="257"/>
                    <a:pt x="14" y="311"/>
                  </a:cubicBezTo>
                  <a:cubicBezTo>
                    <a:pt x="55" y="460"/>
                    <a:pt x="95" y="623"/>
                    <a:pt x="136" y="758"/>
                  </a:cubicBezTo>
                  <a:lnTo>
                    <a:pt x="163" y="826"/>
                  </a:lnTo>
                  <a:lnTo>
                    <a:pt x="285" y="1231"/>
                  </a:lnTo>
                  <a:lnTo>
                    <a:pt x="325" y="1326"/>
                  </a:lnTo>
                  <a:cubicBezTo>
                    <a:pt x="420" y="1664"/>
                    <a:pt x="528" y="2003"/>
                    <a:pt x="623" y="2341"/>
                  </a:cubicBezTo>
                  <a:cubicBezTo>
                    <a:pt x="826" y="3004"/>
                    <a:pt x="988" y="3667"/>
                    <a:pt x="1110" y="4344"/>
                  </a:cubicBezTo>
                  <a:cubicBezTo>
                    <a:pt x="1232" y="5020"/>
                    <a:pt x="1300" y="5697"/>
                    <a:pt x="1327" y="6373"/>
                  </a:cubicBezTo>
                  <a:cubicBezTo>
                    <a:pt x="1354" y="7063"/>
                    <a:pt x="1327" y="7740"/>
                    <a:pt x="1273" y="8416"/>
                  </a:cubicBezTo>
                  <a:cubicBezTo>
                    <a:pt x="1246" y="8660"/>
                    <a:pt x="1205" y="8931"/>
                    <a:pt x="1151" y="9242"/>
                  </a:cubicBezTo>
                  <a:cubicBezTo>
                    <a:pt x="1097" y="9553"/>
                    <a:pt x="1029" y="9824"/>
                    <a:pt x="948" y="10094"/>
                  </a:cubicBezTo>
                  <a:cubicBezTo>
                    <a:pt x="948" y="10108"/>
                    <a:pt x="948" y="10135"/>
                    <a:pt x="961" y="10162"/>
                  </a:cubicBezTo>
                  <a:cubicBezTo>
                    <a:pt x="975" y="10189"/>
                    <a:pt x="1002" y="10203"/>
                    <a:pt x="1029" y="10216"/>
                  </a:cubicBezTo>
                  <a:lnTo>
                    <a:pt x="1056" y="10216"/>
                  </a:lnTo>
                  <a:cubicBezTo>
                    <a:pt x="1097" y="10203"/>
                    <a:pt x="1137" y="10176"/>
                    <a:pt x="1151" y="10135"/>
                  </a:cubicBezTo>
                  <a:cubicBezTo>
                    <a:pt x="1259" y="9715"/>
                    <a:pt x="1408" y="9174"/>
                    <a:pt x="1516" y="8619"/>
                  </a:cubicBezTo>
                  <a:cubicBezTo>
                    <a:pt x="1584" y="8295"/>
                    <a:pt x="1624" y="8078"/>
                    <a:pt x="1651" y="7862"/>
                  </a:cubicBezTo>
                  <a:cubicBezTo>
                    <a:pt x="1679" y="7645"/>
                    <a:pt x="1706" y="7361"/>
                    <a:pt x="1733" y="7063"/>
                  </a:cubicBezTo>
                  <a:cubicBezTo>
                    <a:pt x="1760" y="6779"/>
                    <a:pt x="1760" y="6522"/>
                    <a:pt x="1760" y="6292"/>
                  </a:cubicBezTo>
                  <a:cubicBezTo>
                    <a:pt x="1760" y="6035"/>
                    <a:pt x="1760" y="5778"/>
                    <a:pt x="1760" y="5507"/>
                  </a:cubicBezTo>
                  <a:cubicBezTo>
                    <a:pt x="1746" y="5210"/>
                    <a:pt x="1733" y="4966"/>
                    <a:pt x="1706" y="4736"/>
                  </a:cubicBezTo>
                  <a:cubicBezTo>
                    <a:pt x="1692" y="4506"/>
                    <a:pt x="1651" y="4235"/>
                    <a:pt x="1624" y="3965"/>
                  </a:cubicBezTo>
                  <a:cubicBezTo>
                    <a:pt x="1530" y="3302"/>
                    <a:pt x="1394" y="2639"/>
                    <a:pt x="1218" y="1989"/>
                  </a:cubicBezTo>
                  <a:cubicBezTo>
                    <a:pt x="1124" y="1651"/>
                    <a:pt x="1016" y="1340"/>
                    <a:pt x="894" y="1042"/>
                  </a:cubicBezTo>
                  <a:cubicBezTo>
                    <a:pt x="840" y="907"/>
                    <a:pt x="772" y="758"/>
                    <a:pt x="691" y="582"/>
                  </a:cubicBezTo>
                  <a:cubicBezTo>
                    <a:pt x="623" y="420"/>
                    <a:pt x="542" y="257"/>
                    <a:pt x="447" y="108"/>
                  </a:cubicBezTo>
                  <a:cubicBezTo>
                    <a:pt x="407" y="41"/>
                    <a:pt x="325" y="0"/>
                    <a:pt x="244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096;p38">
              <a:extLst>
                <a:ext uri="{FF2B5EF4-FFF2-40B4-BE49-F238E27FC236}">
                  <a16:creationId xmlns:a16="http://schemas.microsoft.com/office/drawing/2014/main" id="{977FC54D-BC57-488E-B92F-9F9A7C077E09}"/>
                </a:ext>
              </a:extLst>
            </p:cNvPr>
            <p:cNvSpPr/>
            <p:nvPr/>
          </p:nvSpPr>
          <p:spPr>
            <a:xfrm>
              <a:off x="4846125" y="739525"/>
              <a:ext cx="498650" cy="496950"/>
            </a:xfrm>
            <a:custGeom>
              <a:avLst/>
              <a:gdLst/>
              <a:ahLst/>
              <a:cxnLst/>
              <a:rect l="l" t="t" r="r" b="b"/>
              <a:pathLst>
                <a:path w="19946" h="19878" extrusionOk="0">
                  <a:moveTo>
                    <a:pt x="7281" y="0"/>
                  </a:moveTo>
                  <a:lnTo>
                    <a:pt x="7294" y="14"/>
                  </a:lnTo>
                  <a:cubicBezTo>
                    <a:pt x="7273" y="14"/>
                    <a:pt x="7251" y="13"/>
                    <a:pt x="7230" y="13"/>
                  </a:cubicBezTo>
                  <a:cubicBezTo>
                    <a:pt x="6265" y="13"/>
                    <a:pt x="5328" y="310"/>
                    <a:pt x="4547" y="853"/>
                  </a:cubicBezTo>
                  <a:cubicBezTo>
                    <a:pt x="3898" y="1286"/>
                    <a:pt x="3329" y="1827"/>
                    <a:pt x="2856" y="2436"/>
                  </a:cubicBezTo>
                  <a:cubicBezTo>
                    <a:pt x="2342" y="3072"/>
                    <a:pt x="1909" y="3762"/>
                    <a:pt x="1557" y="4506"/>
                  </a:cubicBezTo>
                  <a:cubicBezTo>
                    <a:pt x="867" y="5940"/>
                    <a:pt x="380" y="7469"/>
                    <a:pt x="150" y="9039"/>
                  </a:cubicBezTo>
                  <a:cubicBezTo>
                    <a:pt x="28" y="9878"/>
                    <a:pt x="1" y="10730"/>
                    <a:pt x="55" y="11583"/>
                  </a:cubicBezTo>
                  <a:cubicBezTo>
                    <a:pt x="123" y="12449"/>
                    <a:pt x="285" y="13301"/>
                    <a:pt x="542" y="14113"/>
                  </a:cubicBezTo>
                  <a:cubicBezTo>
                    <a:pt x="664" y="14519"/>
                    <a:pt x="826" y="14898"/>
                    <a:pt x="1016" y="15277"/>
                  </a:cubicBezTo>
                  <a:cubicBezTo>
                    <a:pt x="1192" y="15642"/>
                    <a:pt x="1395" y="15994"/>
                    <a:pt x="1625" y="16332"/>
                  </a:cubicBezTo>
                  <a:cubicBezTo>
                    <a:pt x="2085" y="16995"/>
                    <a:pt x="2653" y="17550"/>
                    <a:pt x="3316" y="17997"/>
                  </a:cubicBezTo>
                  <a:cubicBezTo>
                    <a:pt x="4006" y="18457"/>
                    <a:pt x="4791" y="18768"/>
                    <a:pt x="5603" y="18903"/>
                  </a:cubicBezTo>
                  <a:cubicBezTo>
                    <a:pt x="6009" y="18984"/>
                    <a:pt x="6415" y="19012"/>
                    <a:pt x="6820" y="19012"/>
                  </a:cubicBezTo>
                  <a:lnTo>
                    <a:pt x="6969" y="19012"/>
                  </a:lnTo>
                  <a:cubicBezTo>
                    <a:pt x="7524" y="19012"/>
                    <a:pt x="8079" y="18930"/>
                    <a:pt x="8620" y="18781"/>
                  </a:cubicBezTo>
                  <a:cubicBezTo>
                    <a:pt x="8674" y="18809"/>
                    <a:pt x="8728" y="18849"/>
                    <a:pt x="8796" y="18876"/>
                  </a:cubicBezTo>
                  <a:cubicBezTo>
                    <a:pt x="9148" y="19079"/>
                    <a:pt x="9513" y="19242"/>
                    <a:pt x="9892" y="19363"/>
                  </a:cubicBezTo>
                  <a:cubicBezTo>
                    <a:pt x="10284" y="19499"/>
                    <a:pt x="10690" y="19593"/>
                    <a:pt x="11096" y="19675"/>
                  </a:cubicBezTo>
                  <a:cubicBezTo>
                    <a:pt x="11502" y="19756"/>
                    <a:pt x="11922" y="19810"/>
                    <a:pt x="12341" y="19837"/>
                  </a:cubicBezTo>
                  <a:cubicBezTo>
                    <a:pt x="12707" y="19864"/>
                    <a:pt x="13045" y="19878"/>
                    <a:pt x="13370" y="19878"/>
                  </a:cubicBezTo>
                  <a:cubicBezTo>
                    <a:pt x="13830" y="19878"/>
                    <a:pt x="14290" y="19864"/>
                    <a:pt x="14777" y="19823"/>
                  </a:cubicBezTo>
                  <a:cubicBezTo>
                    <a:pt x="15183" y="19783"/>
                    <a:pt x="15575" y="19729"/>
                    <a:pt x="15981" y="19647"/>
                  </a:cubicBezTo>
                  <a:cubicBezTo>
                    <a:pt x="16401" y="19566"/>
                    <a:pt x="16820" y="19458"/>
                    <a:pt x="17226" y="19323"/>
                  </a:cubicBezTo>
                  <a:cubicBezTo>
                    <a:pt x="18065" y="19052"/>
                    <a:pt x="18863" y="18687"/>
                    <a:pt x="19607" y="18213"/>
                  </a:cubicBezTo>
                  <a:cubicBezTo>
                    <a:pt x="19716" y="18146"/>
                    <a:pt x="19837" y="18064"/>
                    <a:pt x="19946" y="17997"/>
                  </a:cubicBezTo>
                  <a:lnTo>
                    <a:pt x="19946" y="17997"/>
                  </a:lnTo>
                  <a:lnTo>
                    <a:pt x="19540" y="18146"/>
                  </a:lnTo>
                  <a:cubicBezTo>
                    <a:pt x="19066" y="18321"/>
                    <a:pt x="18606" y="18457"/>
                    <a:pt x="18119" y="18579"/>
                  </a:cubicBezTo>
                  <a:cubicBezTo>
                    <a:pt x="17943" y="18619"/>
                    <a:pt x="17767" y="18660"/>
                    <a:pt x="17591" y="18700"/>
                  </a:cubicBezTo>
                  <a:cubicBezTo>
                    <a:pt x="17415" y="18741"/>
                    <a:pt x="17280" y="18754"/>
                    <a:pt x="17118" y="18781"/>
                  </a:cubicBezTo>
                  <a:cubicBezTo>
                    <a:pt x="16793" y="18836"/>
                    <a:pt x="16468" y="18890"/>
                    <a:pt x="16157" y="18917"/>
                  </a:cubicBezTo>
                  <a:cubicBezTo>
                    <a:pt x="15724" y="18957"/>
                    <a:pt x="15304" y="18971"/>
                    <a:pt x="14899" y="18971"/>
                  </a:cubicBezTo>
                  <a:cubicBezTo>
                    <a:pt x="14493" y="18971"/>
                    <a:pt x="14100" y="18957"/>
                    <a:pt x="13708" y="18917"/>
                  </a:cubicBezTo>
                  <a:cubicBezTo>
                    <a:pt x="13302" y="18876"/>
                    <a:pt x="12909" y="18822"/>
                    <a:pt x="12517" y="18727"/>
                  </a:cubicBezTo>
                  <a:cubicBezTo>
                    <a:pt x="12125" y="18646"/>
                    <a:pt x="11732" y="18538"/>
                    <a:pt x="11367" y="18389"/>
                  </a:cubicBezTo>
                  <a:cubicBezTo>
                    <a:pt x="11002" y="18254"/>
                    <a:pt x="10650" y="18091"/>
                    <a:pt x="10325" y="17902"/>
                  </a:cubicBezTo>
                  <a:cubicBezTo>
                    <a:pt x="10000" y="17713"/>
                    <a:pt x="9689" y="17496"/>
                    <a:pt x="9405" y="17239"/>
                  </a:cubicBezTo>
                  <a:cubicBezTo>
                    <a:pt x="9121" y="16982"/>
                    <a:pt x="8877" y="16711"/>
                    <a:pt x="8661" y="16400"/>
                  </a:cubicBezTo>
                  <a:cubicBezTo>
                    <a:pt x="8552" y="16238"/>
                    <a:pt x="8444" y="16062"/>
                    <a:pt x="8363" y="15886"/>
                  </a:cubicBezTo>
                  <a:cubicBezTo>
                    <a:pt x="8268" y="15723"/>
                    <a:pt x="8201" y="15561"/>
                    <a:pt x="8147" y="15412"/>
                  </a:cubicBezTo>
                  <a:cubicBezTo>
                    <a:pt x="8025" y="15534"/>
                    <a:pt x="7903" y="15642"/>
                    <a:pt x="7768" y="15751"/>
                  </a:cubicBezTo>
                  <a:cubicBezTo>
                    <a:pt x="7659" y="15845"/>
                    <a:pt x="7538" y="15926"/>
                    <a:pt x="7402" y="16008"/>
                  </a:cubicBezTo>
                  <a:cubicBezTo>
                    <a:pt x="7172" y="16143"/>
                    <a:pt x="6902" y="16238"/>
                    <a:pt x="6631" y="16278"/>
                  </a:cubicBezTo>
                  <a:cubicBezTo>
                    <a:pt x="6536" y="16292"/>
                    <a:pt x="6442" y="16305"/>
                    <a:pt x="6347" y="16305"/>
                  </a:cubicBezTo>
                  <a:lnTo>
                    <a:pt x="6239" y="16305"/>
                  </a:lnTo>
                  <a:cubicBezTo>
                    <a:pt x="6117" y="16292"/>
                    <a:pt x="5995" y="16278"/>
                    <a:pt x="5873" y="16251"/>
                  </a:cubicBezTo>
                  <a:cubicBezTo>
                    <a:pt x="5616" y="16184"/>
                    <a:pt x="5373" y="16075"/>
                    <a:pt x="5156" y="15940"/>
                  </a:cubicBezTo>
                  <a:cubicBezTo>
                    <a:pt x="4764" y="15696"/>
                    <a:pt x="4425" y="15385"/>
                    <a:pt x="4141" y="15033"/>
                  </a:cubicBezTo>
                  <a:cubicBezTo>
                    <a:pt x="3979" y="14830"/>
                    <a:pt x="3844" y="14641"/>
                    <a:pt x="3708" y="14424"/>
                  </a:cubicBezTo>
                  <a:cubicBezTo>
                    <a:pt x="3573" y="14194"/>
                    <a:pt x="3451" y="13964"/>
                    <a:pt x="3343" y="13734"/>
                  </a:cubicBezTo>
                  <a:cubicBezTo>
                    <a:pt x="3126" y="13234"/>
                    <a:pt x="2937" y="12733"/>
                    <a:pt x="2802" y="12205"/>
                  </a:cubicBezTo>
                  <a:cubicBezTo>
                    <a:pt x="2653" y="11678"/>
                    <a:pt x="2558" y="11136"/>
                    <a:pt x="2491" y="10595"/>
                  </a:cubicBezTo>
                  <a:cubicBezTo>
                    <a:pt x="2369" y="9486"/>
                    <a:pt x="2382" y="8376"/>
                    <a:pt x="2545" y="7280"/>
                  </a:cubicBezTo>
                  <a:cubicBezTo>
                    <a:pt x="2626" y="6739"/>
                    <a:pt x="2734" y="6198"/>
                    <a:pt x="2883" y="5670"/>
                  </a:cubicBezTo>
                  <a:cubicBezTo>
                    <a:pt x="3032" y="5156"/>
                    <a:pt x="3208" y="4641"/>
                    <a:pt x="3424" y="4154"/>
                  </a:cubicBezTo>
                  <a:cubicBezTo>
                    <a:pt x="3654" y="3654"/>
                    <a:pt x="3911" y="3167"/>
                    <a:pt x="4209" y="2707"/>
                  </a:cubicBezTo>
                  <a:cubicBezTo>
                    <a:pt x="4507" y="2260"/>
                    <a:pt x="4845" y="1827"/>
                    <a:pt x="5210" y="1435"/>
                  </a:cubicBezTo>
                  <a:cubicBezTo>
                    <a:pt x="5305" y="1340"/>
                    <a:pt x="5413" y="1232"/>
                    <a:pt x="5508" y="1137"/>
                  </a:cubicBezTo>
                  <a:cubicBezTo>
                    <a:pt x="5616" y="1042"/>
                    <a:pt x="5697" y="961"/>
                    <a:pt x="5819" y="866"/>
                  </a:cubicBezTo>
                  <a:cubicBezTo>
                    <a:pt x="6022" y="690"/>
                    <a:pt x="6239" y="542"/>
                    <a:pt x="6482" y="420"/>
                  </a:cubicBezTo>
                  <a:cubicBezTo>
                    <a:pt x="6699" y="298"/>
                    <a:pt x="6942" y="176"/>
                    <a:pt x="7172" y="82"/>
                  </a:cubicBezTo>
                  <a:lnTo>
                    <a:pt x="7375" y="0"/>
                  </a:ln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097;p38">
              <a:extLst>
                <a:ext uri="{FF2B5EF4-FFF2-40B4-BE49-F238E27FC236}">
                  <a16:creationId xmlns:a16="http://schemas.microsoft.com/office/drawing/2014/main" id="{F48F3BE3-9AB6-4FEA-9E2C-03CF60887D9B}"/>
                </a:ext>
              </a:extLst>
            </p:cNvPr>
            <p:cNvSpPr/>
            <p:nvPr/>
          </p:nvSpPr>
          <p:spPr>
            <a:xfrm>
              <a:off x="4918525" y="959750"/>
              <a:ext cx="20325" cy="37000"/>
            </a:xfrm>
            <a:custGeom>
              <a:avLst/>
              <a:gdLst/>
              <a:ahLst/>
              <a:cxnLst/>
              <a:rect l="l" t="t" r="r" b="b"/>
              <a:pathLst>
                <a:path w="813" h="1480" extrusionOk="0">
                  <a:moveTo>
                    <a:pt x="406" y="0"/>
                  </a:moveTo>
                  <a:cubicBezTo>
                    <a:pt x="298" y="0"/>
                    <a:pt x="203" y="68"/>
                    <a:pt x="149" y="162"/>
                  </a:cubicBezTo>
                  <a:lnTo>
                    <a:pt x="149" y="149"/>
                  </a:lnTo>
                  <a:cubicBezTo>
                    <a:pt x="122" y="190"/>
                    <a:pt x="95" y="230"/>
                    <a:pt x="82" y="284"/>
                  </a:cubicBezTo>
                  <a:cubicBezTo>
                    <a:pt x="55" y="338"/>
                    <a:pt x="41" y="392"/>
                    <a:pt x="28" y="460"/>
                  </a:cubicBezTo>
                  <a:cubicBezTo>
                    <a:pt x="0" y="568"/>
                    <a:pt x="0" y="677"/>
                    <a:pt x="0" y="798"/>
                  </a:cubicBezTo>
                  <a:cubicBezTo>
                    <a:pt x="0" y="907"/>
                    <a:pt x="14" y="1015"/>
                    <a:pt x="55" y="1123"/>
                  </a:cubicBezTo>
                  <a:cubicBezTo>
                    <a:pt x="68" y="1177"/>
                    <a:pt x="95" y="1231"/>
                    <a:pt x="136" y="1286"/>
                  </a:cubicBezTo>
                  <a:cubicBezTo>
                    <a:pt x="163" y="1340"/>
                    <a:pt x="203" y="1394"/>
                    <a:pt x="244" y="1421"/>
                  </a:cubicBezTo>
                  <a:cubicBezTo>
                    <a:pt x="285" y="1462"/>
                    <a:pt x="335" y="1480"/>
                    <a:pt x="386" y="1480"/>
                  </a:cubicBezTo>
                  <a:cubicBezTo>
                    <a:pt x="402" y="1480"/>
                    <a:pt x="417" y="1478"/>
                    <a:pt x="433" y="1475"/>
                  </a:cubicBezTo>
                  <a:lnTo>
                    <a:pt x="501" y="1461"/>
                  </a:lnTo>
                  <a:cubicBezTo>
                    <a:pt x="542" y="1448"/>
                    <a:pt x="582" y="1421"/>
                    <a:pt x="609" y="1380"/>
                  </a:cubicBezTo>
                  <a:cubicBezTo>
                    <a:pt x="677" y="1313"/>
                    <a:pt x="731" y="1218"/>
                    <a:pt x="772" y="1123"/>
                  </a:cubicBezTo>
                  <a:cubicBezTo>
                    <a:pt x="785" y="1069"/>
                    <a:pt x="799" y="1015"/>
                    <a:pt x="812" y="961"/>
                  </a:cubicBezTo>
                  <a:cubicBezTo>
                    <a:pt x="812" y="893"/>
                    <a:pt x="812" y="812"/>
                    <a:pt x="812" y="744"/>
                  </a:cubicBezTo>
                  <a:cubicBezTo>
                    <a:pt x="812" y="636"/>
                    <a:pt x="785" y="514"/>
                    <a:pt x="758" y="406"/>
                  </a:cubicBezTo>
                  <a:cubicBezTo>
                    <a:pt x="745" y="365"/>
                    <a:pt x="731" y="325"/>
                    <a:pt x="704" y="284"/>
                  </a:cubicBezTo>
                  <a:cubicBezTo>
                    <a:pt x="704" y="271"/>
                    <a:pt x="691" y="244"/>
                    <a:pt x="691" y="230"/>
                  </a:cubicBezTo>
                  <a:cubicBezTo>
                    <a:pt x="650" y="108"/>
                    <a:pt x="555" y="27"/>
                    <a:pt x="44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098;p38">
              <a:extLst>
                <a:ext uri="{FF2B5EF4-FFF2-40B4-BE49-F238E27FC236}">
                  <a16:creationId xmlns:a16="http://schemas.microsoft.com/office/drawing/2014/main" id="{F2079B95-E80D-4E91-9071-647D2BBD1D59}"/>
                </a:ext>
              </a:extLst>
            </p:cNvPr>
            <p:cNvSpPr/>
            <p:nvPr/>
          </p:nvSpPr>
          <p:spPr>
            <a:xfrm>
              <a:off x="4937475" y="902375"/>
              <a:ext cx="34175" cy="54350"/>
            </a:xfrm>
            <a:custGeom>
              <a:avLst/>
              <a:gdLst/>
              <a:ahLst/>
              <a:cxnLst/>
              <a:rect l="l" t="t" r="r" b="b"/>
              <a:pathLst>
                <a:path w="1367" h="2174" extrusionOk="0">
                  <a:moveTo>
                    <a:pt x="820" y="0"/>
                  </a:moveTo>
                  <a:cubicBezTo>
                    <a:pt x="795" y="0"/>
                    <a:pt x="769" y="3"/>
                    <a:pt x="744" y="8"/>
                  </a:cubicBezTo>
                  <a:cubicBezTo>
                    <a:pt x="474" y="76"/>
                    <a:pt x="298" y="333"/>
                    <a:pt x="190" y="563"/>
                  </a:cubicBezTo>
                  <a:cubicBezTo>
                    <a:pt x="122" y="698"/>
                    <a:pt x="81" y="834"/>
                    <a:pt x="54" y="969"/>
                  </a:cubicBezTo>
                  <a:cubicBezTo>
                    <a:pt x="14" y="1104"/>
                    <a:pt x="0" y="1253"/>
                    <a:pt x="14" y="1388"/>
                  </a:cubicBezTo>
                  <a:cubicBezTo>
                    <a:pt x="14" y="1483"/>
                    <a:pt x="41" y="1578"/>
                    <a:pt x="81" y="1673"/>
                  </a:cubicBezTo>
                  <a:lnTo>
                    <a:pt x="81" y="1686"/>
                  </a:lnTo>
                  <a:cubicBezTo>
                    <a:pt x="95" y="1808"/>
                    <a:pt x="163" y="1930"/>
                    <a:pt x="257" y="2011"/>
                  </a:cubicBezTo>
                  <a:cubicBezTo>
                    <a:pt x="338" y="2106"/>
                    <a:pt x="474" y="2160"/>
                    <a:pt x="596" y="2173"/>
                  </a:cubicBezTo>
                  <a:cubicBezTo>
                    <a:pt x="663" y="2173"/>
                    <a:pt x="717" y="2160"/>
                    <a:pt x="785" y="2133"/>
                  </a:cubicBezTo>
                  <a:cubicBezTo>
                    <a:pt x="839" y="2106"/>
                    <a:pt x="893" y="2079"/>
                    <a:pt x="934" y="2038"/>
                  </a:cubicBezTo>
                  <a:cubicBezTo>
                    <a:pt x="1123" y="1821"/>
                    <a:pt x="1259" y="1564"/>
                    <a:pt x="1299" y="1280"/>
                  </a:cubicBezTo>
                  <a:cubicBezTo>
                    <a:pt x="1340" y="1145"/>
                    <a:pt x="1353" y="996"/>
                    <a:pt x="1367" y="861"/>
                  </a:cubicBezTo>
                  <a:cubicBezTo>
                    <a:pt x="1367" y="725"/>
                    <a:pt x="1353" y="590"/>
                    <a:pt x="1326" y="468"/>
                  </a:cubicBezTo>
                  <a:cubicBezTo>
                    <a:pt x="1299" y="414"/>
                    <a:pt x="1286" y="360"/>
                    <a:pt x="1259" y="306"/>
                  </a:cubicBezTo>
                  <a:cubicBezTo>
                    <a:pt x="1232" y="279"/>
                    <a:pt x="1218" y="238"/>
                    <a:pt x="1191" y="211"/>
                  </a:cubicBezTo>
                  <a:cubicBezTo>
                    <a:pt x="1164" y="171"/>
                    <a:pt x="1137" y="144"/>
                    <a:pt x="1096" y="117"/>
                  </a:cubicBezTo>
                  <a:cubicBezTo>
                    <a:pt x="1021" y="41"/>
                    <a:pt x="920" y="0"/>
                    <a:pt x="82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099;p38">
              <a:extLst>
                <a:ext uri="{FF2B5EF4-FFF2-40B4-BE49-F238E27FC236}">
                  <a16:creationId xmlns:a16="http://schemas.microsoft.com/office/drawing/2014/main" id="{EB5FD507-BC17-4D72-B837-8B02EF2351E4}"/>
                </a:ext>
              </a:extLst>
            </p:cNvPr>
            <p:cNvSpPr/>
            <p:nvPr/>
          </p:nvSpPr>
          <p:spPr>
            <a:xfrm>
              <a:off x="4951325" y="975975"/>
              <a:ext cx="12550" cy="18800"/>
            </a:xfrm>
            <a:custGeom>
              <a:avLst/>
              <a:gdLst/>
              <a:ahLst/>
              <a:cxnLst/>
              <a:rect l="l" t="t" r="r" b="b"/>
              <a:pathLst>
                <a:path w="502" h="752" extrusionOk="0">
                  <a:moveTo>
                    <a:pt x="272" y="1"/>
                  </a:moveTo>
                  <a:cubicBezTo>
                    <a:pt x="231" y="1"/>
                    <a:pt x="190" y="14"/>
                    <a:pt x="163" y="41"/>
                  </a:cubicBezTo>
                  <a:lnTo>
                    <a:pt x="163" y="55"/>
                  </a:lnTo>
                  <a:cubicBezTo>
                    <a:pt x="136" y="82"/>
                    <a:pt x="109" y="122"/>
                    <a:pt x="82" y="163"/>
                  </a:cubicBezTo>
                  <a:cubicBezTo>
                    <a:pt x="55" y="204"/>
                    <a:pt x="28" y="271"/>
                    <a:pt x="28" y="325"/>
                  </a:cubicBezTo>
                  <a:cubicBezTo>
                    <a:pt x="28" y="339"/>
                    <a:pt x="28" y="352"/>
                    <a:pt x="28" y="352"/>
                  </a:cubicBezTo>
                  <a:cubicBezTo>
                    <a:pt x="1" y="434"/>
                    <a:pt x="1" y="515"/>
                    <a:pt x="28" y="596"/>
                  </a:cubicBezTo>
                  <a:cubicBezTo>
                    <a:pt x="42" y="637"/>
                    <a:pt x="69" y="664"/>
                    <a:pt x="96" y="691"/>
                  </a:cubicBezTo>
                  <a:cubicBezTo>
                    <a:pt x="109" y="704"/>
                    <a:pt x="136" y="731"/>
                    <a:pt x="163" y="731"/>
                  </a:cubicBezTo>
                  <a:cubicBezTo>
                    <a:pt x="184" y="745"/>
                    <a:pt x="204" y="752"/>
                    <a:pt x="226" y="752"/>
                  </a:cubicBezTo>
                  <a:cubicBezTo>
                    <a:pt x="248" y="752"/>
                    <a:pt x="272" y="745"/>
                    <a:pt x="299" y="731"/>
                  </a:cubicBezTo>
                  <a:cubicBezTo>
                    <a:pt x="326" y="731"/>
                    <a:pt x="339" y="704"/>
                    <a:pt x="366" y="677"/>
                  </a:cubicBezTo>
                  <a:cubicBezTo>
                    <a:pt x="407" y="637"/>
                    <a:pt x="448" y="582"/>
                    <a:pt x="461" y="528"/>
                  </a:cubicBezTo>
                  <a:cubicBezTo>
                    <a:pt x="502" y="366"/>
                    <a:pt x="475" y="204"/>
                    <a:pt x="380" y="68"/>
                  </a:cubicBezTo>
                  <a:cubicBezTo>
                    <a:pt x="380" y="55"/>
                    <a:pt x="366" y="41"/>
                    <a:pt x="339" y="28"/>
                  </a:cubicBezTo>
                  <a:cubicBezTo>
                    <a:pt x="326" y="14"/>
                    <a:pt x="312" y="1"/>
                    <a:pt x="285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100;p38">
              <a:extLst>
                <a:ext uri="{FF2B5EF4-FFF2-40B4-BE49-F238E27FC236}">
                  <a16:creationId xmlns:a16="http://schemas.microsoft.com/office/drawing/2014/main" id="{1A78CA98-01BA-4D46-A042-5294D184C447}"/>
                </a:ext>
              </a:extLst>
            </p:cNvPr>
            <p:cNvSpPr/>
            <p:nvPr/>
          </p:nvSpPr>
          <p:spPr>
            <a:xfrm>
              <a:off x="4939825" y="1042625"/>
              <a:ext cx="31500" cy="47300"/>
            </a:xfrm>
            <a:custGeom>
              <a:avLst/>
              <a:gdLst/>
              <a:ahLst/>
              <a:cxnLst/>
              <a:rect l="l" t="t" r="r" b="b"/>
              <a:pathLst>
                <a:path w="1260" h="1892" extrusionOk="0">
                  <a:moveTo>
                    <a:pt x="407" y="0"/>
                  </a:moveTo>
                  <a:cubicBezTo>
                    <a:pt x="339" y="14"/>
                    <a:pt x="285" y="41"/>
                    <a:pt x="231" y="81"/>
                  </a:cubicBezTo>
                  <a:cubicBezTo>
                    <a:pt x="177" y="122"/>
                    <a:pt x="136" y="176"/>
                    <a:pt x="96" y="230"/>
                  </a:cubicBezTo>
                  <a:cubicBezTo>
                    <a:pt x="42" y="338"/>
                    <a:pt x="14" y="447"/>
                    <a:pt x="14" y="568"/>
                  </a:cubicBezTo>
                  <a:cubicBezTo>
                    <a:pt x="1" y="704"/>
                    <a:pt x="14" y="826"/>
                    <a:pt x="42" y="961"/>
                  </a:cubicBezTo>
                  <a:cubicBezTo>
                    <a:pt x="69" y="1096"/>
                    <a:pt x="109" y="1218"/>
                    <a:pt x="163" y="1353"/>
                  </a:cubicBezTo>
                  <a:cubicBezTo>
                    <a:pt x="190" y="1407"/>
                    <a:pt x="217" y="1462"/>
                    <a:pt x="258" y="1516"/>
                  </a:cubicBezTo>
                  <a:cubicBezTo>
                    <a:pt x="285" y="1570"/>
                    <a:pt x="326" y="1610"/>
                    <a:pt x="380" y="1665"/>
                  </a:cubicBezTo>
                  <a:cubicBezTo>
                    <a:pt x="393" y="1678"/>
                    <a:pt x="420" y="1692"/>
                    <a:pt x="434" y="1705"/>
                  </a:cubicBezTo>
                  <a:lnTo>
                    <a:pt x="461" y="1719"/>
                  </a:lnTo>
                  <a:cubicBezTo>
                    <a:pt x="502" y="1759"/>
                    <a:pt x="529" y="1786"/>
                    <a:pt x="569" y="1813"/>
                  </a:cubicBezTo>
                  <a:cubicBezTo>
                    <a:pt x="650" y="1864"/>
                    <a:pt x="737" y="1891"/>
                    <a:pt x="832" y="1891"/>
                  </a:cubicBezTo>
                  <a:cubicBezTo>
                    <a:pt x="866" y="1891"/>
                    <a:pt x="900" y="1888"/>
                    <a:pt x="935" y="1881"/>
                  </a:cubicBezTo>
                  <a:cubicBezTo>
                    <a:pt x="1043" y="1854"/>
                    <a:pt x="1138" y="1759"/>
                    <a:pt x="1192" y="1651"/>
                  </a:cubicBezTo>
                  <a:cubicBezTo>
                    <a:pt x="1232" y="1529"/>
                    <a:pt x="1259" y="1394"/>
                    <a:pt x="1246" y="1259"/>
                  </a:cubicBezTo>
                  <a:cubicBezTo>
                    <a:pt x="1246" y="1110"/>
                    <a:pt x="1219" y="961"/>
                    <a:pt x="1178" y="826"/>
                  </a:cubicBezTo>
                  <a:cubicBezTo>
                    <a:pt x="1138" y="677"/>
                    <a:pt x="1083" y="541"/>
                    <a:pt x="1016" y="406"/>
                  </a:cubicBezTo>
                  <a:cubicBezTo>
                    <a:pt x="962" y="284"/>
                    <a:pt x="880" y="190"/>
                    <a:pt x="786" y="95"/>
                  </a:cubicBezTo>
                  <a:cubicBezTo>
                    <a:pt x="745" y="68"/>
                    <a:pt x="691" y="41"/>
                    <a:pt x="623" y="27"/>
                  </a:cubicBezTo>
                  <a:cubicBezTo>
                    <a:pt x="569" y="14"/>
                    <a:pt x="515" y="0"/>
                    <a:pt x="461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101;p38">
              <a:extLst>
                <a:ext uri="{FF2B5EF4-FFF2-40B4-BE49-F238E27FC236}">
                  <a16:creationId xmlns:a16="http://schemas.microsoft.com/office/drawing/2014/main" id="{E3D6E033-90A8-42D1-8419-CE04FFF2629C}"/>
                </a:ext>
              </a:extLst>
            </p:cNvPr>
            <p:cNvSpPr/>
            <p:nvPr/>
          </p:nvSpPr>
          <p:spPr>
            <a:xfrm>
              <a:off x="4959800" y="1011075"/>
              <a:ext cx="16925" cy="28250"/>
            </a:xfrm>
            <a:custGeom>
              <a:avLst/>
              <a:gdLst/>
              <a:ahLst/>
              <a:cxnLst/>
              <a:rect l="l" t="t" r="r" b="b"/>
              <a:pathLst>
                <a:path w="677" h="1130" extrusionOk="0">
                  <a:moveTo>
                    <a:pt x="230" y="0"/>
                  </a:moveTo>
                  <a:cubicBezTo>
                    <a:pt x="189" y="0"/>
                    <a:pt x="158" y="25"/>
                    <a:pt x="136" y="58"/>
                  </a:cubicBezTo>
                  <a:cubicBezTo>
                    <a:pt x="109" y="99"/>
                    <a:pt x="81" y="139"/>
                    <a:pt x="54" y="180"/>
                  </a:cubicBezTo>
                  <a:cubicBezTo>
                    <a:pt x="41" y="220"/>
                    <a:pt x="27" y="261"/>
                    <a:pt x="14" y="315"/>
                  </a:cubicBezTo>
                  <a:cubicBezTo>
                    <a:pt x="0" y="396"/>
                    <a:pt x="0" y="491"/>
                    <a:pt x="14" y="572"/>
                  </a:cubicBezTo>
                  <a:cubicBezTo>
                    <a:pt x="27" y="667"/>
                    <a:pt x="54" y="748"/>
                    <a:pt x="95" y="829"/>
                  </a:cubicBezTo>
                  <a:cubicBezTo>
                    <a:pt x="122" y="910"/>
                    <a:pt x="176" y="978"/>
                    <a:pt x="230" y="1046"/>
                  </a:cubicBezTo>
                  <a:cubicBezTo>
                    <a:pt x="266" y="1093"/>
                    <a:pt x="331" y="1129"/>
                    <a:pt x="392" y="1129"/>
                  </a:cubicBezTo>
                  <a:cubicBezTo>
                    <a:pt x="402" y="1129"/>
                    <a:pt x="411" y="1129"/>
                    <a:pt x="420" y="1127"/>
                  </a:cubicBezTo>
                  <a:cubicBezTo>
                    <a:pt x="460" y="1113"/>
                    <a:pt x="487" y="1100"/>
                    <a:pt x="514" y="1086"/>
                  </a:cubicBezTo>
                  <a:cubicBezTo>
                    <a:pt x="541" y="1059"/>
                    <a:pt x="569" y="1032"/>
                    <a:pt x="582" y="1005"/>
                  </a:cubicBezTo>
                  <a:cubicBezTo>
                    <a:pt x="636" y="910"/>
                    <a:pt x="650" y="802"/>
                    <a:pt x="650" y="707"/>
                  </a:cubicBezTo>
                  <a:cubicBezTo>
                    <a:pt x="663" y="640"/>
                    <a:pt x="677" y="572"/>
                    <a:pt x="663" y="518"/>
                  </a:cubicBezTo>
                  <a:cubicBezTo>
                    <a:pt x="663" y="423"/>
                    <a:pt x="623" y="329"/>
                    <a:pt x="582" y="261"/>
                  </a:cubicBezTo>
                  <a:cubicBezTo>
                    <a:pt x="514" y="166"/>
                    <a:pt x="447" y="85"/>
                    <a:pt x="352" y="31"/>
                  </a:cubicBezTo>
                  <a:cubicBezTo>
                    <a:pt x="325" y="4"/>
                    <a:pt x="284" y="4"/>
                    <a:pt x="257" y="4"/>
                  </a:cubicBezTo>
                  <a:cubicBezTo>
                    <a:pt x="248" y="1"/>
                    <a:pt x="239" y="0"/>
                    <a:pt x="23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102;p38">
              <a:extLst>
                <a:ext uri="{FF2B5EF4-FFF2-40B4-BE49-F238E27FC236}">
                  <a16:creationId xmlns:a16="http://schemas.microsoft.com/office/drawing/2014/main" id="{259D187D-09EB-4556-A903-20E8D0334651}"/>
                </a:ext>
              </a:extLst>
            </p:cNvPr>
            <p:cNvSpPr/>
            <p:nvPr/>
          </p:nvSpPr>
          <p:spPr>
            <a:xfrm>
              <a:off x="4949650" y="816650"/>
              <a:ext cx="23025" cy="31950"/>
            </a:xfrm>
            <a:custGeom>
              <a:avLst/>
              <a:gdLst/>
              <a:ahLst/>
              <a:cxnLst/>
              <a:rect l="l" t="t" r="r" b="b"/>
              <a:pathLst>
                <a:path w="921" h="1278" extrusionOk="0">
                  <a:moveTo>
                    <a:pt x="704" y="0"/>
                  </a:moveTo>
                  <a:lnTo>
                    <a:pt x="717" y="14"/>
                  </a:lnTo>
                  <a:cubicBezTo>
                    <a:pt x="677" y="14"/>
                    <a:pt x="650" y="27"/>
                    <a:pt x="609" y="41"/>
                  </a:cubicBezTo>
                  <a:cubicBezTo>
                    <a:pt x="555" y="55"/>
                    <a:pt x="501" y="82"/>
                    <a:pt x="447" y="122"/>
                  </a:cubicBezTo>
                  <a:cubicBezTo>
                    <a:pt x="393" y="149"/>
                    <a:pt x="352" y="190"/>
                    <a:pt x="312" y="230"/>
                  </a:cubicBezTo>
                  <a:cubicBezTo>
                    <a:pt x="271" y="271"/>
                    <a:pt x="244" y="312"/>
                    <a:pt x="217" y="366"/>
                  </a:cubicBezTo>
                  <a:cubicBezTo>
                    <a:pt x="149" y="460"/>
                    <a:pt x="95" y="569"/>
                    <a:pt x="54" y="690"/>
                  </a:cubicBezTo>
                  <a:cubicBezTo>
                    <a:pt x="27" y="799"/>
                    <a:pt x="0" y="907"/>
                    <a:pt x="0" y="1029"/>
                  </a:cubicBezTo>
                  <a:lnTo>
                    <a:pt x="0" y="1083"/>
                  </a:lnTo>
                  <a:cubicBezTo>
                    <a:pt x="14" y="1123"/>
                    <a:pt x="27" y="1164"/>
                    <a:pt x="41" y="1191"/>
                  </a:cubicBezTo>
                  <a:cubicBezTo>
                    <a:pt x="68" y="1218"/>
                    <a:pt x="95" y="1245"/>
                    <a:pt x="136" y="1259"/>
                  </a:cubicBezTo>
                  <a:cubicBezTo>
                    <a:pt x="164" y="1268"/>
                    <a:pt x="193" y="1278"/>
                    <a:pt x="222" y="1278"/>
                  </a:cubicBezTo>
                  <a:cubicBezTo>
                    <a:pt x="234" y="1278"/>
                    <a:pt x="246" y="1276"/>
                    <a:pt x="257" y="1272"/>
                  </a:cubicBezTo>
                  <a:cubicBezTo>
                    <a:pt x="366" y="1259"/>
                    <a:pt x="460" y="1232"/>
                    <a:pt x="555" y="1164"/>
                  </a:cubicBezTo>
                  <a:cubicBezTo>
                    <a:pt x="596" y="1123"/>
                    <a:pt x="623" y="1083"/>
                    <a:pt x="663" y="1042"/>
                  </a:cubicBezTo>
                  <a:cubicBezTo>
                    <a:pt x="704" y="1002"/>
                    <a:pt x="731" y="961"/>
                    <a:pt x="758" y="907"/>
                  </a:cubicBezTo>
                  <a:cubicBezTo>
                    <a:pt x="799" y="826"/>
                    <a:pt x="839" y="731"/>
                    <a:pt x="866" y="623"/>
                  </a:cubicBezTo>
                  <a:cubicBezTo>
                    <a:pt x="880" y="582"/>
                    <a:pt x="880" y="542"/>
                    <a:pt x="893" y="501"/>
                  </a:cubicBezTo>
                  <a:cubicBezTo>
                    <a:pt x="893" y="488"/>
                    <a:pt x="893" y="474"/>
                    <a:pt x="893" y="474"/>
                  </a:cubicBezTo>
                  <a:cubicBezTo>
                    <a:pt x="920" y="366"/>
                    <a:pt x="920" y="244"/>
                    <a:pt x="920" y="136"/>
                  </a:cubicBezTo>
                  <a:cubicBezTo>
                    <a:pt x="907" y="55"/>
                    <a:pt x="853" y="0"/>
                    <a:pt x="785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103;p38">
              <a:extLst>
                <a:ext uri="{FF2B5EF4-FFF2-40B4-BE49-F238E27FC236}">
                  <a16:creationId xmlns:a16="http://schemas.microsoft.com/office/drawing/2014/main" id="{63C93B43-3E09-4C63-BC9F-4233EAED41D3}"/>
                </a:ext>
              </a:extLst>
            </p:cNvPr>
            <p:cNvSpPr/>
            <p:nvPr/>
          </p:nvSpPr>
          <p:spPr>
            <a:xfrm>
              <a:off x="5083600" y="1131575"/>
              <a:ext cx="37925" cy="36900"/>
            </a:xfrm>
            <a:custGeom>
              <a:avLst/>
              <a:gdLst/>
              <a:ahLst/>
              <a:cxnLst/>
              <a:rect l="l" t="t" r="r" b="b"/>
              <a:pathLst>
                <a:path w="1517" h="1476" extrusionOk="0">
                  <a:moveTo>
                    <a:pt x="339" y="1"/>
                  </a:moveTo>
                  <a:cubicBezTo>
                    <a:pt x="285" y="1"/>
                    <a:pt x="231" y="1"/>
                    <a:pt x="190" y="28"/>
                  </a:cubicBezTo>
                  <a:cubicBezTo>
                    <a:pt x="95" y="82"/>
                    <a:pt x="28" y="177"/>
                    <a:pt x="14" y="285"/>
                  </a:cubicBezTo>
                  <a:cubicBezTo>
                    <a:pt x="1" y="339"/>
                    <a:pt x="1" y="380"/>
                    <a:pt x="14" y="434"/>
                  </a:cubicBezTo>
                  <a:cubicBezTo>
                    <a:pt x="28" y="488"/>
                    <a:pt x="41" y="542"/>
                    <a:pt x="55" y="596"/>
                  </a:cubicBezTo>
                  <a:cubicBezTo>
                    <a:pt x="68" y="637"/>
                    <a:pt x="95" y="691"/>
                    <a:pt x="122" y="732"/>
                  </a:cubicBezTo>
                  <a:cubicBezTo>
                    <a:pt x="149" y="786"/>
                    <a:pt x="190" y="840"/>
                    <a:pt x="231" y="894"/>
                  </a:cubicBezTo>
                  <a:cubicBezTo>
                    <a:pt x="312" y="1002"/>
                    <a:pt x="407" y="1097"/>
                    <a:pt x="501" y="1178"/>
                  </a:cubicBezTo>
                  <a:cubicBezTo>
                    <a:pt x="610" y="1259"/>
                    <a:pt x="718" y="1340"/>
                    <a:pt x="840" y="1395"/>
                  </a:cubicBezTo>
                  <a:cubicBezTo>
                    <a:pt x="907" y="1422"/>
                    <a:pt x="988" y="1435"/>
                    <a:pt x="1056" y="1449"/>
                  </a:cubicBezTo>
                  <a:cubicBezTo>
                    <a:pt x="1110" y="1462"/>
                    <a:pt x="1178" y="1476"/>
                    <a:pt x="1232" y="1476"/>
                  </a:cubicBezTo>
                  <a:lnTo>
                    <a:pt x="1300" y="1476"/>
                  </a:lnTo>
                  <a:cubicBezTo>
                    <a:pt x="1340" y="1462"/>
                    <a:pt x="1394" y="1449"/>
                    <a:pt x="1421" y="1422"/>
                  </a:cubicBezTo>
                  <a:cubicBezTo>
                    <a:pt x="1476" y="1381"/>
                    <a:pt x="1503" y="1313"/>
                    <a:pt x="1516" y="1246"/>
                  </a:cubicBezTo>
                  <a:cubicBezTo>
                    <a:pt x="1516" y="1192"/>
                    <a:pt x="1503" y="1124"/>
                    <a:pt x="1503" y="1056"/>
                  </a:cubicBezTo>
                  <a:cubicBezTo>
                    <a:pt x="1503" y="1029"/>
                    <a:pt x="1489" y="1002"/>
                    <a:pt x="1476" y="989"/>
                  </a:cubicBezTo>
                  <a:cubicBezTo>
                    <a:pt x="1489" y="948"/>
                    <a:pt x="1489" y="907"/>
                    <a:pt x="1476" y="867"/>
                  </a:cubicBezTo>
                  <a:cubicBezTo>
                    <a:pt x="1448" y="759"/>
                    <a:pt x="1394" y="650"/>
                    <a:pt x="1327" y="556"/>
                  </a:cubicBezTo>
                  <a:cubicBezTo>
                    <a:pt x="1205" y="434"/>
                    <a:pt x="1070" y="326"/>
                    <a:pt x="921" y="231"/>
                  </a:cubicBezTo>
                  <a:cubicBezTo>
                    <a:pt x="799" y="150"/>
                    <a:pt x="664" y="82"/>
                    <a:pt x="515" y="28"/>
                  </a:cubicBezTo>
                  <a:cubicBezTo>
                    <a:pt x="461" y="14"/>
                    <a:pt x="393" y="1"/>
                    <a:pt x="339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104;p38">
              <a:extLst>
                <a:ext uri="{FF2B5EF4-FFF2-40B4-BE49-F238E27FC236}">
                  <a16:creationId xmlns:a16="http://schemas.microsoft.com/office/drawing/2014/main" id="{3CC6DDD8-D548-4E7F-A5FC-79AA7C7F7228}"/>
                </a:ext>
              </a:extLst>
            </p:cNvPr>
            <p:cNvSpPr/>
            <p:nvPr/>
          </p:nvSpPr>
          <p:spPr>
            <a:xfrm>
              <a:off x="5141450" y="1161700"/>
              <a:ext cx="24350" cy="21375"/>
            </a:xfrm>
            <a:custGeom>
              <a:avLst/>
              <a:gdLst/>
              <a:ahLst/>
              <a:cxnLst/>
              <a:rect l="l" t="t" r="r" b="b"/>
              <a:pathLst>
                <a:path w="974" h="855" extrusionOk="0">
                  <a:moveTo>
                    <a:pt x="176" y="0"/>
                  </a:moveTo>
                  <a:cubicBezTo>
                    <a:pt x="122" y="0"/>
                    <a:pt x="68" y="27"/>
                    <a:pt x="28" y="68"/>
                  </a:cubicBezTo>
                  <a:lnTo>
                    <a:pt x="41" y="68"/>
                  </a:lnTo>
                  <a:cubicBezTo>
                    <a:pt x="14" y="95"/>
                    <a:pt x="0" y="122"/>
                    <a:pt x="0" y="163"/>
                  </a:cubicBezTo>
                  <a:cubicBezTo>
                    <a:pt x="0" y="190"/>
                    <a:pt x="0" y="217"/>
                    <a:pt x="14" y="244"/>
                  </a:cubicBezTo>
                  <a:cubicBezTo>
                    <a:pt x="28" y="311"/>
                    <a:pt x="55" y="365"/>
                    <a:pt x="82" y="420"/>
                  </a:cubicBezTo>
                  <a:lnTo>
                    <a:pt x="122" y="460"/>
                  </a:lnTo>
                  <a:cubicBezTo>
                    <a:pt x="122" y="487"/>
                    <a:pt x="122" y="514"/>
                    <a:pt x="149" y="528"/>
                  </a:cubicBezTo>
                  <a:cubicBezTo>
                    <a:pt x="230" y="623"/>
                    <a:pt x="339" y="704"/>
                    <a:pt x="447" y="758"/>
                  </a:cubicBezTo>
                  <a:cubicBezTo>
                    <a:pt x="569" y="812"/>
                    <a:pt x="691" y="853"/>
                    <a:pt x="812" y="853"/>
                  </a:cubicBezTo>
                  <a:cubicBezTo>
                    <a:pt x="818" y="854"/>
                    <a:pt x="824" y="854"/>
                    <a:pt x="830" y="854"/>
                  </a:cubicBezTo>
                  <a:cubicBezTo>
                    <a:pt x="905" y="854"/>
                    <a:pt x="974" y="779"/>
                    <a:pt x="961" y="704"/>
                  </a:cubicBezTo>
                  <a:cubicBezTo>
                    <a:pt x="934" y="514"/>
                    <a:pt x="839" y="352"/>
                    <a:pt x="704" y="230"/>
                  </a:cubicBezTo>
                  <a:cubicBezTo>
                    <a:pt x="636" y="176"/>
                    <a:pt x="555" y="122"/>
                    <a:pt x="474" y="81"/>
                  </a:cubicBezTo>
                  <a:cubicBezTo>
                    <a:pt x="379" y="41"/>
                    <a:pt x="298" y="14"/>
                    <a:pt x="19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105;p38">
              <a:extLst>
                <a:ext uri="{FF2B5EF4-FFF2-40B4-BE49-F238E27FC236}">
                  <a16:creationId xmlns:a16="http://schemas.microsoft.com/office/drawing/2014/main" id="{5F928D98-3885-475E-B61A-FBF70ACD72F6}"/>
                </a:ext>
              </a:extLst>
            </p:cNvPr>
            <p:cNvSpPr/>
            <p:nvPr/>
          </p:nvSpPr>
          <p:spPr>
            <a:xfrm>
              <a:off x="4973675" y="883875"/>
              <a:ext cx="137350" cy="140200"/>
            </a:xfrm>
            <a:custGeom>
              <a:avLst/>
              <a:gdLst/>
              <a:ahLst/>
              <a:cxnLst/>
              <a:rect l="l" t="t" r="r" b="b"/>
              <a:pathLst>
                <a:path w="5494" h="5608" extrusionOk="0">
                  <a:moveTo>
                    <a:pt x="2676" y="0"/>
                  </a:moveTo>
                  <a:cubicBezTo>
                    <a:pt x="2552" y="0"/>
                    <a:pt x="2426" y="10"/>
                    <a:pt x="2300" y="31"/>
                  </a:cubicBezTo>
                  <a:cubicBezTo>
                    <a:pt x="920" y="248"/>
                    <a:pt x="0" y="1682"/>
                    <a:pt x="244" y="3211"/>
                  </a:cubicBezTo>
                  <a:cubicBezTo>
                    <a:pt x="478" y="4606"/>
                    <a:pt x="1603" y="5607"/>
                    <a:pt x="2846" y="5607"/>
                  </a:cubicBezTo>
                  <a:cubicBezTo>
                    <a:pt x="2966" y="5607"/>
                    <a:pt x="3086" y="5598"/>
                    <a:pt x="3207" y="5579"/>
                  </a:cubicBezTo>
                  <a:cubicBezTo>
                    <a:pt x="4587" y="5362"/>
                    <a:pt x="5494" y="3928"/>
                    <a:pt x="5250" y="2399"/>
                  </a:cubicBezTo>
                  <a:cubicBezTo>
                    <a:pt x="5016" y="1010"/>
                    <a:pt x="3911" y="0"/>
                    <a:pt x="2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106;p38">
              <a:extLst>
                <a:ext uri="{FF2B5EF4-FFF2-40B4-BE49-F238E27FC236}">
                  <a16:creationId xmlns:a16="http://schemas.microsoft.com/office/drawing/2014/main" id="{C1C5C5F5-2BDF-481F-AB35-D5362FCD47D1}"/>
                </a:ext>
              </a:extLst>
            </p:cNvPr>
            <p:cNvSpPr/>
            <p:nvPr/>
          </p:nvSpPr>
          <p:spPr>
            <a:xfrm>
              <a:off x="5012575" y="902025"/>
              <a:ext cx="96075" cy="98125"/>
            </a:xfrm>
            <a:custGeom>
              <a:avLst/>
              <a:gdLst/>
              <a:ahLst/>
              <a:cxnLst/>
              <a:rect l="l" t="t" r="r" b="b"/>
              <a:pathLst>
                <a:path w="3843" h="3925" extrusionOk="0">
                  <a:moveTo>
                    <a:pt x="1865" y="0"/>
                  </a:moveTo>
                  <a:cubicBezTo>
                    <a:pt x="1776" y="0"/>
                    <a:pt x="1687" y="7"/>
                    <a:pt x="1597" y="22"/>
                  </a:cubicBezTo>
                  <a:cubicBezTo>
                    <a:pt x="636" y="185"/>
                    <a:pt x="0" y="1172"/>
                    <a:pt x="162" y="2241"/>
                  </a:cubicBezTo>
                  <a:cubicBezTo>
                    <a:pt x="323" y="3219"/>
                    <a:pt x="1118" y="3925"/>
                    <a:pt x="1987" y="3925"/>
                  </a:cubicBezTo>
                  <a:cubicBezTo>
                    <a:pt x="2068" y="3925"/>
                    <a:pt x="2150" y="3918"/>
                    <a:pt x="2233" y="3906"/>
                  </a:cubicBezTo>
                  <a:cubicBezTo>
                    <a:pt x="3207" y="3743"/>
                    <a:pt x="3843" y="2742"/>
                    <a:pt x="3667" y="1673"/>
                  </a:cubicBezTo>
                  <a:cubicBezTo>
                    <a:pt x="3507" y="703"/>
                    <a:pt x="2735" y="0"/>
                    <a:pt x="186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107;p38">
              <a:extLst>
                <a:ext uri="{FF2B5EF4-FFF2-40B4-BE49-F238E27FC236}">
                  <a16:creationId xmlns:a16="http://schemas.microsoft.com/office/drawing/2014/main" id="{2FC39E82-151D-4ED3-ABF9-EF4A87A01128}"/>
                </a:ext>
              </a:extLst>
            </p:cNvPr>
            <p:cNvSpPr/>
            <p:nvPr/>
          </p:nvSpPr>
          <p:spPr>
            <a:xfrm>
              <a:off x="4992275" y="955775"/>
              <a:ext cx="44675" cy="17625"/>
            </a:xfrm>
            <a:custGeom>
              <a:avLst/>
              <a:gdLst/>
              <a:ahLst/>
              <a:cxnLst/>
              <a:rect l="l" t="t" r="r" b="b"/>
              <a:pathLst>
                <a:path w="1787" h="705" extrusionOk="0">
                  <a:moveTo>
                    <a:pt x="1169" y="0"/>
                  </a:moveTo>
                  <a:cubicBezTo>
                    <a:pt x="1066" y="0"/>
                    <a:pt x="955" y="8"/>
                    <a:pt x="839" y="24"/>
                  </a:cubicBezTo>
                  <a:cubicBezTo>
                    <a:pt x="352" y="105"/>
                    <a:pt x="0" y="321"/>
                    <a:pt x="14" y="497"/>
                  </a:cubicBezTo>
                  <a:cubicBezTo>
                    <a:pt x="34" y="627"/>
                    <a:pt x="266" y="705"/>
                    <a:pt x="581" y="705"/>
                  </a:cubicBezTo>
                  <a:cubicBezTo>
                    <a:pt x="694" y="705"/>
                    <a:pt x="819" y="695"/>
                    <a:pt x="947" y="673"/>
                  </a:cubicBezTo>
                  <a:cubicBezTo>
                    <a:pt x="1421" y="592"/>
                    <a:pt x="1786" y="389"/>
                    <a:pt x="1759" y="213"/>
                  </a:cubicBezTo>
                  <a:cubicBezTo>
                    <a:pt x="1739" y="79"/>
                    <a:pt x="1498" y="0"/>
                    <a:pt x="11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108;p38">
              <a:extLst>
                <a:ext uri="{FF2B5EF4-FFF2-40B4-BE49-F238E27FC236}">
                  <a16:creationId xmlns:a16="http://schemas.microsoft.com/office/drawing/2014/main" id="{2F3C186A-00E3-4679-8AC3-79852CA5952A}"/>
                </a:ext>
              </a:extLst>
            </p:cNvPr>
            <p:cNvSpPr/>
            <p:nvPr/>
          </p:nvSpPr>
          <p:spPr>
            <a:xfrm>
              <a:off x="4973675" y="820125"/>
              <a:ext cx="81550" cy="40175"/>
            </a:xfrm>
            <a:custGeom>
              <a:avLst/>
              <a:gdLst/>
              <a:ahLst/>
              <a:cxnLst/>
              <a:rect l="l" t="t" r="r" b="b"/>
              <a:pathLst>
                <a:path w="3262" h="1607" extrusionOk="0">
                  <a:moveTo>
                    <a:pt x="2330" y="0"/>
                  </a:moveTo>
                  <a:cubicBezTo>
                    <a:pt x="2064" y="0"/>
                    <a:pt x="1755" y="47"/>
                    <a:pt x="1434" y="146"/>
                  </a:cubicBezTo>
                  <a:cubicBezTo>
                    <a:pt x="595" y="389"/>
                    <a:pt x="0" y="890"/>
                    <a:pt x="122" y="1255"/>
                  </a:cubicBezTo>
                  <a:cubicBezTo>
                    <a:pt x="190" y="1484"/>
                    <a:pt x="512" y="1606"/>
                    <a:pt x="949" y="1606"/>
                  </a:cubicBezTo>
                  <a:cubicBezTo>
                    <a:pt x="1211" y="1606"/>
                    <a:pt x="1513" y="1563"/>
                    <a:pt x="1827" y="1472"/>
                  </a:cubicBezTo>
                  <a:cubicBezTo>
                    <a:pt x="2666" y="1228"/>
                    <a:pt x="3261" y="714"/>
                    <a:pt x="3153" y="349"/>
                  </a:cubicBezTo>
                  <a:cubicBezTo>
                    <a:pt x="3078" y="123"/>
                    <a:pt x="2760" y="0"/>
                    <a:pt x="233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109;p38">
              <a:extLst>
                <a:ext uri="{FF2B5EF4-FFF2-40B4-BE49-F238E27FC236}">
                  <a16:creationId xmlns:a16="http://schemas.microsoft.com/office/drawing/2014/main" id="{E22DEBAC-7433-4F67-9E2F-24AEA43280B4}"/>
                </a:ext>
              </a:extLst>
            </p:cNvPr>
            <p:cNvSpPr/>
            <p:nvPr/>
          </p:nvSpPr>
          <p:spPr>
            <a:xfrm>
              <a:off x="5297725" y="839125"/>
              <a:ext cx="138400" cy="140125"/>
            </a:xfrm>
            <a:custGeom>
              <a:avLst/>
              <a:gdLst/>
              <a:ahLst/>
              <a:cxnLst/>
              <a:rect l="l" t="t" r="r" b="b"/>
              <a:pathLst>
                <a:path w="5536" h="5605" extrusionOk="0">
                  <a:moveTo>
                    <a:pt x="2699" y="0"/>
                  </a:moveTo>
                  <a:cubicBezTo>
                    <a:pt x="2568" y="0"/>
                    <a:pt x="2435" y="12"/>
                    <a:pt x="2301" y="35"/>
                  </a:cubicBezTo>
                  <a:cubicBezTo>
                    <a:pt x="907" y="265"/>
                    <a:pt x="1" y="1699"/>
                    <a:pt x="271" y="3228"/>
                  </a:cubicBezTo>
                  <a:cubicBezTo>
                    <a:pt x="516" y="4610"/>
                    <a:pt x="1610" y="5604"/>
                    <a:pt x="2847" y="5604"/>
                  </a:cubicBezTo>
                  <a:cubicBezTo>
                    <a:pt x="2979" y="5604"/>
                    <a:pt x="3113" y="5593"/>
                    <a:pt x="3248" y="5569"/>
                  </a:cubicBezTo>
                  <a:cubicBezTo>
                    <a:pt x="4628" y="5326"/>
                    <a:pt x="5535" y="3905"/>
                    <a:pt x="5278" y="2376"/>
                  </a:cubicBezTo>
                  <a:cubicBezTo>
                    <a:pt x="5034" y="995"/>
                    <a:pt x="3928" y="0"/>
                    <a:pt x="26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110;p38">
              <a:extLst>
                <a:ext uri="{FF2B5EF4-FFF2-40B4-BE49-F238E27FC236}">
                  <a16:creationId xmlns:a16="http://schemas.microsoft.com/office/drawing/2014/main" id="{B1FC4F11-77CC-4F25-A521-A59DFA48A80B}"/>
                </a:ext>
              </a:extLst>
            </p:cNvPr>
            <p:cNvSpPr/>
            <p:nvPr/>
          </p:nvSpPr>
          <p:spPr>
            <a:xfrm>
              <a:off x="5300775" y="863350"/>
              <a:ext cx="96425" cy="98000"/>
            </a:xfrm>
            <a:custGeom>
              <a:avLst/>
              <a:gdLst/>
              <a:ahLst/>
              <a:cxnLst/>
              <a:rect l="l" t="t" r="r" b="b"/>
              <a:pathLst>
                <a:path w="3857" h="3920" extrusionOk="0">
                  <a:moveTo>
                    <a:pt x="1884" y="1"/>
                  </a:moveTo>
                  <a:cubicBezTo>
                    <a:pt x="1789" y="1"/>
                    <a:pt x="1694" y="9"/>
                    <a:pt x="1597" y="27"/>
                  </a:cubicBezTo>
                  <a:cubicBezTo>
                    <a:pt x="637" y="189"/>
                    <a:pt x="1" y="1190"/>
                    <a:pt x="190" y="2259"/>
                  </a:cubicBezTo>
                  <a:cubicBezTo>
                    <a:pt x="349" y="3228"/>
                    <a:pt x="1131" y="3919"/>
                    <a:pt x="1992" y="3919"/>
                  </a:cubicBezTo>
                  <a:cubicBezTo>
                    <a:pt x="2081" y="3919"/>
                    <a:pt x="2170" y="3912"/>
                    <a:pt x="2260" y="3897"/>
                  </a:cubicBezTo>
                  <a:cubicBezTo>
                    <a:pt x="3221" y="3721"/>
                    <a:pt x="3857" y="2719"/>
                    <a:pt x="3681" y="1650"/>
                  </a:cubicBezTo>
                  <a:cubicBezTo>
                    <a:pt x="3511" y="689"/>
                    <a:pt x="2738" y="1"/>
                    <a:pt x="188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111;p38">
              <a:extLst>
                <a:ext uri="{FF2B5EF4-FFF2-40B4-BE49-F238E27FC236}">
                  <a16:creationId xmlns:a16="http://schemas.microsoft.com/office/drawing/2014/main" id="{964FE78E-DFAB-4D4D-A655-B257CF72AA13}"/>
                </a:ext>
              </a:extLst>
            </p:cNvPr>
            <p:cNvSpPr/>
            <p:nvPr/>
          </p:nvSpPr>
          <p:spPr>
            <a:xfrm>
              <a:off x="5374175" y="901425"/>
              <a:ext cx="45375" cy="17525"/>
            </a:xfrm>
            <a:custGeom>
              <a:avLst/>
              <a:gdLst/>
              <a:ahLst/>
              <a:cxnLst/>
              <a:rect l="l" t="t" r="r" b="b"/>
              <a:pathLst>
                <a:path w="1815" h="701" extrusionOk="0">
                  <a:moveTo>
                    <a:pt x="1222" y="1"/>
                  </a:moveTo>
                  <a:cubicBezTo>
                    <a:pt x="1109" y="1"/>
                    <a:pt x="984" y="11"/>
                    <a:pt x="853" y="33"/>
                  </a:cubicBezTo>
                  <a:cubicBezTo>
                    <a:pt x="380" y="114"/>
                    <a:pt x="1" y="330"/>
                    <a:pt x="41" y="506"/>
                  </a:cubicBezTo>
                  <a:cubicBezTo>
                    <a:pt x="61" y="625"/>
                    <a:pt x="291" y="701"/>
                    <a:pt x="599" y="701"/>
                  </a:cubicBezTo>
                  <a:cubicBezTo>
                    <a:pt x="712" y="701"/>
                    <a:pt x="835" y="690"/>
                    <a:pt x="962" y="669"/>
                  </a:cubicBezTo>
                  <a:cubicBezTo>
                    <a:pt x="1449" y="588"/>
                    <a:pt x="1814" y="371"/>
                    <a:pt x="1787" y="195"/>
                  </a:cubicBezTo>
                  <a:cubicBezTo>
                    <a:pt x="1757" y="76"/>
                    <a:pt x="1532" y="1"/>
                    <a:pt x="122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112;p38">
              <a:extLst>
                <a:ext uri="{FF2B5EF4-FFF2-40B4-BE49-F238E27FC236}">
                  <a16:creationId xmlns:a16="http://schemas.microsoft.com/office/drawing/2014/main" id="{09B285C2-3A78-41A6-B9B7-2013790196E6}"/>
                </a:ext>
              </a:extLst>
            </p:cNvPr>
            <p:cNvSpPr/>
            <p:nvPr/>
          </p:nvSpPr>
          <p:spPr>
            <a:xfrm>
              <a:off x="5320050" y="774275"/>
              <a:ext cx="79875" cy="35000"/>
            </a:xfrm>
            <a:custGeom>
              <a:avLst/>
              <a:gdLst/>
              <a:ahLst/>
              <a:cxnLst/>
              <a:rect l="l" t="t" r="r" b="b"/>
              <a:pathLst>
                <a:path w="3195" h="1400" extrusionOk="0">
                  <a:moveTo>
                    <a:pt x="1464" y="0"/>
                  </a:moveTo>
                  <a:cubicBezTo>
                    <a:pt x="660" y="0"/>
                    <a:pt x="27" y="284"/>
                    <a:pt x="14" y="640"/>
                  </a:cubicBezTo>
                  <a:cubicBezTo>
                    <a:pt x="1" y="1032"/>
                    <a:pt x="705" y="1357"/>
                    <a:pt x="1570" y="1398"/>
                  </a:cubicBezTo>
                  <a:cubicBezTo>
                    <a:pt x="1609" y="1399"/>
                    <a:pt x="1648" y="1400"/>
                    <a:pt x="1686" y="1400"/>
                  </a:cubicBezTo>
                  <a:cubicBezTo>
                    <a:pt x="2512" y="1400"/>
                    <a:pt x="3168" y="1124"/>
                    <a:pt x="3181" y="762"/>
                  </a:cubicBezTo>
                  <a:cubicBezTo>
                    <a:pt x="3194" y="369"/>
                    <a:pt x="2491" y="45"/>
                    <a:pt x="1625" y="4"/>
                  </a:cubicBezTo>
                  <a:cubicBezTo>
                    <a:pt x="1571" y="2"/>
                    <a:pt x="1517" y="0"/>
                    <a:pt x="146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113;p38">
              <a:extLst>
                <a:ext uri="{FF2B5EF4-FFF2-40B4-BE49-F238E27FC236}">
                  <a16:creationId xmlns:a16="http://schemas.microsoft.com/office/drawing/2014/main" id="{7BB48619-3D99-4342-A42C-D818EAE9C42F}"/>
                </a:ext>
              </a:extLst>
            </p:cNvPr>
            <p:cNvSpPr/>
            <p:nvPr/>
          </p:nvSpPr>
          <p:spPr>
            <a:xfrm>
              <a:off x="5163775" y="955350"/>
              <a:ext cx="103875" cy="55250"/>
            </a:xfrm>
            <a:custGeom>
              <a:avLst/>
              <a:gdLst/>
              <a:ahLst/>
              <a:cxnLst/>
              <a:rect l="l" t="t" r="r" b="b"/>
              <a:pathLst>
                <a:path w="4155" h="2210" extrusionOk="0">
                  <a:moveTo>
                    <a:pt x="2490" y="0"/>
                  </a:moveTo>
                  <a:cubicBezTo>
                    <a:pt x="2368" y="0"/>
                    <a:pt x="2260" y="0"/>
                    <a:pt x="2152" y="14"/>
                  </a:cubicBezTo>
                  <a:cubicBezTo>
                    <a:pt x="1800" y="54"/>
                    <a:pt x="1462" y="149"/>
                    <a:pt x="1151" y="298"/>
                  </a:cubicBezTo>
                  <a:cubicBezTo>
                    <a:pt x="894" y="420"/>
                    <a:pt x="650" y="596"/>
                    <a:pt x="447" y="812"/>
                  </a:cubicBezTo>
                  <a:cubicBezTo>
                    <a:pt x="271" y="1001"/>
                    <a:pt x="149" y="1231"/>
                    <a:pt x="82" y="1489"/>
                  </a:cubicBezTo>
                  <a:cubicBezTo>
                    <a:pt x="68" y="1489"/>
                    <a:pt x="55" y="1502"/>
                    <a:pt x="41" y="1516"/>
                  </a:cubicBezTo>
                  <a:cubicBezTo>
                    <a:pt x="1" y="1570"/>
                    <a:pt x="1" y="1637"/>
                    <a:pt x="41" y="1692"/>
                  </a:cubicBezTo>
                  <a:cubicBezTo>
                    <a:pt x="176" y="1813"/>
                    <a:pt x="325" y="1908"/>
                    <a:pt x="501" y="1989"/>
                  </a:cubicBezTo>
                  <a:cubicBezTo>
                    <a:pt x="664" y="2070"/>
                    <a:pt x="853" y="2125"/>
                    <a:pt x="1029" y="2165"/>
                  </a:cubicBezTo>
                  <a:cubicBezTo>
                    <a:pt x="1205" y="2192"/>
                    <a:pt x="1367" y="2206"/>
                    <a:pt x="1543" y="2206"/>
                  </a:cubicBezTo>
                  <a:cubicBezTo>
                    <a:pt x="1583" y="2208"/>
                    <a:pt x="1623" y="2209"/>
                    <a:pt x="1662" y="2209"/>
                  </a:cubicBezTo>
                  <a:cubicBezTo>
                    <a:pt x="1839" y="2209"/>
                    <a:pt x="2016" y="2187"/>
                    <a:pt x="2193" y="2165"/>
                  </a:cubicBezTo>
                  <a:cubicBezTo>
                    <a:pt x="2382" y="2125"/>
                    <a:pt x="2558" y="2084"/>
                    <a:pt x="2747" y="2030"/>
                  </a:cubicBezTo>
                  <a:cubicBezTo>
                    <a:pt x="2896" y="1989"/>
                    <a:pt x="3045" y="1935"/>
                    <a:pt x="3194" y="1867"/>
                  </a:cubicBezTo>
                  <a:cubicBezTo>
                    <a:pt x="3343" y="1800"/>
                    <a:pt x="3492" y="1719"/>
                    <a:pt x="3640" y="1637"/>
                  </a:cubicBezTo>
                  <a:cubicBezTo>
                    <a:pt x="3708" y="1597"/>
                    <a:pt x="3776" y="1543"/>
                    <a:pt x="3843" y="1502"/>
                  </a:cubicBezTo>
                  <a:cubicBezTo>
                    <a:pt x="3911" y="1448"/>
                    <a:pt x="3979" y="1394"/>
                    <a:pt x="4033" y="1326"/>
                  </a:cubicBezTo>
                  <a:cubicBezTo>
                    <a:pt x="4087" y="1272"/>
                    <a:pt x="4114" y="1204"/>
                    <a:pt x="4141" y="1137"/>
                  </a:cubicBezTo>
                  <a:cubicBezTo>
                    <a:pt x="4141" y="1110"/>
                    <a:pt x="4155" y="1069"/>
                    <a:pt x="4155" y="1042"/>
                  </a:cubicBezTo>
                  <a:cubicBezTo>
                    <a:pt x="4155" y="988"/>
                    <a:pt x="4141" y="947"/>
                    <a:pt x="4128" y="907"/>
                  </a:cubicBezTo>
                  <a:cubicBezTo>
                    <a:pt x="4114" y="839"/>
                    <a:pt x="4087" y="771"/>
                    <a:pt x="4046" y="717"/>
                  </a:cubicBezTo>
                  <a:cubicBezTo>
                    <a:pt x="4006" y="650"/>
                    <a:pt x="3938" y="596"/>
                    <a:pt x="3884" y="541"/>
                  </a:cubicBezTo>
                  <a:cubicBezTo>
                    <a:pt x="3749" y="433"/>
                    <a:pt x="3613" y="338"/>
                    <a:pt x="3464" y="271"/>
                  </a:cubicBezTo>
                  <a:cubicBezTo>
                    <a:pt x="3316" y="190"/>
                    <a:pt x="3167" y="135"/>
                    <a:pt x="3018" y="95"/>
                  </a:cubicBezTo>
                  <a:cubicBezTo>
                    <a:pt x="2842" y="41"/>
                    <a:pt x="2653" y="14"/>
                    <a:pt x="2463" y="14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114;p38">
              <a:extLst>
                <a:ext uri="{FF2B5EF4-FFF2-40B4-BE49-F238E27FC236}">
                  <a16:creationId xmlns:a16="http://schemas.microsoft.com/office/drawing/2014/main" id="{17D646A6-DDF7-4C38-B7C9-D88D9B6FF056}"/>
                </a:ext>
              </a:extLst>
            </p:cNvPr>
            <p:cNvSpPr/>
            <p:nvPr/>
          </p:nvSpPr>
          <p:spPr>
            <a:xfrm>
              <a:off x="5139425" y="913725"/>
              <a:ext cx="143775" cy="101550"/>
            </a:xfrm>
            <a:custGeom>
              <a:avLst/>
              <a:gdLst/>
              <a:ahLst/>
              <a:cxnLst/>
              <a:rect l="l" t="t" r="r" b="b"/>
              <a:pathLst>
                <a:path w="5751" h="4062" extrusionOk="0">
                  <a:moveTo>
                    <a:pt x="3263" y="1867"/>
                  </a:moveTo>
                  <a:cubicBezTo>
                    <a:pt x="3388" y="1867"/>
                    <a:pt x="3514" y="1876"/>
                    <a:pt x="3640" y="1895"/>
                  </a:cubicBezTo>
                  <a:lnTo>
                    <a:pt x="3600" y="1895"/>
                  </a:lnTo>
                  <a:cubicBezTo>
                    <a:pt x="3803" y="1922"/>
                    <a:pt x="4005" y="1976"/>
                    <a:pt x="4195" y="2058"/>
                  </a:cubicBezTo>
                  <a:lnTo>
                    <a:pt x="4222" y="2058"/>
                  </a:lnTo>
                  <a:cubicBezTo>
                    <a:pt x="4371" y="2125"/>
                    <a:pt x="4520" y="2220"/>
                    <a:pt x="4655" y="2328"/>
                  </a:cubicBezTo>
                  <a:cubicBezTo>
                    <a:pt x="4777" y="2423"/>
                    <a:pt x="4885" y="2531"/>
                    <a:pt x="4980" y="2666"/>
                  </a:cubicBezTo>
                  <a:cubicBezTo>
                    <a:pt x="5007" y="2694"/>
                    <a:pt x="5034" y="2734"/>
                    <a:pt x="5061" y="2775"/>
                  </a:cubicBezTo>
                  <a:lnTo>
                    <a:pt x="5034" y="2815"/>
                  </a:lnTo>
                  <a:cubicBezTo>
                    <a:pt x="4899" y="2978"/>
                    <a:pt x="4763" y="3113"/>
                    <a:pt x="4601" y="3235"/>
                  </a:cubicBezTo>
                  <a:cubicBezTo>
                    <a:pt x="4411" y="3370"/>
                    <a:pt x="4208" y="3478"/>
                    <a:pt x="3992" y="3573"/>
                  </a:cubicBezTo>
                  <a:cubicBezTo>
                    <a:pt x="3721" y="3681"/>
                    <a:pt x="3424" y="3762"/>
                    <a:pt x="3112" y="3790"/>
                  </a:cubicBezTo>
                  <a:lnTo>
                    <a:pt x="3153" y="3790"/>
                  </a:lnTo>
                  <a:cubicBezTo>
                    <a:pt x="2991" y="3817"/>
                    <a:pt x="2842" y="3817"/>
                    <a:pt x="2679" y="3817"/>
                  </a:cubicBezTo>
                  <a:cubicBezTo>
                    <a:pt x="2531" y="3817"/>
                    <a:pt x="2382" y="3803"/>
                    <a:pt x="2233" y="3776"/>
                  </a:cubicBezTo>
                  <a:cubicBezTo>
                    <a:pt x="1989" y="3735"/>
                    <a:pt x="1746" y="3681"/>
                    <a:pt x="1529" y="3587"/>
                  </a:cubicBezTo>
                  <a:cubicBezTo>
                    <a:pt x="1394" y="3532"/>
                    <a:pt x="1286" y="3465"/>
                    <a:pt x="1164" y="3384"/>
                  </a:cubicBezTo>
                  <a:cubicBezTo>
                    <a:pt x="1191" y="3248"/>
                    <a:pt x="1232" y="3127"/>
                    <a:pt x="1286" y="3005"/>
                  </a:cubicBezTo>
                  <a:cubicBezTo>
                    <a:pt x="1340" y="2869"/>
                    <a:pt x="1421" y="2748"/>
                    <a:pt x="1516" y="2639"/>
                  </a:cubicBezTo>
                  <a:cubicBezTo>
                    <a:pt x="1610" y="2518"/>
                    <a:pt x="1719" y="2396"/>
                    <a:pt x="1854" y="2301"/>
                  </a:cubicBezTo>
                  <a:cubicBezTo>
                    <a:pt x="1989" y="2206"/>
                    <a:pt x="2152" y="2112"/>
                    <a:pt x="2328" y="2044"/>
                  </a:cubicBezTo>
                  <a:cubicBezTo>
                    <a:pt x="2629" y="1927"/>
                    <a:pt x="2944" y="1867"/>
                    <a:pt x="3263" y="1867"/>
                  </a:cubicBezTo>
                  <a:close/>
                  <a:moveTo>
                    <a:pt x="4506" y="1"/>
                  </a:moveTo>
                  <a:cubicBezTo>
                    <a:pt x="4398" y="1"/>
                    <a:pt x="4276" y="14"/>
                    <a:pt x="4168" y="41"/>
                  </a:cubicBezTo>
                  <a:cubicBezTo>
                    <a:pt x="3938" y="123"/>
                    <a:pt x="3721" y="231"/>
                    <a:pt x="3518" y="380"/>
                  </a:cubicBezTo>
                  <a:lnTo>
                    <a:pt x="3437" y="420"/>
                  </a:lnTo>
                  <a:cubicBezTo>
                    <a:pt x="3261" y="542"/>
                    <a:pt x="3072" y="650"/>
                    <a:pt x="2882" y="732"/>
                  </a:cubicBezTo>
                  <a:lnTo>
                    <a:pt x="2828" y="759"/>
                  </a:lnTo>
                  <a:cubicBezTo>
                    <a:pt x="2625" y="718"/>
                    <a:pt x="2422" y="664"/>
                    <a:pt x="2233" y="610"/>
                  </a:cubicBezTo>
                  <a:cubicBezTo>
                    <a:pt x="2043" y="556"/>
                    <a:pt x="1841" y="501"/>
                    <a:pt x="1638" y="461"/>
                  </a:cubicBezTo>
                  <a:cubicBezTo>
                    <a:pt x="1543" y="447"/>
                    <a:pt x="1448" y="434"/>
                    <a:pt x="1353" y="434"/>
                  </a:cubicBezTo>
                  <a:cubicBezTo>
                    <a:pt x="1245" y="434"/>
                    <a:pt x="1137" y="447"/>
                    <a:pt x="1042" y="474"/>
                  </a:cubicBezTo>
                  <a:cubicBezTo>
                    <a:pt x="826" y="515"/>
                    <a:pt x="636" y="623"/>
                    <a:pt x="474" y="772"/>
                  </a:cubicBezTo>
                  <a:cubicBezTo>
                    <a:pt x="339" y="907"/>
                    <a:pt x="217" y="1056"/>
                    <a:pt x="136" y="1246"/>
                  </a:cubicBezTo>
                  <a:cubicBezTo>
                    <a:pt x="54" y="1408"/>
                    <a:pt x="14" y="1584"/>
                    <a:pt x="14" y="1760"/>
                  </a:cubicBezTo>
                  <a:cubicBezTo>
                    <a:pt x="0" y="1936"/>
                    <a:pt x="27" y="2112"/>
                    <a:pt x="68" y="2288"/>
                  </a:cubicBezTo>
                  <a:cubicBezTo>
                    <a:pt x="122" y="2463"/>
                    <a:pt x="203" y="2639"/>
                    <a:pt x="298" y="2788"/>
                  </a:cubicBezTo>
                  <a:cubicBezTo>
                    <a:pt x="663" y="3424"/>
                    <a:pt x="1299" y="3871"/>
                    <a:pt x="2030" y="3993"/>
                  </a:cubicBezTo>
                  <a:cubicBezTo>
                    <a:pt x="2246" y="4033"/>
                    <a:pt x="2463" y="4060"/>
                    <a:pt x="2679" y="4060"/>
                  </a:cubicBezTo>
                  <a:cubicBezTo>
                    <a:pt x="2708" y="4061"/>
                    <a:pt x="2737" y="4061"/>
                    <a:pt x="2766" y="4061"/>
                  </a:cubicBezTo>
                  <a:cubicBezTo>
                    <a:pt x="3252" y="4061"/>
                    <a:pt x="3748" y="3953"/>
                    <a:pt x="4195" y="3749"/>
                  </a:cubicBezTo>
                  <a:cubicBezTo>
                    <a:pt x="4520" y="3614"/>
                    <a:pt x="4817" y="3397"/>
                    <a:pt x="5074" y="3140"/>
                  </a:cubicBezTo>
                  <a:cubicBezTo>
                    <a:pt x="5304" y="2896"/>
                    <a:pt x="5480" y="2612"/>
                    <a:pt x="5589" y="2301"/>
                  </a:cubicBezTo>
                  <a:cubicBezTo>
                    <a:pt x="5643" y="2152"/>
                    <a:pt x="5683" y="1990"/>
                    <a:pt x="5710" y="1841"/>
                  </a:cubicBezTo>
                  <a:cubicBezTo>
                    <a:pt x="5737" y="1679"/>
                    <a:pt x="5751" y="1516"/>
                    <a:pt x="5751" y="1354"/>
                  </a:cubicBezTo>
                  <a:cubicBezTo>
                    <a:pt x="5751" y="1043"/>
                    <a:pt x="5643" y="732"/>
                    <a:pt x="5467" y="474"/>
                  </a:cubicBezTo>
                  <a:cubicBezTo>
                    <a:pt x="5399" y="393"/>
                    <a:pt x="5332" y="312"/>
                    <a:pt x="5237" y="258"/>
                  </a:cubicBezTo>
                  <a:cubicBezTo>
                    <a:pt x="5142" y="177"/>
                    <a:pt x="5047" y="123"/>
                    <a:pt x="4939" y="82"/>
                  </a:cubicBezTo>
                  <a:cubicBezTo>
                    <a:pt x="4817" y="41"/>
                    <a:pt x="4682" y="14"/>
                    <a:pt x="4560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CD211AA-DF78-4AD8-9887-FC469B3F3598}"/>
              </a:ext>
            </a:extLst>
          </p:cNvPr>
          <p:cNvSpPr txBox="1"/>
          <p:nvPr/>
        </p:nvSpPr>
        <p:spPr>
          <a:xfrm>
            <a:off x="914344" y="672971"/>
            <a:ext cx="408189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dung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C25F7F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E587B7-3FC9-4C3B-A365-3D5DEBD76E11}"/>
              </a:ext>
            </a:extLst>
          </p:cNvPr>
          <p:cNvGrpSpPr/>
          <p:nvPr/>
        </p:nvGrpSpPr>
        <p:grpSpPr>
          <a:xfrm>
            <a:off x="4944788" y="4496427"/>
            <a:ext cx="6574260" cy="1582029"/>
            <a:chOff x="4351528" y="3458048"/>
            <a:chExt cx="4444129" cy="118652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7CEA0BD-D283-4E40-9390-BBCD8772BAAE}"/>
                </a:ext>
              </a:extLst>
            </p:cNvPr>
            <p:cNvSpPr/>
            <p:nvPr/>
          </p:nvSpPr>
          <p:spPr>
            <a:xfrm>
              <a:off x="4351528" y="3497943"/>
              <a:ext cx="4444129" cy="114662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C548511-1EEA-4A48-B891-CA5223FA64C2}"/>
                </a:ext>
              </a:extLst>
            </p:cNvPr>
            <p:cNvSpPr txBox="1"/>
            <p:nvPr/>
          </p:nvSpPr>
          <p:spPr>
            <a:xfrm>
              <a:off x="4572000" y="3458048"/>
              <a:ext cx="4102100" cy="1120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267"/>
                </a:spcBef>
                <a:spcAft>
                  <a:spcPts val="267"/>
                </a:spcAft>
                <a:buClr>
                  <a:srgbClr val="000000"/>
                </a:buClr>
                <a:buSzTx/>
                <a:buFontTx/>
                <a:buNone/>
                <a:tabLst>
                  <a:tab pos="120224" algn="l"/>
                  <a:tab pos="240447" algn="l"/>
                  <a:tab pos="360671" algn="l"/>
                </a:tabLst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Ông</a:t>
              </a:r>
              <a:r>
                <a:rPr lang="en-US" sz="3200" b="1" kern="0" dirty="0">
                  <a:solidFill>
                    <a:srgbClr val="000000"/>
                  </a:solidFill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Oan-tơ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ngạc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nhiên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cậu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bé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đợi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đem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tiền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BF0A8F5-5908-46C1-A2AD-C23E3C636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585788"/>
            <a:ext cx="4600576" cy="383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47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454479" y="438150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1069;p38">
            <a:extLst>
              <a:ext uri="{FF2B5EF4-FFF2-40B4-BE49-F238E27FC236}">
                <a16:creationId xmlns:a16="http://schemas.microsoft.com/office/drawing/2014/main" id="{4C70E702-8E8A-4B1D-AD70-2DF251A6C76F}"/>
              </a:ext>
            </a:extLst>
          </p:cNvPr>
          <p:cNvSpPr/>
          <p:nvPr/>
        </p:nvSpPr>
        <p:spPr>
          <a:xfrm>
            <a:off x="816774" y="369481"/>
            <a:ext cx="4426783" cy="1871108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solidFill>
            <a:srgbClr val="FFFFFF">
              <a:alpha val="62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" name="Google Shape;1079;p38">
            <a:extLst>
              <a:ext uri="{FF2B5EF4-FFF2-40B4-BE49-F238E27FC236}">
                <a16:creationId xmlns:a16="http://schemas.microsoft.com/office/drawing/2014/main" id="{2931992A-72C7-48DD-B949-970ED6EDE6D0}"/>
              </a:ext>
            </a:extLst>
          </p:cNvPr>
          <p:cNvGrpSpPr/>
          <p:nvPr/>
        </p:nvGrpSpPr>
        <p:grpSpPr>
          <a:xfrm>
            <a:off x="219625" y="1894519"/>
            <a:ext cx="1766937" cy="1871109"/>
            <a:chOff x="4828875" y="565650"/>
            <a:chExt cx="704675" cy="688075"/>
          </a:xfrm>
        </p:grpSpPr>
        <p:sp>
          <p:nvSpPr>
            <p:cNvPr id="10" name="Google Shape;1080;p38">
              <a:extLst>
                <a:ext uri="{FF2B5EF4-FFF2-40B4-BE49-F238E27FC236}">
                  <a16:creationId xmlns:a16="http://schemas.microsoft.com/office/drawing/2014/main" id="{4979D432-B19C-4256-8B12-2EF369567D66}"/>
                </a:ext>
              </a:extLst>
            </p:cNvPr>
            <p:cNvSpPr/>
            <p:nvPr/>
          </p:nvSpPr>
          <p:spPr>
            <a:xfrm>
              <a:off x="4828875" y="565650"/>
              <a:ext cx="704675" cy="688075"/>
            </a:xfrm>
            <a:custGeom>
              <a:avLst/>
              <a:gdLst/>
              <a:ahLst/>
              <a:cxnLst/>
              <a:rect l="l" t="t" r="r" b="b"/>
              <a:pathLst>
                <a:path w="28187" h="27523" extrusionOk="0">
                  <a:moveTo>
                    <a:pt x="5548" y="3383"/>
                  </a:moveTo>
                  <a:lnTo>
                    <a:pt x="5657" y="3397"/>
                  </a:lnTo>
                  <a:cubicBezTo>
                    <a:pt x="5792" y="3437"/>
                    <a:pt x="5941" y="3478"/>
                    <a:pt x="6076" y="3545"/>
                  </a:cubicBezTo>
                  <a:cubicBezTo>
                    <a:pt x="5995" y="3613"/>
                    <a:pt x="5927" y="3681"/>
                    <a:pt x="5860" y="3762"/>
                  </a:cubicBezTo>
                  <a:cubicBezTo>
                    <a:pt x="5778" y="3857"/>
                    <a:pt x="5697" y="3951"/>
                    <a:pt x="5643" y="4073"/>
                  </a:cubicBezTo>
                  <a:lnTo>
                    <a:pt x="5643" y="3965"/>
                  </a:lnTo>
                  <a:cubicBezTo>
                    <a:pt x="5630" y="3762"/>
                    <a:pt x="5589" y="3573"/>
                    <a:pt x="5548" y="3383"/>
                  </a:cubicBezTo>
                  <a:close/>
                  <a:moveTo>
                    <a:pt x="8958" y="4926"/>
                  </a:moveTo>
                  <a:cubicBezTo>
                    <a:pt x="9067" y="4966"/>
                    <a:pt x="9175" y="5020"/>
                    <a:pt x="9283" y="5075"/>
                  </a:cubicBezTo>
                  <a:cubicBezTo>
                    <a:pt x="9418" y="5142"/>
                    <a:pt x="9554" y="5223"/>
                    <a:pt x="9675" y="5332"/>
                  </a:cubicBezTo>
                  <a:cubicBezTo>
                    <a:pt x="9770" y="5426"/>
                    <a:pt x="9851" y="5521"/>
                    <a:pt x="9919" y="5643"/>
                  </a:cubicBezTo>
                  <a:cubicBezTo>
                    <a:pt x="9987" y="5751"/>
                    <a:pt x="10054" y="5886"/>
                    <a:pt x="10108" y="6008"/>
                  </a:cubicBezTo>
                  <a:cubicBezTo>
                    <a:pt x="9892" y="6143"/>
                    <a:pt x="9689" y="6292"/>
                    <a:pt x="9486" y="6455"/>
                  </a:cubicBezTo>
                  <a:lnTo>
                    <a:pt x="9459" y="6482"/>
                  </a:lnTo>
                  <a:cubicBezTo>
                    <a:pt x="9175" y="6401"/>
                    <a:pt x="8877" y="6346"/>
                    <a:pt x="8579" y="6319"/>
                  </a:cubicBezTo>
                  <a:cubicBezTo>
                    <a:pt x="8620" y="6252"/>
                    <a:pt x="8661" y="6198"/>
                    <a:pt x="8701" y="6130"/>
                  </a:cubicBezTo>
                  <a:cubicBezTo>
                    <a:pt x="8769" y="5981"/>
                    <a:pt x="8837" y="5832"/>
                    <a:pt x="8877" y="5670"/>
                  </a:cubicBezTo>
                  <a:cubicBezTo>
                    <a:pt x="8918" y="5507"/>
                    <a:pt x="8945" y="5345"/>
                    <a:pt x="8958" y="5169"/>
                  </a:cubicBezTo>
                  <a:lnTo>
                    <a:pt x="8958" y="4926"/>
                  </a:lnTo>
                  <a:close/>
                  <a:moveTo>
                    <a:pt x="11123" y="0"/>
                  </a:moveTo>
                  <a:cubicBezTo>
                    <a:pt x="10974" y="27"/>
                    <a:pt x="10839" y="54"/>
                    <a:pt x="10690" y="95"/>
                  </a:cubicBezTo>
                  <a:cubicBezTo>
                    <a:pt x="10271" y="217"/>
                    <a:pt x="9905" y="447"/>
                    <a:pt x="9608" y="772"/>
                  </a:cubicBezTo>
                  <a:cubicBezTo>
                    <a:pt x="9445" y="934"/>
                    <a:pt x="9310" y="1123"/>
                    <a:pt x="9202" y="1326"/>
                  </a:cubicBezTo>
                  <a:cubicBezTo>
                    <a:pt x="9067" y="1556"/>
                    <a:pt x="8958" y="1814"/>
                    <a:pt x="8904" y="2071"/>
                  </a:cubicBezTo>
                  <a:cubicBezTo>
                    <a:pt x="8850" y="2341"/>
                    <a:pt x="8850" y="2598"/>
                    <a:pt x="8931" y="2855"/>
                  </a:cubicBezTo>
                  <a:cubicBezTo>
                    <a:pt x="8931" y="2896"/>
                    <a:pt x="8945" y="2950"/>
                    <a:pt x="8972" y="2991"/>
                  </a:cubicBezTo>
                  <a:cubicBezTo>
                    <a:pt x="8715" y="2937"/>
                    <a:pt x="8471" y="2896"/>
                    <a:pt x="8214" y="2882"/>
                  </a:cubicBezTo>
                  <a:lnTo>
                    <a:pt x="8201" y="2882"/>
                  </a:lnTo>
                  <a:cubicBezTo>
                    <a:pt x="8174" y="2842"/>
                    <a:pt x="8133" y="2801"/>
                    <a:pt x="8106" y="2761"/>
                  </a:cubicBezTo>
                  <a:cubicBezTo>
                    <a:pt x="7903" y="2531"/>
                    <a:pt x="7673" y="2341"/>
                    <a:pt x="7429" y="2165"/>
                  </a:cubicBezTo>
                  <a:cubicBezTo>
                    <a:pt x="6915" y="1814"/>
                    <a:pt x="6320" y="1597"/>
                    <a:pt x="5711" y="1529"/>
                  </a:cubicBezTo>
                  <a:cubicBezTo>
                    <a:pt x="5589" y="1516"/>
                    <a:pt x="5481" y="1516"/>
                    <a:pt x="5373" y="1516"/>
                  </a:cubicBezTo>
                  <a:cubicBezTo>
                    <a:pt x="5156" y="1516"/>
                    <a:pt x="4940" y="1529"/>
                    <a:pt x="4737" y="1583"/>
                  </a:cubicBezTo>
                  <a:lnTo>
                    <a:pt x="4710" y="1583"/>
                  </a:lnTo>
                  <a:cubicBezTo>
                    <a:pt x="4615" y="1435"/>
                    <a:pt x="4507" y="1286"/>
                    <a:pt x="4385" y="1150"/>
                  </a:cubicBezTo>
                  <a:cubicBezTo>
                    <a:pt x="4168" y="893"/>
                    <a:pt x="3898" y="690"/>
                    <a:pt x="3586" y="555"/>
                  </a:cubicBezTo>
                  <a:cubicBezTo>
                    <a:pt x="3492" y="515"/>
                    <a:pt x="3383" y="487"/>
                    <a:pt x="3289" y="487"/>
                  </a:cubicBezTo>
                  <a:cubicBezTo>
                    <a:pt x="2396" y="487"/>
                    <a:pt x="2139" y="1719"/>
                    <a:pt x="2964" y="2071"/>
                  </a:cubicBezTo>
                  <a:cubicBezTo>
                    <a:pt x="2991" y="2084"/>
                    <a:pt x="3018" y="2111"/>
                    <a:pt x="3045" y="2138"/>
                  </a:cubicBezTo>
                  <a:cubicBezTo>
                    <a:pt x="3153" y="2233"/>
                    <a:pt x="3248" y="2355"/>
                    <a:pt x="3329" y="2477"/>
                  </a:cubicBezTo>
                  <a:cubicBezTo>
                    <a:pt x="3221" y="2612"/>
                    <a:pt x="3126" y="2761"/>
                    <a:pt x="3045" y="2910"/>
                  </a:cubicBezTo>
                  <a:cubicBezTo>
                    <a:pt x="2923" y="3112"/>
                    <a:pt x="2829" y="3343"/>
                    <a:pt x="2761" y="3573"/>
                  </a:cubicBezTo>
                  <a:cubicBezTo>
                    <a:pt x="2680" y="3830"/>
                    <a:pt x="2653" y="4114"/>
                    <a:pt x="2693" y="4398"/>
                  </a:cubicBezTo>
                  <a:cubicBezTo>
                    <a:pt x="2720" y="4533"/>
                    <a:pt x="2775" y="4682"/>
                    <a:pt x="2842" y="4817"/>
                  </a:cubicBezTo>
                  <a:cubicBezTo>
                    <a:pt x="2937" y="4966"/>
                    <a:pt x="3045" y="5102"/>
                    <a:pt x="3181" y="5223"/>
                  </a:cubicBezTo>
                  <a:cubicBezTo>
                    <a:pt x="3302" y="5332"/>
                    <a:pt x="3451" y="5426"/>
                    <a:pt x="3614" y="5507"/>
                  </a:cubicBezTo>
                  <a:cubicBezTo>
                    <a:pt x="3749" y="5548"/>
                    <a:pt x="3884" y="5589"/>
                    <a:pt x="4033" y="5616"/>
                  </a:cubicBezTo>
                  <a:cubicBezTo>
                    <a:pt x="4114" y="5616"/>
                    <a:pt x="4195" y="5629"/>
                    <a:pt x="4263" y="5629"/>
                  </a:cubicBezTo>
                  <a:cubicBezTo>
                    <a:pt x="4439" y="5629"/>
                    <a:pt x="4601" y="5602"/>
                    <a:pt x="4764" y="5548"/>
                  </a:cubicBezTo>
                  <a:cubicBezTo>
                    <a:pt x="4967" y="5467"/>
                    <a:pt x="5156" y="5332"/>
                    <a:pt x="5305" y="5169"/>
                  </a:cubicBezTo>
                  <a:lnTo>
                    <a:pt x="5305" y="5169"/>
                  </a:lnTo>
                  <a:cubicBezTo>
                    <a:pt x="5291" y="5291"/>
                    <a:pt x="5291" y="5426"/>
                    <a:pt x="5305" y="5562"/>
                  </a:cubicBezTo>
                  <a:cubicBezTo>
                    <a:pt x="5318" y="5738"/>
                    <a:pt x="5359" y="5913"/>
                    <a:pt x="5413" y="6089"/>
                  </a:cubicBezTo>
                  <a:cubicBezTo>
                    <a:pt x="5508" y="6333"/>
                    <a:pt x="5643" y="6549"/>
                    <a:pt x="5833" y="6725"/>
                  </a:cubicBezTo>
                  <a:cubicBezTo>
                    <a:pt x="5481" y="6874"/>
                    <a:pt x="5156" y="7050"/>
                    <a:pt x="4858" y="7253"/>
                  </a:cubicBezTo>
                  <a:cubicBezTo>
                    <a:pt x="4155" y="7727"/>
                    <a:pt x="3532" y="8308"/>
                    <a:pt x="3005" y="8971"/>
                  </a:cubicBezTo>
                  <a:cubicBezTo>
                    <a:pt x="2477" y="9648"/>
                    <a:pt x="2017" y="10379"/>
                    <a:pt x="1638" y="11163"/>
                  </a:cubicBezTo>
                  <a:cubicBezTo>
                    <a:pt x="907" y="12652"/>
                    <a:pt x="407" y="14262"/>
                    <a:pt x="163" y="15913"/>
                  </a:cubicBezTo>
                  <a:cubicBezTo>
                    <a:pt x="41" y="16792"/>
                    <a:pt x="1" y="17699"/>
                    <a:pt x="68" y="18592"/>
                  </a:cubicBezTo>
                  <a:cubicBezTo>
                    <a:pt x="136" y="19512"/>
                    <a:pt x="298" y="20419"/>
                    <a:pt x="583" y="21285"/>
                  </a:cubicBezTo>
                  <a:cubicBezTo>
                    <a:pt x="718" y="21718"/>
                    <a:pt x="880" y="22137"/>
                    <a:pt x="1083" y="22530"/>
                  </a:cubicBezTo>
                  <a:cubicBezTo>
                    <a:pt x="1273" y="22936"/>
                    <a:pt x="1503" y="23314"/>
                    <a:pt x="1760" y="23680"/>
                  </a:cubicBezTo>
                  <a:cubicBezTo>
                    <a:pt x="2260" y="24410"/>
                    <a:pt x="2896" y="25033"/>
                    <a:pt x="3627" y="25520"/>
                  </a:cubicBezTo>
                  <a:cubicBezTo>
                    <a:pt x="4398" y="26034"/>
                    <a:pt x="5264" y="26386"/>
                    <a:pt x="6171" y="26535"/>
                  </a:cubicBezTo>
                  <a:cubicBezTo>
                    <a:pt x="6617" y="26616"/>
                    <a:pt x="7064" y="26657"/>
                    <a:pt x="7510" y="26657"/>
                  </a:cubicBezTo>
                  <a:lnTo>
                    <a:pt x="7673" y="26657"/>
                  </a:lnTo>
                  <a:cubicBezTo>
                    <a:pt x="8187" y="26643"/>
                    <a:pt x="8701" y="26589"/>
                    <a:pt x="9202" y="26467"/>
                  </a:cubicBezTo>
                  <a:cubicBezTo>
                    <a:pt x="9567" y="26670"/>
                    <a:pt x="9960" y="26833"/>
                    <a:pt x="10352" y="26968"/>
                  </a:cubicBezTo>
                  <a:cubicBezTo>
                    <a:pt x="10771" y="27117"/>
                    <a:pt x="11204" y="27225"/>
                    <a:pt x="11651" y="27306"/>
                  </a:cubicBezTo>
                  <a:cubicBezTo>
                    <a:pt x="12084" y="27387"/>
                    <a:pt x="12531" y="27441"/>
                    <a:pt x="12977" y="27482"/>
                  </a:cubicBezTo>
                  <a:cubicBezTo>
                    <a:pt x="13342" y="27509"/>
                    <a:pt x="13708" y="27523"/>
                    <a:pt x="14046" y="27523"/>
                  </a:cubicBezTo>
                  <a:cubicBezTo>
                    <a:pt x="14520" y="27523"/>
                    <a:pt x="15007" y="27496"/>
                    <a:pt x="15507" y="27455"/>
                  </a:cubicBezTo>
                  <a:cubicBezTo>
                    <a:pt x="15940" y="27414"/>
                    <a:pt x="16373" y="27347"/>
                    <a:pt x="16793" y="27265"/>
                  </a:cubicBezTo>
                  <a:cubicBezTo>
                    <a:pt x="17239" y="27184"/>
                    <a:pt x="17686" y="27063"/>
                    <a:pt x="18119" y="26927"/>
                  </a:cubicBezTo>
                  <a:cubicBezTo>
                    <a:pt x="18998" y="26643"/>
                    <a:pt x="19851" y="26237"/>
                    <a:pt x="20649" y="25750"/>
                  </a:cubicBezTo>
                  <a:cubicBezTo>
                    <a:pt x="20771" y="25669"/>
                    <a:pt x="20893" y="25588"/>
                    <a:pt x="21015" y="25506"/>
                  </a:cubicBezTo>
                  <a:cubicBezTo>
                    <a:pt x="21042" y="25493"/>
                    <a:pt x="21082" y="25466"/>
                    <a:pt x="21109" y="25439"/>
                  </a:cubicBezTo>
                  <a:cubicBezTo>
                    <a:pt x="21502" y="25168"/>
                    <a:pt x="21867" y="24857"/>
                    <a:pt x="22219" y="24532"/>
                  </a:cubicBezTo>
                  <a:cubicBezTo>
                    <a:pt x="22435" y="24532"/>
                    <a:pt x="22665" y="24519"/>
                    <a:pt x="22895" y="24492"/>
                  </a:cubicBezTo>
                  <a:cubicBezTo>
                    <a:pt x="23382" y="24451"/>
                    <a:pt x="23856" y="24343"/>
                    <a:pt x="24316" y="24167"/>
                  </a:cubicBezTo>
                  <a:cubicBezTo>
                    <a:pt x="25250" y="23829"/>
                    <a:pt x="26062" y="23220"/>
                    <a:pt x="26643" y="22421"/>
                  </a:cubicBezTo>
                  <a:cubicBezTo>
                    <a:pt x="26968" y="21975"/>
                    <a:pt x="27225" y="21501"/>
                    <a:pt x="27415" y="21001"/>
                  </a:cubicBezTo>
                  <a:cubicBezTo>
                    <a:pt x="27618" y="20486"/>
                    <a:pt x="27780" y="19945"/>
                    <a:pt x="27902" y="19404"/>
                  </a:cubicBezTo>
                  <a:cubicBezTo>
                    <a:pt x="28118" y="18321"/>
                    <a:pt x="28186" y="17212"/>
                    <a:pt x="28091" y="16116"/>
                  </a:cubicBezTo>
                  <a:cubicBezTo>
                    <a:pt x="27997" y="15006"/>
                    <a:pt x="27780" y="13910"/>
                    <a:pt x="27428" y="12868"/>
                  </a:cubicBezTo>
                  <a:cubicBezTo>
                    <a:pt x="27090" y="11827"/>
                    <a:pt x="26643" y="10825"/>
                    <a:pt x="26089" y="9878"/>
                  </a:cubicBezTo>
                  <a:cubicBezTo>
                    <a:pt x="25561" y="8958"/>
                    <a:pt x="24925" y="8105"/>
                    <a:pt x="24194" y="7321"/>
                  </a:cubicBezTo>
                  <a:cubicBezTo>
                    <a:pt x="23477" y="6536"/>
                    <a:pt x="22611" y="5900"/>
                    <a:pt x="21650" y="5440"/>
                  </a:cubicBezTo>
                  <a:cubicBezTo>
                    <a:pt x="21245" y="5264"/>
                    <a:pt x="20812" y="5129"/>
                    <a:pt x="20365" y="5061"/>
                  </a:cubicBezTo>
                  <a:cubicBezTo>
                    <a:pt x="20176" y="5034"/>
                    <a:pt x="19973" y="5020"/>
                    <a:pt x="19770" y="5020"/>
                  </a:cubicBezTo>
                  <a:cubicBezTo>
                    <a:pt x="19513" y="5020"/>
                    <a:pt x="19255" y="5047"/>
                    <a:pt x="18998" y="5088"/>
                  </a:cubicBezTo>
                  <a:cubicBezTo>
                    <a:pt x="18525" y="5183"/>
                    <a:pt x="18051" y="5359"/>
                    <a:pt x="17632" y="5602"/>
                  </a:cubicBezTo>
                  <a:cubicBezTo>
                    <a:pt x="17524" y="5656"/>
                    <a:pt x="17429" y="5710"/>
                    <a:pt x="17334" y="5778"/>
                  </a:cubicBezTo>
                  <a:cubicBezTo>
                    <a:pt x="17118" y="5670"/>
                    <a:pt x="16901" y="5562"/>
                    <a:pt x="16685" y="5467"/>
                  </a:cubicBezTo>
                  <a:cubicBezTo>
                    <a:pt x="16549" y="4926"/>
                    <a:pt x="16387" y="4384"/>
                    <a:pt x="16170" y="3870"/>
                  </a:cubicBezTo>
                  <a:cubicBezTo>
                    <a:pt x="15981" y="3383"/>
                    <a:pt x="15737" y="2937"/>
                    <a:pt x="15453" y="2517"/>
                  </a:cubicBezTo>
                  <a:cubicBezTo>
                    <a:pt x="15250" y="2233"/>
                    <a:pt x="15034" y="1962"/>
                    <a:pt x="14804" y="1719"/>
                  </a:cubicBezTo>
                  <a:cubicBezTo>
                    <a:pt x="14533" y="1462"/>
                    <a:pt x="14249" y="1218"/>
                    <a:pt x="13951" y="988"/>
                  </a:cubicBezTo>
                  <a:cubicBezTo>
                    <a:pt x="13654" y="758"/>
                    <a:pt x="13315" y="569"/>
                    <a:pt x="12977" y="393"/>
                  </a:cubicBezTo>
                  <a:cubicBezTo>
                    <a:pt x="12490" y="149"/>
                    <a:pt x="11962" y="14"/>
                    <a:pt x="1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081;p38">
              <a:extLst>
                <a:ext uri="{FF2B5EF4-FFF2-40B4-BE49-F238E27FC236}">
                  <a16:creationId xmlns:a16="http://schemas.microsoft.com/office/drawing/2014/main" id="{6EB5910C-97E8-4F8E-ADB1-32FE53E18813}"/>
                </a:ext>
              </a:extLst>
            </p:cNvPr>
            <p:cNvSpPr/>
            <p:nvPr/>
          </p:nvSpPr>
          <p:spPr>
            <a:xfrm>
              <a:off x="4907025" y="595425"/>
              <a:ext cx="211450" cy="175000"/>
            </a:xfrm>
            <a:custGeom>
              <a:avLst/>
              <a:gdLst/>
              <a:ahLst/>
              <a:cxnLst/>
              <a:rect l="l" t="t" r="r" b="b"/>
              <a:pathLst>
                <a:path w="8458" h="7000" extrusionOk="0">
                  <a:moveTo>
                    <a:pt x="1272" y="1854"/>
                  </a:moveTo>
                  <a:cubicBezTo>
                    <a:pt x="1299" y="1921"/>
                    <a:pt x="1326" y="2003"/>
                    <a:pt x="1354" y="2070"/>
                  </a:cubicBezTo>
                  <a:lnTo>
                    <a:pt x="1354" y="2084"/>
                  </a:lnTo>
                  <a:cubicBezTo>
                    <a:pt x="1435" y="2327"/>
                    <a:pt x="1475" y="2571"/>
                    <a:pt x="1502" y="2828"/>
                  </a:cubicBezTo>
                  <a:cubicBezTo>
                    <a:pt x="1502" y="2923"/>
                    <a:pt x="1502" y="3018"/>
                    <a:pt x="1489" y="3112"/>
                  </a:cubicBezTo>
                  <a:cubicBezTo>
                    <a:pt x="1475" y="3153"/>
                    <a:pt x="1462" y="3193"/>
                    <a:pt x="1448" y="3234"/>
                  </a:cubicBezTo>
                  <a:cubicBezTo>
                    <a:pt x="1435" y="3248"/>
                    <a:pt x="1421" y="3275"/>
                    <a:pt x="1408" y="3288"/>
                  </a:cubicBezTo>
                  <a:lnTo>
                    <a:pt x="1354" y="3329"/>
                  </a:lnTo>
                  <a:lnTo>
                    <a:pt x="1299" y="3356"/>
                  </a:lnTo>
                  <a:cubicBezTo>
                    <a:pt x="1272" y="3356"/>
                    <a:pt x="1245" y="3369"/>
                    <a:pt x="1218" y="3369"/>
                  </a:cubicBezTo>
                  <a:cubicBezTo>
                    <a:pt x="1151" y="3369"/>
                    <a:pt x="1096" y="3369"/>
                    <a:pt x="1029" y="3356"/>
                  </a:cubicBezTo>
                  <a:cubicBezTo>
                    <a:pt x="961" y="3342"/>
                    <a:pt x="907" y="3315"/>
                    <a:pt x="853" y="3288"/>
                  </a:cubicBezTo>
                  <a:cubicBezTo>
                    <a:pt x="826" y="3275"/>
                    <a:pt x="799" y="3261"/>
                    <a:pt x="772" y="3234"/>
                  </a:cubicBezTo>
                  <a:cubicBezTo>
                    <a:pt x="758" y="3220"/>
                    <a:pt x="731" y="3193"/>
                    <a:pt x="718" y="3180"/>
                  </a:cubicBezTo>
                  <a:cubicBezTo>
                    <a:pt x="704" y="3153"/>
                    <a:pt x="704" y="3139"/>
                    <a:pt x="690" y="3112"/>
                  </a:cubicBezTo>
                  <a:cubicBezTo>
                    <a:pt x="677" y="3085"/>
                    <a:pt x="677" y="3045"/>
                    <a:pt x="677" y="3004"/>
                  </a:cubicBezTo>
                  <a:cubicBezTo>
                    <a:pt x="677" y="2950"/>
                    <a:pt x="677" y="2882"/>
                    <a:pt x="690" y="2815"/>
                  </a:cubicBezTo>
                  <a:cubicBezTo>
                    <a:pt x="731" y="2679"/>
                    <a:pt x="772" y="2557"/>
                    <a:pt x="839" y="2422"/>
                  </a:cubicBezTo>
                  <a:cubicBezTo>
                    <a:pt x="934" y="2246"/>
                    <a:pt x="1056" y="2084"/>
                    <a:pt x="1191" y="1935"/>
                  </a:cubicBezTo>
                  <a:cubicBezTo>
                    <a:pt x="1218" y="1908"/>
                    <a:pt x="1245" y="1881"/>
                    <a:pt x="1259" y="1854"/>
                  </a:cubicBezTo>
                  <a:close/>
                  <a:moveTo>
                    <a:pt x="7348" y="4059"/>
                  </a:moveTo>
                  <a:lnTo>
                    <a:pt x="7361" y="4080"/>
                  </a:lnTo>
                  <a:lnTo>
                    <a:pt x="7361" y="4080"/>
                  </a:lnTo>
                  <a:cubicBezTo>
                    <a:pt x="7358" y="4073"/>
                    <a:pt x="7355" y="4066"/>
                    <a:pt x="7348" y="4059"/>
                  </a:cubicBezTo>
                  <a:close/>
                  <a:moveTo>
                    <a:pt x="7361" y="4080"/>
                  </a:moveTo>
                  <a:cubicBezTo>
                    <a:pt x="7365" y="4086"/>
                    <a:pt x="7368" y="4093"/>
                    <a:pt x="7375" y="4100"/>
                  </a:cubicBezTo>
                  <a:lnTo>
                    <a:pt x="7361" y="4080"/>
                  </a:lnTo>
                  <a:close/>
                  <a:moveTo>
                    <a:pt x="4439" y="2923"/>
                  </a:moveTo>
                  <a:cubicBezTo>
                    <a:pt x="4479" y="3018"/>
                    <a:pt x="4520" y="3126"/>
                    <a:pt x="4560" y="3220"/>
                  </a:cubicBezTo>
                  <a:cubicBezTo>
                    <a:pt x="4615" y="3396"/>
                    <a:pt x="4642" y="3572"/>
                    <a:pt x="4669" y="3762"/>
                  </a:cubicBezTo>
                  <a:cubicBezTo>
                    <a:pt x="4669" y="3884"/>
                    <a:pt x="4655" y="4005"/>
                    <a:pt x="4642" y="4127"/>
                  </a:cubicBezTo>
                  <a:cubicBezTo>
                    <a:pt x="4615" y="4222"/>
                    <a:pt x="4587" y="4303"/>
                    <a:pt x="4547" y="4384"/>
                  </a:cubicBezTo>
                  <a:cubicBezTo>
                    <a:pt x="4520" y="4438"/>
                    <a:pt x="4466" y="4506"/>
                    <a:pt x="4425" y="4560"/>
                  </a:cubicBezTo>
                  <a:cubicBezTo>
                    <a:pt x="4371" y="4628"/>
                    <a:pt x="4303" y="4682"/>
                    <a:pt x="4236" y="4736"/>
                  </a:cubicBezTo>
                  <a:cubicBezTo>
                    <a:pt x="4182" y="4763"/>
                    <a:pt x="4127" y="4790"/>
                    <a:pt x="4060" y="4817"/>
                  </a:cubicBezTo>
                  <a:cubicBezTo>
                    <a:pt x="4019" y="4831"/>
                    <a:pt x="3965" y="4831"/>
                    <a:pt x="3924" y="4844"/>
                  </a:cubicBezTo>
                  <a:cubicBezTo>
                    <a:pt x="3870" y="4844"/>
                    <a:pt x="3830" y="4844"/>
                    <a:pt x="3789" y="4831"/>
                  </a:cubicBezTo>
                  <a:cubicBezTo>
                    <a:pt x="3749" y="4817"/>
                    <a:pt x="3708" y="4804"/>
                    <a:pt x="3667" y="4790"/>
                  </a:cubicBezTo>
                  <a:cubicBezTo>
                    <a:pt x="3627" y="4763"/>
                    <a:pt x="3600" y="4736"/>
                    <a:pt x="3573" y="4722"/>
                  </a:cubicBezTo>
                  <a:cubicBezTo>
                    <a:pt x="3532" y="4682"/>
                    <a:pt x="3505" y="4655"/>
                    <a:pt x="3478" y="4614"/>
                  </a:cubicBezTo>
                  <a:cubicBezTo>
                    <a:pt x="3451" y="4560"/>
                    <a:pt x="3424" y="4506"/>
                    <a:pt x="3410" y="4452"/>
                  </a:cubicBezTo>
                  <a:cubicBezTo>
                    <a:pt x="3383" y="4384"/>
                    <a:pt x="3370" y="4303"/>
                    <a:pt x="3370" y="4235"/>
                  </a:cubicBezTo>
                  <a:cubicBezTo>
                    <a:pt x="3370" y="4114"/>
                    <a:pt x="3383" y="3978"/>
                    <a:pt x="3397" y="3856"/>
                  </a:cubicBezTo>
                  <a:cubicBezTo>
                    <a:pt x="3424" y="3748"/>
                    <a:pt x="3464" y="3640"/>
                    <a:pt x="3518" y="3532"/>
                  </a:cubicBezTo>
                  <a:cubicBezTo>
                    <a:pt x="3559" y="3464"/>
                    <a:pt x="3613" y="3383"/>
                    <a:pt x="3681" y="3315"/>
                  </a:cubicBezTo>
                  <a:cubicBezTo>
                    <a:pt x="3735" y="3248"/>
                    <a:pt x="3803" y="3193"/>
                    <a:pt x="3884" y="3139"/>
                  </a:cubicBezTo>
                  <a:cubicBezTo>
                    <a:pt x="3979" y="3085"/>
                    <a:pt x="4087" y="3031"/>
                    <a:pt x="4209" y="2990"/>
                  </a:cubicBezTo>
                  <a:cubicBezTo>
                    <a:pt x="4276" y="2977"/>
                    <a:pt x="4357" y="2950"/>
                    <a:pt x="4439" y="2936"/>
                  </a:cubicBezTo>
                  <a:lnTo>
                    <a:pt x="4439" y="2923"/>
                  </a:lnTo>
                  <a:close/>
                  <a:moveTo>
                    <a:pt x="176" y="0"/>
                  </a:moveTo>
                  <a:cubicBezTo>
                    <a:pt x="122" y="0"/>
                    <a:pt x="68" y="41"/>
                    <a:pt x="41" y="95"/>
                  </a:cubicBezTo>
                  <a:lnTo>
                    <a:pt x="27" y="95"/>
                  </a:lnTo>
                  <a:cubicBezTo>
                    <a:pt x="0" y="162"/>
                    <a:pt x="41" y="257"/>
                    <a:pt x="109" y="284"/>
                  </a:cubicBezTo>
                  <a:lnTo>
                    <a:pt x="163" y="298"/>
                  </a:lnTo>
                  <a:cubicBezTo>
                    <a:pt x="244" y="352"/>
                    <a:pt x="325" y="406"/>
                    <a:pt x="393" y="474"/>
                  </a:cubicBezTo>
                  <a:cubicBezTo>
                    <a:pt x="555" y="636"/>
                    <a:pt x="704" y="812"/>
                    <a:pt x="826" y="1015"/>
                  </a:cubicBezTo>
                  <a:lnTo>
                    <a:pt x="812" y="988"/>
                  </a:lnTo>
                  <a:lnTo>
                    <a:pt x="812" y="988"/>
                  </a:lnTo>
                  <a:cubicBezTo>
                    <a:pt x="893" y="1123"/>
                    <a:pt x="975" y="1258"/>
                    <a:pt x="1042" y="1407"/>
                  </a:cubicBezTo>
                  <a:cubicBezTo>
                    <a:pt x="961" y="1488"/>
                    <a:pt x="893" y="1570"/>
                    <a:pt x="826" y="1651"/>
                  </a:cubicBezTo>
                  <a:cubicBezTo>
                    <a:pt x="704" y="1786"/>
                    <a:pt x="609" y="1935"/>
                    <a:pt x="515" y="2084"/>
                  </a:cubicBezTo>
                  <a:cubicBezTo>
                    <a:pt x="420" y="2246"/>
                    <a:pt x="352" y="2409"/>
                    <a:pt x="298" y="2585"/>
                  </a:cubicBezTo>
                  <a:cubicBezTo>
                    <a:pt x="244" y="2760"/>
                    <a:pt x="230" y="2936"/>
                    <a:pt x="257" y="3112"/>
                  </a:cubicBezTo>
                  <a:cubicBezTo>
                    <a:pt x="271" y="3193"/>
                    <a:pt x="298" y="3261"/>
                    <a:pt x="339" y="3329"/>
                  </a:cubicBezTo>
                  <a:cubicBezTo>
                    <a:pt x="379" y="3410"/>
                    <a:pt x="447" y="3491"/>
                    <a:pt x="515" y="3545"/>
                  </a:cubicBezTo>
                  <a:cubicBezTo>
                    <a:pt x="582" y="3599"/>
                    <a:pt x="663" y="3640"/>
                    <a:pt x="745" y="3681"/>
                  </a:cubicBezTo>
                  <a:cubicBezTo>
                    <a:pt x="826" y="3708"/>
                    <a:pt x="921" y="3735"/>
                    <a:pt x="1015" y="3748"/>
                  </a:cubicBezTo>
                  <a:cubicBezTo>
                    <a:pt x="1049" y="3752"/>
                    <a:pt x="1083" y="3753"/>
                    <a:pt x="1117" y="3753"/>
                  </a:cubicBezTo>
                  <a:cubicBezTo>
                    <a:pt x="1218" y="3753"/>
                    <a:pt x="1320" y="3738"/>
                    <a:pt x="1421" y="3708"/>
                  </a:cubicBezTo>
                  <a:cubicBezTo>
                    <a:pt x="1529" y="3667"/>
                    <a:pt x="1624" y="3599"/>
                    <a:pt x="1692" y="3505"/>
                  </a:cubicBezTo>
                  <a:cubicBezTo>
                    <a:pt x="1759" y="3410"/>
                    <a:pt x="1814" y="3302"/>
                    <a:pt x="1827" y="3180"/>
                  </a:cubicBezTo>
                  <a:cubicBezTo>
                    <a:pt x="1854" y="3058"/>
                    <a:pt x="1854" y="2936"/>
                    <a:pt x="1841" y="2801"/>
                  </a:cubicBezTo>
                  <a:cubicBezTo>
                    <a:pt x="1827" y="2530"/>
                    <a:pt x="1759" y="2246"/>
                    <a:pt x="1665" y="1989"/>
                  </a:cubicBezTo>
                  <a:cubicBezTo>
                    <a:pt x="1624" y="1867"/>
                    <a:pt x="1570" y="1759"/>
                    <a:pt x="1529" y="1651"/>
                  </a:cubicBezTo>
                  <a:cubicBezTo>
                    <a:pt x="1584" y="1624"/>
                    <a:pt x="1651" y="1597"/>
                    <a:pt x="1705" y="1570"/>
                  </a:cubicBezTo>
                  <a:cubicBezTo>
                    <a:pt x="1841" y="1529"/>
                    <a:pt x="1989" y="1516"/>
                    <a:pt x="2138" y="1502"/>
                  </a:cubicBezTo>
                  <a:cubicBezTo>
                    <a:pt x="2171" y="1500"/>
                    <a:pt x="2203" y="1498"/>
                    <a:pt x="2236" y="1498"/>
                  </a:cubicBezTo>
                  <a:cubicBezTo>
                    <a:pt x="2383" y="1498"/>
                    <a:pt x="2536" y="1521"/>
                    <a:pt x="2680" y="1543"/>
                  </a:cubicBezTo>
                  <a:cubicBezTo>
                    <a:pt x="2910" y="1597"/>
                    <a:pt x="3126" y="1678"/>
                    <a:pt x="3343" y="1786"/>
                  </a:cubicBezTo>
                  <a:cubicBezTo>
                    <a:pt x="3546" y="1894"/>
                    <a:pt x="3735" y="2030"/>
                    <a:pt x="3911" y="2192"/>
                  </a:cubicBezTo>
                  <a:cubicBezTo>
                    <a:pt x="4006" y="2273"/>
                    <a:pt x="4087" y="2368"/>
                    <a:pt x="4168" y="2463"/>
                  </a:cubicBezTo>
                  <a:lnTo>
                    <a:pt x="4087" y="2490"/>
                  </a:lnTo>
                  <a:cubicBezTo>
                    <a:pt x="3924" y="2530"/>
                    <a:pt x="3789" y="2598"/>
                    <a:pt x="3640" y="2679"/>
                  </a:cubicBezTo>
                  <a:cubicBezTo>
                    <a:pt x="3573" y="2720"/>
                    <a:pt x="3505" y="2774"/>
                    <a:pt x="3437" y="2828"/>
                  </a:cubicBezTo>
                  <a:cubicBezTo>
                    <a:pt x="3248" y="2990"/>
                    <a:pt x="3099" y="3207"/>
                    <a:pt x="3004" y="3437"/>
                  </a:cubicBezTo>
                  <a:cubicBezTo>
                    <a:pt x="2937" y="3613"/>
                    <a:pt x="2883" y="3789"/>
                    <a:pt x="2869" y="3965"/>
                  </a:cubicBezTo>
                  <a:cubicBezTo>
                    <a:pt x="2855" y="4086"/>
                    <a:pt x="2855" y="4195"/>
                    <a:pt x="2869" y="4303"/>
                  </a:cubicBezTo>
                  <a:cubicBezTo>
                    <a:pt x="2883" y="4425"/>
                    <a:pt x="2910" y="4547"/>
                    <a:pt x="2950" y="4655"/>
                  </a:cubicBezTo>
                  <a:cubicBezTo>
                    <a:pt x="3018" y="4858"/>
                    <a:pt x="3153" y="5020"/>
                    <a:pt x="3316" y="5142"/>
                  </a:cubicBezTo>
                  <a:cubicBezTo>
                    <a:pt x="3478" y="5264"/>
                    <a:pt x="3667" y="5331"/>
                    <a:pt x="3870" y="5331"/>
                  </a:cubicBezTo>
                  <a:cubicBezTo>
                    <a:pt x="4087" y="5331"/>
                    <a:pt x="4303" y="5277"/>
                    <a:pt x="4479" y="5155"/>
                  </a:cubicBezTo>
                  <a:cubicBezTo>
                    <a:pt x="4790" y="4966"/>
                    <a:pt x="5020" y="4668"/>
                    <a:pt x="5115" y="4316"/>
                  </a:cubicBezTo>
                  <a:cubicBezTo>
                    <a:pt x="5142" y="4195"/>
                    <a:pt x="5169" y="4073"/>
                    <a:pt x="5169" y="3938"/>
                  </a:cubicBezTo>
                  <a:cubicBezTo>
                    <a:pt x="5183" y="3708"/>
                    <a:pt x="5156" y="3464"/>
                    <a:pt x="5088" y="3234"/>
                  </a:cubicBezTo>
                  <a:cubicBezTo>
                    <a:pt x="5061" y="3112"/>
                    <a:pt x="5020" y="2990"/>
                    <a:pt x="4980" y="2882"/>
                  </a:cubicBezTo>
                  <a:cubicBezTo>
                    <a:pt x="5183" y="2882"/>
                    <a:pt x="5386" y="2909"/>
                    <a:pt x="5575" y="2950"/>
                  </a:cubicBezTo>
                  <a:cubicBezTo>
                    <a:pt x="5900" y="3031"/>
                    <a:pt x="6198" y="3139"/>
                    <a:pt x="6495" y="3288"/>
                  </a:cubicBezTo>
                  <a:cubicBezTo>
                    <a:pt x="6685" y="3383"/>
                    <a:pt x="6861" y="3505"/>
                    <a:pt x="7023" y="3640"/>
                  </a:cubicBezTo>
                  <a:cubicBezTo>
                    <a:pt x="7158" y="3775"/>
                    <a:pt x="7280" y="3924"/>
                    <a:pt x="7375" y="4086"/>
                  </a:cubicBezTo>
                  <a:cubicBezTo>
                    <a:pt x="7524" y="4316"/>
                    <a:pt x="7632" y="4560"/>
                    <a:pt x="7713" y="4804"/>
                  </a:cubicBezTo>
                  <a:cubicBezTo>
                    <a:pt x="7835" y="5169"/>
                    <a:pt x="7903" y="5561"/>
                    <a:pt x="7916" y="5940"/>
                  </a:cubicBezTo>
                  <a:cubicBezTo>
                    <a:pt x="7930" y="6197"/>
                    <a:pt x="7916" y="6454"/>
                    <a:pt x="7903" y="6725"/>
                  </a:cubicBezTo>
                  <a:cubicBezTo>
                    <a:pt x="7881" y="6904"/>
                    <a:pt x="8015" y="7000"/>
                    <a:pt x="8150" y="7000"/>
                  </a:cubicBezTo>
                  <a:cubicBezTo>
                    <a:pt x="8270" y="7000"/>
                    <a:pt x="8390" y="6925"/>
                    <a:pt x="8403" y="6766"/>
                  </a:cubicBezTo>
                  <a:cubicBezTo>
                    <a:pt x="8457" y="6238"/>
                    <a:pt x="8430" y="5710"/>
                    <a:pt x="8336" y="5196"/>
                  </a:cubicBezTo>
                  <a:cubicBezTo>
                    <a:pt x="8295" y="4925"/>
                    <a:pt x="8214" y="4668"/>
                    <a:pt x="8119" y="4425"/>
                  </a:cubicBezTo>
                  <a:cubicBezTo>
                    <a:pt x="8024" y="4181"/>
                    <a:pt x="7889" y="3938"/>
                    <a:pt x="7740" y="3721"/>
                  </a:cubicBezTo>
                  <a:cubicBezTo>
                    <a:pt x="7551" y="3423"/>
                    <a:pt x="7294" y="3180"/>
                    <a:pt x="6982" y="2977"/>
                  </a:cubicBezTo>
                  <a:cubicBezTo>
                    <a:pt x="6698" y="2801"/>
                    <a:pt x="6401" y="2666"/>
                    <a:pt x="6076" y="2571"/>
                  </a:cubicBezTo>
                  <a:cubicBezTo>
                    <a:pt x="5751" y="2463"/>
                    <a:pt x="5413" y="2395"/>
                    <a:pt x="5061" y="2368"/>
                  </a:cubicBezTo>
                  <a:lnTo>
                    <a:pt x="4723" y="2368"/>
                  </a:lnTo>
                  <a:cubicBezTo>
                    <a:pt x="4655" y="2246"/>
                    <a:pt x="4560" y="2138"/>
                    <a:pt x="4466" y="2016"/>
                  </a:cubicBezTo>
                  <a:cubicBezTo>
                    <a:pt x="4317" y="1840"/>
                    <a:pt x="4127" y="1678"/>
                    <a:pt x="3924" y="1543"/>
                  </a:cubicBezTo>
                  <a:cubicBezTo>
                    <a:pt x="3505" y="1258"/>
                    <a:pt x="3018" y="1083"/>
                    <a:pt x="2517" y="1015"/>
                  </a:cubicBezTo>
                  <a:cubicBezTo>
                    <a:pt x="2436" y="1006"/>
                    <a:pt x="2353" y="1001"/>
                    <a:pt x="2271" y="1001"/>
                  </a:cubicBezTo>
                  <a:cubicBezTo>
                    <a:pt x="2105" y="1001"/>
                    <a:pt x="1940" y="1019"/>
                    <a:pt x="1787" y="1056"/>
                  </a:cubicBezTo>
                  <a:cubicBezTo>
                    <a:pt x="1624" y="1096"/>
                    <a:pt x="1462" y="1150"/>
                    <a:pt x="1326" y="1218"/>
                  </a:cubicBezTo>
                  <a:lnTo>
                    <a:pt x="1286" y="1164"/>
                  </a:lnTo>
                  <a:cubicBezTo>
                    <a:pt x="1137" y="907"/>
                    <a:pt x="975" y="663"/>
                    <a:pt x="785" y="433"/>
                  </a:cubicBezTo>
                  <a:cubicBezTo>
                    <a:pt x="636" y="257"/>
                    <a:pt x="447" y="108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082;p38">
              <a:extLst>
                <a:ext uri="{FF2B5EF4-FFF2-40B4-BE49-F238E27FC236}">
                  <a16:creationId xmlns:a16="http://schemas.microsoft.com/office/drawing/2014/main" id="{3EDBB810-3DB5-46D5-B537-F503A2F24497}"/>
                </a:ext>
              </a:extLst>
            </p:cNvPr>
            <p:cNvSpPr/>
            <p:nvPr/>
          </p:nvSpPr>
          <p:spPr>
            <a:xfrm>
              <a:off x="5067025" y="582900"/>
              <a:ext cx="168150" cy="188475"/>
            </a:xfrm>
            <a:custGeom>
              <a:avLst/>
              <a:gdLst/>
              <a:ahLst/>
              <a:cxnLst/>
              <a:rect l="l" t="t" r="r" b="b"/>
              <a:pathLst>
                <a:path w="6726" h="7539" extrusionOk="0">
                  <a:moveTo>
                    <a:pt x="1881" y="0"/>
                  </a:moveTo>
                  <a:cubicBezTo>
                    <a:pt x="1706" y="0"/>
                    <a:pt x="1530" y="27"/>
                    <a:pt x="1354" y="82"/>
                  </a:cubicBezTo>
                  <a:cubicBezTo>
                    <a:pt x="1056" y="163"/>
                    <a:pt x="785" y="339"/>
                    <a:pt x="582" y="569"/>
                  </a:cubicBezTo>
                  <a:cubicBezTo>
                    <a:pt x="461" y="704"/>
                    <a:pt x="352" y="839"/>
                    <a:pt x="258" y="1002"/>
                  </a:cubicBezTo>
                  <a:cubicBezTo>
                    <a:pt x="149" y="1164"/>
                    <a:pt x="82" y="1354"/>
                    <a:pt x="41" y="1543"/>
                  </a:cubicBezTo>
                  <a:cubicBezTo>
                    <a:pt x="1" y="1692"/>
                    <a:pt x="14" y="1854"/>
                    <a:pt x="55" y="2003"/>
                  </a:cubicBezTo>
                  <a:cubicBezTo>
                    <a:pt x="95" y="2138"/>
                    <a:pt x="163" y="2274"/>
                    <a:pt x="258" y="2382"/>
                  </a:cubicBezTo>
                  <a:cubicBezTo>
                    <a:pt x="352" y="2490"/>
                    <a:pt x="461" y="2598"/>
                    <a:pt x="569" y="2693"/>
                  </a:cubicBezTo>
                  <a:lnTo>
                    <a:pt x="691" y="2788"/>
                  </a:lnTo>
                  <a:cubicBezTo>
                    <a:pt x="772" y="2855"/>
                    <a:pt x="840" y="2923"/>
                    <a:pt x="921" y="2991"/>
                  </a:cubicBezTo>
                  <a:cubicBezTo>
                    <a:pt x="1015" y="3086"/>
                    <a:pt x="1110" y="3180"/>
                    <a:pt x="1191" y="3288"/>
                  </a:cubicBezTo>
                  <a:cubicBezTo>
                    <a:pt x="1273" y="3397"/>
                    <a:pt x="1340" y="3532"/>
                    <a:pt x="1394" y="3654"/>
                  </a:cubicBezTo>
                  <a:cubicBezTo>
                    <a:pt x="1462" y="3816"/>
                    <a:pt x="1503" y="3979"/>
                    <a:pt x="1530" y="4141"/>
                  </a:cubicBezTo>
                  <a:cubicBezTo>
                    <a:pt x="1557" y="4357"/>
                    <a:pt x="1557" y="4587"/>
                    <a:pt x="1530" y="4817"/>
                  </a:cubicBezTo>
                  <a:cubicBezTo>
                    <a:pt x="1476" y="5156"/>
                    <a:pt x="1381" y="5481"/>
                    <a:pt x="1259" y="5792"/>
                  </a:cubicBezTo>
                  <a:cubicBezTo>
                    <a:pt x="1097" y="6171"/>
                    <a:pt x="880" y="6536"/>
                    <a:pt x="637" y="6874"/>
                  </a:cubicBezTo>
                  <a:cubicBezTo>
                    <a:pt x="610" y="6901"/>
                    <a:pt x="610" y="6942"/>
                    <a:pt x="623" y="6969"/>
                  </a:cubicBezTo>
                  <a:cubicBezTo>
                    <a:pt x="623" y="7010"/>
                    <a:pt x="650" y="7037"/>
                    <a:pt x="677" y="7050"/>
                  </a:cubicBezTo>
                  <a:lnTo>
                    <a:pt x="691" y="7050"/>
                  </a:lnTo>
                  <a:cubicBezTo>
                    <a:pt x="1340" y="7321"/>
                    <a:pt x="2030" y="7483"/>
                    <a:pt x="2720" y="7524"/>
                  </a:cubicBezTo>
                  <a:cubicBezTo>
                    <a:pt x="2910" y="7537"/>
                    <a:pt x="3086" y="7537"/>
                    <a:pt x="3262" y="7537"/>
                  </a:cubicBezTo>
                  <a:cubicBezTo>
                    <a:pt x="3304" y="7538"/>
                    <a:pt x="3346" y="7539"/>
                    <a:pt x="3388" y="7539"/>
                  </a:cubicBezTo>
                  <a:cubicBezTo>
                    <a:pt x="3927" y="7539"/>
                    <a:pt x="4465" y="7459"/>
                    <a:pt x="4980" y="7321"/>
                  </a:cubicBezTo>
                  <a:cubicBezTo>
                    <a:pt x="5616" y="7145"/>
                    <a:pt x="6198" y="6807"/>
                    <a:pt x="6658" y="6319"/>
                  </a:cubicBezTo>
                  <a:cubicBezTo>
                    <a:pt x="6658" y="6319"/>
                    <a:pt x="6671" y="6306"/>
                    <a:pt x="6685" y="6306"/>
                  </a:cubicBezTo>
                  <a:cubicBezTo>
                    <a:pt x="6712" y="6279"/>
                    <a:pt x="6726" y="6238"/>
                    <a:pt x="6726" y="6211"/>
                  </a:cubicBezTo>
                  <a:cubicBezTo>
                    <a:pt x="6604" y="5264"/>
                    <a:pt x="6374" y="4330"/>
                    <a:pt x="6008" y="3437"/>
                  </a:cubicBezTo>
                  <a:cubicBezTo>
                    <a:pt x="5833" y="3004"/>
                    <a:pt x="5616" y="2598"/>
                    <a:pt x="5345" y="2206"/>
                  </a:cubicBezTo>
                  <a:cubicBezTo>
                    <a:pt x="5183" y="1962"/>
                    <a:pt x="4994" y="1719"/>
                    <a:pt x="4777" y="1516"/>
                  </a:cubicBezTo>
                  <a:cubicBezTo>
                    <a:pt x="4534" y="1272"/>
                    <a:pt x="4290" y="1042"/>
                    <a:pt x="4019" y="853"/>
                  </a:cubicBezTo>
                  <a:cubicBezTo>
                    <a:pt x="3749" y="650"/>
                    <a:pt x="3451" y="474"/>
                    <a:pt x="3153" y="325"/>
                  </a:cubicBezTo>
                  <a:cubicBezTo>
                    <a:pt x="2761" y="122"/>
                    <a:pt x="2328" y="14"/>
                    <a:pt x="1881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083;p38">
              <a:extLst>
                <a:ext uri="{FF2B5EF4-FFF2-40B4-BE49-F238E27FC236}">
                  <a16:creationId xmlns:a16="http://schemas.microsoft.com/office/drawing/2014/main" id="{17DA2541-F99E-4F5A-A6FE-545C06653AF5}"/>
                </a:ext>
              </a:extLst>
            </p:cNvPr>
            <p:cNvSpPr/>
            <p:nvPr/>
          </p:nvSpPr>
          <p:spPr>
            <a:xfrm>
              <a:off x="5067025" y="583225"/>
              <a:ext cx="91700" cy="188450"/>
            </a:xfrm>
            <a:custGeom>
              <a:avLst/>
              <a:gdLst/>
              <a:ahLst/>
              <a:cxnLst/>
              <a:rect l="l" t="t" r="r" b="b"/>
              <a:pathLst>
                <a:path w="3668" h="7538" extrusionOk="0">
                  <a:moveTo>
                    <a:pt x="1651" y="1"/>
                  </a:moveTo>
                  <a:cubicBezTo>
                    <a:pt x="1543" y="14"/>
                    <a:pt x="1435" y="42"/>
                    <a:pt x="1340" y="69"/>
                  </a:cubicBezTo>
                  <a:lnTo>
                    <a:pt x="1354" y="55"/>
                  </a:lnTo>
                  <a:lnTo>
                    <a:pt x="1354" y="55"/>
                  </a:lnTo>
                  <a:cubicBezTo>
                    <a:pt x="1056" y="136"/>
                    <a:pt x="785" y="312"/>
                    <a:pt x="569" y="542"/>
                  </a:cubicBezTo>
                  <a:cubicBezTo>
                    <a:pt x="447" y="678"/>
                    <a:pt x="339" y="826"/>
                    <a:pt x="258" y="989"/>
                  </a:cubicBezTo>
                  <a:cubicBezTo>
                    <a:pt x="149" y="1151"/>
                    <a:pt x="82" y="1327"/>
                    <a:pt x="28" y="1530"/>
                  </a:cubicBezTo>
                  <a:cubicBezTo>
                    <a:pt x="1" y="1679"/>
                    <a:pt x="1" y="1841"/>
                    <a:pt x="41" y="1990"/>
                  </a:cubicBezTo>
                  <a:cubicBezTo>
                    <a:pt x="95" y="2125"/>
                    <a:pt x="163" y="2261"/>
                    <a:pt x="258" y="2369"/>
                  </a:cubicBezTo>
                  <a:cubicBezTo>
                    <a:pt x="352" y="2477"/>
                    <a:pt x="447" y="2572"/>
                    <a:pt x="569" y="2667"/>
                  </a:cubicBezTo>
                  <a:lnTo>
                    <a:pt x="691" y="2775"/>
                  </a:lnTo>
                  <a:cubicBezTo>
                    <a:pt x="758" y="2842"/>
                    <a:pt x="840" y="2910"/>
                    <a:pt x="921" y="2978"/>
                  </a:cubicBezTo>
                  <a:cubicBezTo>
                    <a:pt x="1015" y="3073"/>
                    <a:pt x="1097" y="3167"/>
                    <a:pt x="1191" y="3275"/>
                  </a:cubicBezTo>
                  <a:cubicBezTo>
                    <a:pt x="1273" y="3384"/>
                    <a:pt x="1340" y="3506"/>
                    <a:pt x="1394" y="3641"/>
                  </a:cubicBezTo>
                  <a:cubicBezTo>
                    <a:pt x="1462" y="3790"/>
                    <a:pt x="1503" y="3952"/>
                    <a:pt x="1530" y="4128"/>
                  </a:cubicBezTo>
                  <a:cubicBezTo>
                    <a:pt x="1557" y="4344"/>
                    <a:pt x="1557" y="4574"/>
                    <a:pt x="1530" y="4804"/>
                  </a:cubicBezTo>
                  <a:cubicBezTo>
                    <a:pt x="1476" y="5129"/>
                    <a:pt x="1381" y="5454"/>
                    <a:pt x="1245" y="5779"/>
                  </a:cubicBezTo>
                  <a:cubicBezTo>
                    <a:pt x="1083" y="6158"/>
                    <a:pt x="880" y="6523"/>
                    <a:pt x="623" y="6861"/>
                  </a:cubicBezTo>
                  <a:cubicBezTo>
                    <a:pt x="610" y="6888"/>
                    <a:pt x="596" y="6929"/>
                    <a:pt x="610" y="6956"/>
                  </a:cubicBezTo>
                  <a:cubicBezTo>
                    <a:pt x="623" y="6997"/>
                    <a:pt x="637" y="7024"/>
                    <a:pt x="677" y="7037"/>
                  </a:cubicBezTo>
                  <a:lnTo>
                    <a:pt x="691" y="7051"/>
                  </a:lnTo>
                  <a:cubicBezTo>
                    <a:pt x="1340" y="7321"/>
                    <a:pt x="2017" y="7484"/>
                    <a:pt x="2720" y="7524"/>
                  </a:cubicBezTo>
                  <a:cubicBezTo>
                    <a:pt x="2923" y="7538"/>
                    <a:pt x="3099" y="7538"/>
                    <a:pt x="3262" y="7538"/>
                  </a:cubicBezTo>
                  <a:lnTo>
                    <a:pt x="3559" y="7538"/>
                  </a:lnTo>
                  <a:cubicBezTo>
                    <a:pt x="3559" y="7497"/>
                    <a:pt x="3573" y="7443"/>
                    <a:pt x="3573" y="7402"/>
                  </a:cubicBezTo>
                  <a:cubicBezTo>
                    <a:pt x="3668" y="6699"/>
                    <a:pt x="3668" y="5982"/>
                    <a:pt x="3573" y="5278"/>
                  </a:cubicBezTo>
                  <a:cubicBezTo>
                    <a:pt x="3505" y="4750"/>
                    <a:pt x="3370" y="4250"/>
                    <a:pt x="3180" y="3763"/>
                  </a:cubicBezTo>
                  <a:cubicBezTo>
                    <a:pt x="3126" y="3641"/>
                    <a:pt x="3072" y="3519"/>
                    <a:pt x="3005" y="3411"/>
                  </a:cubicBezTo>
                  <a:cubicBezTo>
                    <a:pt x="2950" y="3289"/>
                    <a:pt x="2883" y="3181"/>
                    <a:pt x="2802" y="3073"/>
                  </a:cubicBezTo>
                  <a:cubicBezTo>
                    <a:pt x="2693" y="2937"/>
                    <a:pt x="2572" y="2815"/>
                    <a:pt x="2423" y="2707"/>
                  </a:cubicBezTo>
                  <a:cubicBezTo>
                    <a:pt x="2274" y="2585"/>
                    <a:pt x="2125" y="2491"/>
                    <a:pt x="1963" y="2382"/>
                  </a:cubicBezTo>
                  <a:cubicBezTo>
                    <a:pt x="1800" y="2274"/>
                    <a:pt x="1665" y="2179"/>
                    <a:pt x="1516" y="2071"/>
                  </a:cubicBezTo>
                  <a:cubicBezTo>
                    <a:pt x="1381" y="1963"/>
                    <a:pt x="1273" y="1855"/>
                    <a:pt x="1164" y="1719"/>
                  </a:cubicBezTo>
                  <a:cubicBezTo>
                    <a:pt x="1124" y="1665"/>
                    <a:pt x="1083" y="1598"/>
                    <a:pt x="1056" y="1530"/>
                  </a:cubicBezTo>
                  <a:cubicBezTo>
                    <a:pt x="1029" y="1449"/>
                    <a:pt x="1002" y="1368"/>
                    <a:pt x="988" y="1273"/>
                  </a:cubicBezTo>
                  <a:cubicBezTo>
                    <a:pt x="988" y="1192"/>
                    <a:pt x="988" y="1111"/>
                    <a:pt x="988" y="1016"/>
                  </a:cubicBezTo>
                  <a:cubicBezTo>
                    <a:pt x="988" y="975"/>
                    <a:pt x="1015" y="935"/>
                    <a:pt x="1029" y="894"/>
                  </a:cubicBezTo>
                  <a:cubicBezTo>
                    <a:pt x="1029" y="853"/>
                    <a:pt x="1056" y="813"/>
                    <a:pt x="1070" y="772"/>
                  </a:cubicBezTo>
                  <a:cubicBezTo>
                    <a:pt x="1137" y="610"/>
                    <a:pt x="1245" y="461"/>
                    <a:pt x="1354" y="326"/>
                  </a:cubicBezTo>
                  <a:cubicBezTo>
                    <a:pt x="1448" y="217"/>
                    <a:pt x="1543" y="109"/>
                    <a:pt x="165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084;p38">
              <a:extLst>
                <a:ext uri="{FF2B5EF4-FFF2-40B4-BE49-F238E27FC236}">
                  <a16:creationId xmlns:a16="http://schemas.microsoft.com/office/drawing/2014/main" id="{11CB8165-64D0-4366-A2F9-5305EBDEAD5F}"/>
                </a:ext>
              </a:extLst>
            </p:cNvPr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085;p38">
              <a:extLst>
                <a:ext uri="{FF2B5EF4-FFF2-40B4-BE49-F238E27FC236}">
                  <a16:creationId xmlns:a16="http://schemas.microsoft.com/office/drawing/2014/main" id="{3085F14D-840C-44A1-9AAA-8D9152F84CD7}"/>
                </a:ext>
              </a:extLst>
            </p:cNvPr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86;p38">
              <a:extLst>
                <a:ext uri="{FF2B5EF4-FFF2-40B4-BE49-F238E27FC236}">
                  <a16:creationId xmlns:a16="http://schemas.microsoft.com/office/drawing/2014/main" id="{46F2FD50-230A-4D3D-AC13-D178598EE9FC}"/>
                </a:ext>
              </a:extLst>
            </p:cNvPr>
            <p:cNvSpPr/>
            <p:nvPr/>
          </p:nvSpPr>
          <p:spPr>
            <a:xfrm>
              <a:off x="5137400" y="65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87;p38">
              <a:extLst>
                <a:ext uri="{FF2B5EF4-FFF2-40B4-BE49-F238E27FC236}">
                  <a16:creationId xmlns:a16="http://schemas.microsoft.com/office/drawing/2014/main" id="{56A5B19B-F0D2-4AF1-AF9A-AB4D3E11F5B6}"/>
                </a:ext>
              </a:extLst>
            </p:cNvPr>
            <p:cNvSpPr/>
            <p:nvPr/>
          </p:nvSpPr>
          <p:spPr>
            <a:xfrm>
              <a:off x="5137400" y="66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88;p38">
              <a:extLst>
                <a:ext uri="{FF2B5EF4-FFF2-40B4-BE49-F238E27FC236}">
                  <a16:creationId xmlns:a16="http://schemas.microsoft.com/office/drawing/2014/main" id="{F9F70BA9-87F3-42E1-A5A2-A991F7AD9676}"/>
                </a:ext>
              </a:extLst>
            </p:cNvPr>
            <p:cNvSpPr/>
            <p:nvPr/>
          </p:nvSpPr>
          <p:spPr>
            <a:xfrm>
              <a:off x="5131975" y="601175"/>
              <a:ext cx="83575" cy="126225"/>
            </a:xfrm>
            <a:custGeom>
              <a:avLst/>
              <a:gdLst/>
              <a:ahLst/>
              <a:cxnLst/>
              <a:rect l="l" t="t" r="r" b="b"/>
              <a:pathLst>
                <a:path w="3343" h="5049" extrusionOk="0">
                  <a:moveTo>
                    <a:pt x="41" y="0"/>
                  </a:moveTo>
                  <a:cubicBezTo>
                    <a:pt x="14" y="0"/>
                    <a:pt x="1" y="14"/>
                    <a:pt x="1" y="27"/>
                  </a:cubicBezTo>
                  <a:cubicBezTo>
                    <a:pt x="1" y="54"/>
                    <a:pt x="14" y="81"/>
                    <a:pt x="28" y="81"/>
                  </a:cubicBezTo>
                  <a:lnTo>
                    <a:pt x="109" y="122"/>
                  </a:lnTo>
                  <a:cubicBezTo>
                    <a:pt x="393" y="271"/>
                    <a:pt x="664" y="460"/>
                    <a:pt x="907" y="677"/>
                  </a:cubicBezTo>
                  <a:lnTo>
                    <a:pt x="894" y="677"/>
                  </a:lnTo>
                  <a:cubicBezTo>
                    <a:pt x="975" y="744"/>
                    <a:pt x="1056" y="826"/>
                    <a:pt x="1137" y="907"/>
                  </a:cubicBezTo>
                  <a:cubicBezTo>
                    <a:pt x="1218" y="988"/>
                    <a:pt x="1300" y="1083"/>
                    <a:pt x="1381" y="1177"/>
                  </a:cubicBezTo>
                  <a:cubicBezTo>
                    <a:pt x="1530" y="1367"/>
                    <a:pt x="1678" y="1570"/>
                    <a:pt x="1814" y="1773"/>
                  </a:cubicBezTo>
                  <a:cubicBezTo>
                    <a:pt x="1990" y="2043"/>
                    <a:pt x="2152" y="2327"/>
                    <a:pt x="2287" y="2625"/>
                  </a:cubicBezTo>
                  <a:cubicBezTo>
                    <a:pt x="2430" y="2910"/>
                    <a:pt x="2548" y="3208"/>
                    <a:pt x="2653" y="3518"/>
                  </a:cubicBezTo>
                  <a:lnTo>
                    <a:pt x="2653" y="3518"/>
                  </a:lnTo>
                  <a:cubicBezTo>
                    <a:pt x="2653" y="3518"/>
                    <a:pt x="2653" y="3518"/>
                    <a:pt x="2653" y="3518"/>
                  </a:cubicBezTo>
                  <a:lnTo>
                    <a:pt x="2653" y="3518"/>
                  </a:lnTo>
                  <a:cubicBezTo>
                    <a:pt x="2653" y="3519"/>
                    <a:pt x="2653" y="3520"/>
                    <a:pt x="2653" y="3520"/>
                  </a:cubicBezTo>
                  <a:lnTo>
                    <a:pt x="2653" y="3520"/>
                  </a:lnTo>
                  <a:cubicBezTo>
                    <a:pt x="2653" y="3520"/>
                    <a:pt x="2653" y="3519"/>
                    <a:pt x="2653" y="3518"/>
                  </a:cubicBezTo>
                  <a:lnTo>
                    <a:pt x="2653" y="3518"/>
                  </a:lnTo>
                  <a:cubicBezTo>
                    <a:pt x="2653" y="3524"/>
                    <a:pt x="2655" y="3529"/>
                    <a:pt x="2657" y="3534"/>
                  </a:cubicBezTo>
                  <a:lnTo>
                    <a:pt x="2657" y="3534"/>
                  </a:lnTo>
                  <a:cubicBezTo>
                    <a:pt x="2656" y="3530"/>
                    <a:pt x="2655" y="3525"/>
                    <a:pt x="2653" y="3520"/>
                  </a:cubicBezTo>
                  <a:lnTo>
                    <a:pt x="2653" y="3520"/>
                  </a:lnTo>
                  <a:cubicBezTo>
                    <a:pt x="2655" y="3526"/>
                    <a:pt x="2657" y="3532"/>
                    <a:pt x="2659" y="3538"/>
                  </a:cubicBezTo>
                  <a:lnTo>
                    <a:pt x="2659" y="3538"/>
                  </a:lnTo>
                  <a:cubicBezTo>
                    <a:pt x="2659" y="3537"/>
                    <a:pt x="2658" y="3536"/>
                    <a:pt x="2657" y="3534"/>
                  </a:cubicBezTo>
                  <a:lnTo>
                    <a:pt x="2657" y="3534"/>
                  </a:lnTo>
                  <a:cubicBezTo>
                    <a:pt x="2724" y="3759"/>
                    <a:pt x="2789" y="3984"/>
                    <a:pt x="2842" y="4208"/>
                  </a:cubicBezTo>
                  <a:cubicBezTo>
                    <a:pt x="2869" y="4330"/>
                    <a:pt x="2883" y="4438"/>
                    <a:pt x="2910" y="4547"/>
                  </a:cubicBezTo>
                  <a:cubicBezTo>
                    <a:pt x="2937" y="4655"/>
                    <a:pt x="2950" y="4777"/>
                    <a:pt x="2964" y="4885"/>
                  </a:cubicBezTo>
                  <a:cubicBezTo>
                    <a:pt x="2989" y="4984"/>
                    <a:pt x="3070" y="5049"/>
                    <a:pt x="3156" y="5049"/>
                  </a:cubicBezTo>
                  <a:cubicBezTo>
                    <a:pt x="3164" y="5049"/>
                    <a:pt x="3172" y="5048"/>
                    <a:pt x="3180" y="5047"/>
                  </a:cubicBezTo>
                  <a:cubicBezTo>
                    <a:pt x="3235" y="5034"/>
                    <a:pt x="3275" y="5007"/>
                    <a:pt x="3316" y="4966"/>
                  </a:cubicBezTo>
                  <a:cubicBezTo>
                    <a:pt x="3316" y="4952"/>
                    <a:pt x="3329" y="4939"/>
                    <a:pt x="3329" y="4925"/>
                  </a:cubicBezTo>
                  <a:cubicBezTo>
                    <a:pt x="3343" y="4885"/>
                    <a:pt x="3343" y="4858"/>
                    <a:pt x="3329" y="4817"/>
                  </a:cubicBezTo>
                  <a:lnTo>
                    <a:pt x="3329" y="4844"/>
                  </a:lnTo>
                  <a:cubicBezTo>
                    <a:pt x="3302" y="4452"/>
                    <a:pt x="3235" y="4046"/>
                    <a:pt x="3113" y="3667"/>
                  </a:cubicBezTo>
                  <a:cubicBezTo>
                    <a:pt x="2977" y="3261"/>
                    <a:pt x="2815" y="2869"/>
                    <a:pt x="2612" y="2503"/>
                  </a:cubicBezTo>
                  <a:cubicBezTo>
                    <a:pt x="2423" y="2124"/>
                    <a:pt x="2179" y="1773"/>
                    <a:pt x="1908" y="1448"/>
                  </a:cubicBezTo>
                  <a:cubicBezTo>
                    <a:pt x="1773" y="1299"/>
                    <a:pt x="1638" y="1150"/>
                    <a:pt x="1489" y="1001"/>
                  </a:cubicBezTo>
                  <a:cubicBezTo>
                    <a:pt x="1340" y="866"/>
                    <a:pt x="1191" y="731"/>
                    <a:pt x="1029" y="609"/>
                  </a:cubicBezTo>
                  <a:cubicBezTo>
                    <a:pt x="731" y="365"/>
                    <a:pt x="393" y="162"/>
                    <a:pt x="5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89;p38">
              <a:extLst>
                <a:ext uri="{FF2B5EF4-FFF2-40B4-BE49-F238E27FC236}">
                  <a16:creationId xmlns:a16="http://schemas.microsoft.com/office/drawing/2014/main" id="{0DCE8E46-B490-4BB4-9722-575FDFC35AEF}"/>
                </a:ext>
              </a:extLst>
            </p:cNvPr>
            <p:cNvSpPr/>
            <p:nvPr/>
          </p:nvSpPr>
          <p:spPr>
            <a:xfrm>
              <a:off x="5139425" y="645825"/>
              <a:ext cx="38575" cy="78550"/>
            </a:xfrm>
            <a:custGeom>
              <a:avLst/>
              <a:gdLst/>
              <a:ahLst/>
              <a:cxnLst/>
              <a:rect l="l" t="t" r="r" b="b"/>
              <a:pathLst>
                <a:path w="1543" h="3142" extrusionOk="0">
                  <a:moveTo>
                    <a:pt x="68" y="0"/>
                  </a:moveTo>
                  <a:cubicBezTo>
                    <a:pt x="68" y="0"/>
                    <a:pt x="54" y="0"/>
                    <a:pt x="41" y="14"/>
                  </a:cubicBezTo>
                  <a:lnTo>
                    <a:pt x="27" y="14"/>
                  </a:lnTo>
                  <a:cubicBezTo>
                    <a:pt x="0" y="27"/>
                    <a:pt x="0" y="54"/>
                    <a:pt x="27" y="68"/>
                  </a:cubicBezTo>
                  <a:cubicBezTo>
                    <a:pt x="81" y="149"/>
                    <a:pt x="149" y="217"/>
                    <a:pt x="203" y="298"/>
                  </a:cubicBezTo>
                  <a:cubicBezTo>
                    <a:pt x="257" y="366"/>
                    <a:pt x="311" y="460"/>
                    <a:pt x="379" y="541"/>
                  </a:cubicBezTo>
                  <a:lnTo>
                    <a:pt x="379" y="528"/>
                  </a:lnTo>
                  <a:cubicBezTo>
                    <a:pt x="433" y="636"/>
                    <a:pt x="501" y="731"/>
                    <a:pt x="555" y="839"/>
                  </a:cubicBezTo>
                  <a:cubicBezTo>
                    <a:pt x="623" y="934"/>
                    <a:pt x="677" y="1056"/>
                    <a:pt x="731" y="1164"/>
                  </a:cubicBezTo>
                  <a:cubicBezTo>
                    <a:pt x="839" y="1394"/>
                    <a:pt x="934" y="1637"/>
                    <a:pt x="1015" y="1881"/>
                  </a:cubicBezTo>
                  <a:lnTo>
                    <a:pt x="1015" y="1854"/>
                  </a:lnTo>
                  <a:cubicBezTo>
                    <a:pt x="1069" y="2043"/>
                    <a:pt x="1123" y="2246"/>
                    <a:pt x="1164" y="2436"/>
                  </a:cubicBezTo>
                  <a:cubicBezTo>
                    <a:pt x="1205" y="2625"/>
                    <a:pt x="1218" y="2828"/>
                    <a:pt x="1245" y="3018"/>
                  </a:cubicBezTo>
                  <a:cubicBezTo>
                    <a:pt x="1245" y="3058"/>
                    <a:pt x="1272" y="3099"/>
                    <a:pt x="1299" y="3112"/>
                  </a:cubicBezTo>
                  <a:cubicBezTo>
                    <a:pt x="1325" y="3133"/>
                    <a:pt x="1355" y="3142"/>
                    <a:pt x="1385" y="3142"/>
                  </a:cubicBezTo>
                  <a:cubicBezTo>
                    <a:pt x="1433" y="3142"/>
                    <a:pt x="1482" y="3119"/>
                    <a:pt x="1516" y="3085"/>
                  </a:cubicBezTo>
                  <a:cubicBezTo>
                    <a:pt x="1529" y="3045"/>
                    <a:pt x="1543" y="3004"/>
                    <a:pt x="1529" y="2977"/>
                  </a:cubicBezTo>
                  <a:cubicBezTo>
                    <a:pt x="1502" y="2706"/>
                    <a:pt x="1435" y="2436"/>
                    <a:pt x="1353" y="2179"/>
                  </a:cubicBezTo>
                  <a:cubicBezTo>
                    <a:pt x="1259" y="1908"/>
                    <a:pt x="1150" y="1651"/>
                    <a:pt x="1029" y="1394"/>
                  </a:cubicBezTo>
                  <a:cubicBezTo>
                    <a:pt x="907" y="1150"/>
                    <a:pt x="772" y="907"/>
                    <a:pt x="609" y="677"/>
                  </a:cubicBezTo>
                  <a:cubicBezTo>
                    <a:pt x="460" y="447"/>
                    <a:pt x="284" y="217"/>
                    <a:pt x="109" y="14"/>
                  </a:cubicBezTo>
                  <a:cubicBezTo>
                    <a:pt x="95" y="0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90;p38">
              <a:extLst>
                <a:ext uri="{FF2B5EF4-FFF2-40B4-BE49-F238E27FC236}">
                  <a16:creationId xmlns:a16="http://schemas.microsoft.com/office/drawing/2014/main" id="{B1CD7596-CEBB-4C56-B0B2-62DD50A3767A}"/>
                </a:ext>
              </a:extLst>
            </p:cNvPr>
            <p:cNvSpPr/>
            <p:nvPr/>
          </p:nvSpPr>
          <p:spPr>
            <a:xfrm>
              <a:off x="5105600" y="608275"/>
              <a:ext cx="72400" cy="65775"/>
            </a:xfrm>
            <a:custGeom>
              <a:avLst/>
              <a:gdLst/>
              <a:ahLst/>
              <a:cxnLst/>
              <a:rect l="l" t="t" r="r" b="b"/>
              <a:pathLst>
                <a:path w="2896" h="2631" extrusionOk="0">
                  <a:moveTo>
                    <a:pt x="176" y="0"/>
                  </a:moveTo>
                  <a:cubicBezTo>
                    <a:pt x="108" y="0"/>
                    <a:pt x="54" y="41"/>
                    <a:pt x="27" y="109"/>
                  </a:cubicBezTo>
                  <a:lnTo>
                    <a:pt x="27" y="95"/>
                  </a:lnTo>
                  <a:lnTo>
                    <a:pt x="27" y="95"/>
                  </a:lnTo>
                  <a:cubicBezTo>
                    <a:pt x="0" y="163"/>
                    <a:pt x="27" y="244"/>
                    <a:pt x="95" y="284"/>
                  </a:cubicBezTo>
                  <a:cubicBezTo>
                    <a:pt x="149" y="311"/>
                    <a:pt x="217" y="352"/>
                    <a:pt x="284" y="379"/>
                  </a:cubicBezTo>
                  <a:lnTo>
                    <a:pt x="474" y="460"/>
                  </a:lnTo>
                  <a:cubicBezTo>
                    <a:pt x="596" y="501"/>
                    <a:pt x="717" y="555"/>
                    <a:pt x="826" y="623"/>
                  </a:cubicBezTo>
                  <a:cubicBezTo>
                    <a:pt x="812" y="623"/>
                    <a:pt x="798" y="609"/>
                    <a:pt x="785" y="609"/>
                  </a:cubicBezTo>
                  <a:lnTo>
                    <a:pt x="785" y="609"/>
                  </a:lnTo>
                  <a:lnTo>
                    <a:pt x="961" y="690"/>
                  </a:lnTo>
                  <a:lnTo>
                    <a:pt x="934" y="677"/>
                  </a:lnTo>
                  <a:lnTo>
                    <a:pt x="934" y="677"/>
                  </a:lnTo>
                  <a:cubicBezTo>
                    <a:pt x="1110" y="758"/>
                    <a:pt x="1259" y="866"/>
                    <a:pt x="1421" y="961"/>
                  </a:cubicBezTo>
                  <a:cubicBezTo>
                    <a:pt x="1597" y="1069"/>
                    <a:pt x="1746" y="1191"/>
                    <a:pt x="1895" y="1326"/>
                  </a:cubicBezTo>
                  <a:lnTo>
                    <a:pt x="1881" y="1313"/>
                  </a:lnTo>
                  <a:lnTo>
                    <a:pt x="1881" y="1313"/>
                  </a:lnTo>
                  <a:cubicBezTo>
                    <a:pt x="2125" y="1529"/>
                    <a:pt x="2328" y="1773"/>
                    <a:pt x="2503" y="2043"/>
                  </a:cubicBezTo>
                  <a:cubicBezTo>
                    <a:pt x="2625" y="2219"/>
                    <a:pt x="2720" y="2409"/>
                    <a:pt x="2815" y="2612"/>
                  </a:cubicBezTo>
                  <a:cubicBezTo>
                    <a:pt x="2824" y="2621"/>
                    <a:pt x="2841" y="2631"/>
                    <a:pt x="2854" y="2631"/>
                  </a:cubicBezTo>
                  <a:cubicBezTo>
                    <a:pt x="2860" y="2631"/>
                    <a:pt x="2865" y="2629"/>
                    <a:pt x="2869" y="2625"/>
                  </a:cubicBezTo>
                  <a:cubicBezTo>
                    <a:pt x="2896" y="2625"/>
                    <a:pt x="2896" y="2598"/>
                    <a:pt x="2882" y="2571"/>
                  </a:cubicBezTo>
                  <a:cubicBezTo>
                    <a:pt x="2639" y="1989"/>
                    <a:pt x="2287" y="1448"/>
                    <a:pt x="1840" y="1002"/>
                  </a:cubicBezTo>
                  <a:cubicBezTo>
                    <a:pt x="1732" y="880"/>
                    <a:pt x="1624" y="785"/>
                    <a:pt x="1502" y="677"/>
                  </a:cubicBezTo>
                  <a:cubicBezTo>
                    <a:pt x="1380" y="569"/>
                    <a:pt x="1245" y="474"/>
                    <a:pt x="1110" y="393"/>
                  </a:cubicBezTo>
                  <a:cubicBezTo>
                    <a:pt x="1042" y="352"/>
                    <a:pt x="988" y="325"/>
                    <a:pt x="920" y="284"/>
                  </a:cubicBezTo>
                  <a:cubicBezTo>
                    <a:pt x="853" y="244"/>
                    <a:pt x="758" y="203"/>
                    <a:pt x="677" y="163"/>
                  </a:cubicBezTo>
                  <a:cubicBezTo>
                    <a:pt x="609" y="122"/>
                    <a:pt x="528" y="95"/>
                    <a:pt x="447" y="68"/>
                  </a:cubicBezTo>
                  <a:cubicBezTo>
                    <a:pt x="366" y="27"/>
                    <a:pt x="284" y="14"/>
                    <a:pt x="19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91;p38">
              <a:extLst>
                <a:ext uri="{FF2B5EF4-FFF2-40B4-BE49-F238E27FC236}">
                  <a16:creationId xmlns:a16="http://schemas.microsoft.com/office/drawing/2014/main" id="{1048643B-ED61-4418-AB15-90195E55115C}"/>
                </a:ext>
              </a:extLst>
            </p:cNvPr>
            <p:cNvSpPr/>
            <p:nvPr/>
          </p:nvSpPr>
          <p:spPr>
            <a:xfrm>
              <a:off x="4846125" y="705025"/>
              <a:ext cx="670150" cy="531450"/>
            </a:xfrm>
            <a:custGeom>
              <a:avLst/>
              <a:gdLst/>
              <a:ahLst/>
              <a:cxnLst/>
              <a:rect l="l" t="t" r="r" b="b"/>
              <a:pathLst>
                <a:path w="26806" h="21258" extrusionOk="0">
                  <a:moveTo>
                    <a:pt x="13180" y="0"/>
                  </a:moveTo>
                  <a:cubicBezTo>
                    <a:pt x="13031" y="0"/>
                    <a:pt x="12896" y="0"/>
                    <a:pt x="12761" y="14"/>
                  </a:cubicBezTo>
                  <a:cubicBezTo>
                    <a:pt x="11922" y="68"/>
                    <a:pt x="11096" y="298"/>
                    <a:pt x="10339" y="690"/>
                  </a:cubicBezTo>
                  <a:cubicBezTo>
                    <a:pt x="9946" y="893"/>
                    <a:pt x="9567" y="1137"/>
                    <a:pt x="9229" y="1421"/>
                  </a:cubicBezTo>
                  <a:cubicBezTo>
                    <a:pt x="9107" y="1502"/>
                    <a:pt x="9013" y="1583"/>
                    <a:pt x="8931" y="1664"/>
                  </a:cubicBezTo>
                  <a:cubicBezTo>
                    <a:pt x="8552" y="1543"/>
                    <a:pt x="8160" y="1462"/>
                    <a:pt x="7754" y="1421"/>
                  </a:cubicBezTo>
                  <a:cubicBezTo>
                    <a:pt x="7605" y="1407"/>
                    <a:pt x="7456" y="1394"/>
                    <a:pt x="7294" y="1394"/>
                  </a:cubicBezTo>
                  <a:cubicBezTo>
                    <a:pt x="6306" y="1394"/>
                    <a:pt x="5359" y="1692"/>
                    <a:pt x="4547" y="2246"/>
                  </a:cubicBezTo>
                  <a:cubicBezTo>
                    <a:pt x="3898" y="2679"/>
                    <a:pt x="3329" y="3207"/>
                    <a:pt x="2856" y="3829"/>
                  </a:cubicBezTo>
                  <a:cubicBezTo>
                    <a:pt x="2355" y="4465"/>
                    <a:pt x="1922" y="5155"/>
                    <a:pt x="1570" y="5886"/>
                  </a:cubicBezTo>
                  <a:cubicBezTo>
                    <a:pt x="1205" y="6630"/>
                    <a:pt x="894" y="7388"/>
                    <a:pt x="664" y="8186"/>
                  </a:cubicBezTo>
                  <a:cubicBezTo>
                    <a:pt x="434" y="8917"/>
                    <a:pt x="258" y="9661"/>
                    <a:pt x="150" y="10433"/>
                  </a:cubicBezTo>
                  <a:cubicBezTo>
                    <a:pt x="28" y="11272"/>
                    <a:pt x="1" y="12124"/>
                    <a:pt x="55" y="12963"/>
                  </a:cubicBezTo>
                  <a:cubicBezTo>
                    <a:pt x="123" y="13829"/>
                    <a:pt x="285" y="14681"/>
                    <a:pt x="542" y="15507"/>
                  </a:cubicBezTo>
                  <a:cubicBezTo>
                    <a:pt x="677" y="15899"/>
                    <a:pt x="826" y="16292"/>
                    <a:pt x="1016" y="16670"/>
                  </a:cubicBezTo>
                  <a:cubicBezTo>
                    <a:pt x="1192" y="17036"/>
                    <a:pt x="1395" y="17388"/>
                    <a:pt x="1625" y="17712"/>
                  </a:cubicBezTo>
                  <a:cubicBezTo>
                    <a:pt x="2085" y="18375"/>
                    <a:pt x="2653" y="18944"/>
                    <a:pt x="3316" y="19390"/>
                  </a:cubicBezTo>
                  <a:cubicBezTo>
                    <a:pt x="4006" y="19837"/>
                    <a:pt x="4777" y="20148"/>
                    <a:pt x="5603" y="20283"/>
                  </a:cubicBezTo>
                  <a:cubicBezTo>
                    <a:pt x="5995" y="20364"/>
                    <a:pt x="6415" y="20392"/>
                    <a:pt x="6820" y="20392"/>
                  </a:cubicBezTo>
                  <a:lnTo>
                    <a:pt x="6969" y="20392"/>
                  </a:lnTo>
                  <a:cubicBezTo>
                    <a:pt x="7524" y="20392"/>
                    <a:pt x="8079" y="20310"/>
                    <a:pt x="8607" y="20161"/>
                  </a:cubicBezTo>
                  <a:cubicBezTo>
                    <a:pt x="8661" y="20202"/>
                    <a:pt x="8728" y="20229"/>
                    <a:pt x="8782" y="20256"/>
                  </a:cubicBezTo>
                  <a:cubicBezTo>
                    <a:pt x="9134" y="20459"/>
                    <a:pt x="9500" y="20622"/>
                    <a:pt x="9892" y="20743"/>
                  </a:cubicBezTo>
                  <a:cubicBezTo>
                    <a:pt x="10271" y="20879"/>
                    <a:pt x="10677" y="20973"/>
                    <a:pt x="11083" y="21055"/>
                  </a:cubicBezTo>
                  <a:cubicBezTo>
                    <a:pt x="11502" y="21136"/>
                    <a:pt x="11922" y="21190"/>
                    <a:pt x="12341" y="21217"/>
                  </a:cubicBezTo>
                  <a:cubicBezTo>
                    <a:pt x="12679" y="21244"/>
                    <a:pt x="13018" y="21258"/>
                    <a:pt x="13370" y="21258"/>
                  </a:cubicBezTo>
                  <a:cubicBezTo>
                    <a:pt x="13816" y="21258"/>
                    <a:pt x="14290" y="21244"/>
                    <a:pt x="14763" y="21203"/>
                  </a:cubicBezTo>
                  <a:cubicBezTo>
                    <a:pt x="15169" y="21163"/>
                    <a:pt x="15575" y="21109"/>
                    <a:pt x="15968" y="21027"/>
                  </a:cubicBezTo>
                  <a:cubicBezTo>
                    <a:pt x="16387" y="20946"/>
                    <a:pt x="16806" y="20838"/>
                    <a:pt x="17212" y="20703"/>
                  </a:cubicBezTo>
                  <a:cubicBezTo>
                    <a:pt x="18051" y="20432"/>
                    <a:pt x="18850" y="20067"/>
                    <a:pt x="19594" y="19593"/>
                  </a:cubicBezTo>
                  <a:cubicBezTo>
                    <a:pt x="20203" y="19228"/>
                    <a:pt x="20744" y="18781"/>
                    <a:pt x="21245" y="18281"/>
                  </a:cubicBezTo>
                  <a:lnTo>
                    <a:pt x="21488" y="18281"/>
                  </a:lnTo>
                  <a:cubicBezTo>
                    <a:pt x="21705" y="18281"/>
                    <a:pt x="21921" y="18267"/>
                    <a:pt x="22124" y="18240"/>
                  </a:cubicBezTo>
                  <a:cubicBezTo>
                    <a:pt x="22557" y="18199"/>
                    <a:pt x="22977" y="18105"/>
                    <a:pt x="23396" y="17956"/>
                  </a:cubicBezTo>
                  <a:cubicBezTo>
                    <a:pt x="24194" y="17672"/>
                    <a:pt x="24898" y="17144"/>
                    <a:pt x="25412" y="16454"/>
                  </a:cubicBezTo>
                  <a:cubicBezTo>
                    <a:pt x="25683" y="16062"/>
                    <a:pt x="25913" y="15629"/>
                    <a:pt x="26089" y="15182"/>
                  </a:cubicBezTo>
                  <a:cubicBezTo>
                    <a:pt x="26278" y="14708"/>
                    <a:pt x="26427" y="14208"/>
                    <a:pt x="26535" y="13707"/>
                  </a:cubicBezTo>
                  <a:cubicBezTo>
                    <a:pt x="26738" y="12679"/>
                    <a:pt x="26806" y="11637"/>
                    <a:pt x="26711" y="10595"/>
                  </a:cubicBezTo>
                  <a:cubicBezTo>
                    <a:pt x="26616" y="9540"/>
                    <a:pt x="26414" y="8498"/>
                    <a:pt x="26075" y="7496"/>
                  </a:cubicBezTo>
                  <a:cubicBezTo>
                    <a:pt x="25751" y="6509"/>
                    <a:pt x="25318" y="5548"/>
                    <a:pt x="24803" y="4655"/>
                  </a:cubicBezTo>
                  <a:cubicBezTo>
                    <a:pt x="24289" y="3775"/>
                    <a:pt x="23680" y="2963"/>
                    <a:pt x="22990" y="2219"/>
                  </a:cubicBezTo>
                  <a:cubicBezTo>
                    <a:pt x="22341" y="1489"/>
                    <a:pt x="21556" y="907"/>
                    <a:pt x="20676" y="487"/>
                  </a:cubicBezTo>
                  <a:cubicBezTo>
                    <a:pt x="20311" y="325"/>
                    <a:pt x="19946" y="217"/>
                    <a:pt x="19567" y="163"/>
                  </a:cubicBezTo>
                  <a:cubicBezTo>
                    <a:pt x="19391" y="135"/>
                    <a:pt x="19229" y="122"/>
                    <a:pt x="19053" y="122"/>
                  </a:cubicBezTo>
                  <a:cubicBezTo>
                    <a:pt x="18836" y="122"/>
                    <a:pt x="18620" y="149"/>
                    <a:pt x="18417" y="190"/>
                  </a:cubicBezTo>
                  <a:cubicBezTo>
                    <a:pt x="17997" y="271"/>
                    <a:pt x="17605" y="406"/>
                    <a:pt x="17253" y="623"/>
                  </a:cubicBezTo>
                  <a:cubicBezTo>
                    <a:pt x="17036" y="744"/>
                    <a:pt x="16847" y="880"/>
                    <a:pt x="16658" y="1029"/>
                  </a:cubicBezTo>
                  <a:cubicBezTo>
                    <a:pt x="16211" y="744"/>
                    <a:pt x="15724" y="514"/>
                    <a:pt x="15223" y="352"/>
                  </a:cubicBezTo>
                  <a:cubicBezTo>
                    <a:pt x="14594" y="133"/>
                    <a:pt x="13927" y="13"/>
                    <a:pt x="13259" y="13"/>
                  </a:cubicBezTo>
                  <a:cubicBezTo>
                    <a:pt x="13224" y="13"/>
                    <a:pt x="13188" y="13"/>
                    <a:pt x="13153" y="14"/>
                  </a:cubicBezTo>
                  <a:lnTo>
                    <a:pt x="13180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092;p38">
              <a:extLst>
                <a:ext uri="{FF2B5EF4-FFF2-40B4-BE49-F238E27FC236}">
                  <a16:creationId xmlns:a16="http://schemas.microsoft.com/office/drawing/2014/main" id="{98CE1B3C-3D4B-4E4F-BFFA-809DA8D931AA}"/>
                </a:ext>
              </a:extLst>
            </p:cNvPr>
            <p:cNvSpPr/>
            <p:nvPr/>
          </p:nvSpPr>
          <p:spPr>
            <a:xfrm>
              <a:off x="5008175" y="756100"/>
              <a:ext cx="59550" cy="327475"/>
            </a:xfrm>
            <a:custGeom>
              <a:avLst/>
              <a:gdLst/>
              <a:ahLst/>
              <a:cxnLst/>
              <a:rect l="l" t="t" r="r" b="b"/>
              <a:pathLst>
                <a:path w="2382" h="13099" extrusionOk="0">
                  <a:moveTo>
                    <a:pt x="2300" y="0"/>
                  </a:moveTo>
                  <a:cubicBezTo>
                    <a:pt x="2273" y="0"/>
                    <a:pt x="2246" y="14"/>
                    <a:pt x="2233" y="41"/>
                  </a:cubicBezTo>
                  <a:cubicBezTo>
                    <a:pt x="1976" y="542"/>
                    <a:pt x="1759" y="1002"/>
                    <a:pt x="1556" y="1435"/>
                  </a:cubicBezTo>
                  <a:cubicBezTo>
                    <a:pt x="1367" y="1868"/>
                    <a:pt x="1177" y="2328"/>
                    <a:pt x="988" y="2842"/>
                  </a:cubicBezTo>
                  <a:cubicBezTo>
                    <a:pt x="826" y="3315"/>
                    <a:pt x="677" y="3789"/>
                    <a:pt x="555" y="4276"/>
                  </a:cubicBezTo>
                  <a:cubicBezTo>
                    <a:pt x="420" y="4763"/>
                    <a:pt x="311" y="5264"/>
                    <a:pt x="230" y="5738"/>
                  </a:cubicBezTo>
                  <a:cubicBezTo>
                    <a:pt x="149" y="6225"/>
                    <a:pt x="95" y="6725"/>
                    <a:pt x="68" y="7212"/>
                  </a:cubicBezTo>
                  <a:cubicBezTo>
                    <a:pt x="27" y="7740"/>
                    <a:pt x="0" y="8227"/>
                    <a:pt x="0" y="8701"/>
                  </a:cubicBezTo>
                  <a:cubicBezTo>
                    <a:pt x="0" y="9229"/>
                    <a:pt x="27" y="9743"/>
                    <a:pt x="81" y="10257"/>
                  </a:cubicBezTo>
                  <a:cubicBezTo>
                    <a:pt x="122" y="10758"/>
                    <a:pt x="203" y="11272"/>
                    <a:pt x="298" y="11772"/>
                  </a:cubicBezTo>
                  <a:cubicBezTo>
                    <a:pt x="379" y="12178"/>
                    <a:pt x="487" y="12571"/>
                    <a:pt x="623" y="12963"/>
                  </a:cubicBezTo>
                  <a:cubicBezTo>
                    <a:pt x="636" y="12990"/>
                    <a:pt x="663" y="13031"/>
                    <a:pt x="704" y="13058"/>
                  </a:cubicBezTo>
                  <a:cubicBezTo>
                    <a:pt x="744" y="13085"/>
                    <a:pt x="799" y="13098"/>
                    <a:pt x="853" y="13098"/>
                  </a:cubicBezTo>
                  <a:lnTo>
                    <a:pt x="893" y="13098"/>
                  </a:lnTo>
                  <a:cubicBezTo>
                    <a:pt x="1015" y="13071"/>
                    <a:pt x="1110" y="12950"/>
                    <a:pt x="1083" y="12814"/>
                  </a:cubicBezTo>
                  <a:cubicBezTo>
                    <a:pt x="1042" y="12571"/>
                    <a:pt x="1002" y="12314"/>
                    <a:pt x="947" y="12070"/>
                  </a:cubicBezTo>
                  <a:lnTo>
                    <a:pt x="947" y="12043"/>
                  </a:lnTo>
                  <a:cubicBezTo>
                    <a:pt x="934" y="11935"/>
                    <a:pt x="907" y="11827"/>
                    <a:pt x="893" y="11705"/>
                  </a:cubicBezTo>
                  <a:cubicBezTo>
                    <a:pt x="812" y="11272"/>
                    <a:pt x="744" y="10933"/>
                    <a:pt x="704" y="10622"/>
                  </a:cubicBezTo>
                  <a:cubicBezTo>
                    <a:pt x="596" y="9919"/>
                    <a:pt x="528" y="9215"/>
                    <a:pt x="487" y="8511"/>
                  </a:cubicBezTo>
                  <a:lnTo>
                    <a:pt x="487" y="8471"/>
                  </a:lnTo>
                  <a:cubicBezTo>
                    <a:pt x="474" y="7767"/>
                    <a:pt x="487" y="7050"/>
                    <a:pt x="555" y="6346"/>
                  </a:cubicBezTo>
                  <a:cubicBezTo>
                    <a:pt x="623" y="5616"/>
                    <a:pt x="731" y="4899"/>
                    <a:pt x="893" y="4181"/>
                  </a:cubicBezTo>
                  <a:lnTo>
                    <a:pt x="893" y="4181"/>
                  </a:lnTo>
                  <a:lnTo>
                    <a:pt x="880" y="4195"/>
                  </a:lnTo>
                  <a:cubicBezTo>
                    <a:pt x="1042" y="3491"/>
                    <a:pt x="1245" y="2801"/>
                    <a:pt x="1489" y="2125"/>
                  </a:cubicBezTo>
                  <a:cubicBezTo>
                    <a:pt x="1732" y="1435"/>
                    <a:pt x="2030" y="758"/>
                    <a:pt x="2382" y="95"/>
                  </a:cubicBezTo>
                  <a:cubicBezTo>
                    <a:pt x="2382" y="82"/>
                    <a:pt x="2382" y="68"/>
                    <a:pt x="2382" y="54"/>
                  </a:cubicBezTo>
                  <a:cubicBezTo>
                    <a:pt x="2368" y="27"/>
                    <a:pt x="2355" y="14"/>
                    <a:pt x="2341" y="14"/>
                  </a:cubicBezTo>
                  <a:lnTo>
                    <a:pt x="2314" y="1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93;p38">
              <a:extLst>
                <a:ext uri="{FF2B5EF4-FFF2-40B4-BE49-F238E27FC236}">
                  <a16:creationId xmlns:a16="http://schemas.microsoft.com/office/drawing/2014/main" id="{2F4C24F5-4061-4F59-9502-AEC8480D1BCE}"/>
                </a:ext>
              </a:extLst>
            </p:cNvPr>
            <p:cNvSpPr/>
            <p:nvPr/>
          </p:nvSpPr>
          <p:spPr>
            <a:xfrm>
              <a:off x="5330200" y="848450"/>
              <a:ext cx="13900" cy="18625"/>
            </a:xfrm>
            <a:custGeom>
              <a:avLst/>
              <a:gdLst/>
              <a:ahLst/>
              <a:cxnLst/>
              <a:rect l="l" t="t" r="r" b="b"/>
              <a:pathLst>
                <a:path w="556" h="745" extrusionOk="0">
                  <a:moveTo>
                    <a:pt x="231" y="0"/>
                  </a:moveTo>
                  <a:cubicBezTo>
                    <a:pt x="233" y="0"/>
                    <a:pt x="235" y="0"/>
                    <a:pt x="237" y="0"/>
                  </a:cubicBezTo>
                  <a:lnTo>
                    <a:pt x="237" y="0"/>
                  </a:lnTo>
                  <a:cubicBezTo>
                    <a:pt x="240" y="0"/>
                    <a:pt x="242" y="0"/>
                    <a:pt x="244" y="0"/>
                  </a:cubicBezTo>
                  <a:close/>
                  <a:moveTo>
                    <a:pt x="237" y="0"/>
                  </a:moveTo>
                  <a:cubicBezTo>
                    <a:pt x="222" y="1"/>
                    <a:pt x="200" y="2"/>
                    <a:pt x="177" y="14"/>
                  </a:cubicBezTo>
                  <a:cubicBezTo>
                    <a:pt x="68" y="54"/>
                    <a:pt x="1" y="176"/>
                    <a:pt x="41" y="284"/>
                  </a:cubicBezTo>
                  <a:cubicBezTo>
                    <a:pt x="41" y="312"/>
                    <a:pt x="55" y="339"/>
                    <a:pt x="68" y="379"/>
                  </a:cubicBezTo>
                  <a:lnTo>
                    <a:pt x="68" y="393"/>
                  </a:lnTo>
                  <a:lnTo>
                    <a:pt x="82" y="420"/>
                  </a:lnTo>
                  <a:cubicBezTo>
                    <a:pt x="96" y="474"/>
                    <a:pt x="109" y="542"/>
                    <a:pt x="123" y="596"/>
                  </a:cubicBezTo>
                  <a:cubicBezTo>
                    <a:pt x="150" y="690"/>
                    <a:pt x="244" y="745"/>
                    <a:pt x="339" y="745"/>
                  </a:cubicBezTo>
                  <a:cubicBezTo>
                    <a:pt x="353" y="745"/>
                    <a:pt x="380" y="745"/>
                    <a:pt x="393" y="731"/>
                  </a:cubicBezTo>
                  <a:cubicBezTo>
                    <a:pt x="447" y="717"/>
                    <a:pt x="501" y="677"/>
                    <a:pt x="529" y="636"/>
                  </a:cubicBezTo>
                  <a:cubicBezTo>
                    <a:pt x="556" y="582"/>
                    <a:pt x="556" y="515"/>
                    <a:pt x="542" y="460"/>
                  </a:cubicBezTo>
                  <a:cubicBezTo>
                    <a:pt x="515" y="339"/>
                    <a:pt x="474" y="217"/>
                    <a:pt x="420" y="95"/>
                  </a:cubicBezTo>
                  <a:cubicBezTo>
                    <a:pt x="381" y="29"/>
                    <a:pt x="315" y="2"/>
                    <a:pt x="23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94;p38">
              <a:extLst>
                <a:ext uri="{FF2B5EF4-FFF2-40B4-BE49-F238E27FC236}">
                  <a16:creationId xmlns:a16="http://schemas.microsoft.com/office/drawing/2014/main" id="{FB557C6D-B34B-4EBB-A091-1C1076892615}"/>
                </a:ext>
              </a:extLst>
            </p:cNvPr>
            <p:cNvSpPr/>
            <p:nvPr/>
          </p:nvSpPr>
          <p:spPr>
            <a:xfrm>
              <a:off x="5267300" y="743325"/>
              <a:ext cx="61575" cy="87900"/>
            </a:xfrm>
            <a:custGeom>
              <a:avLst/>
              <a:gdLst/>
              <a:ahLst/>
              <a:cxnLst/>
              <a:rect l="l" t="t" r="r" b="b"/>
              <a:pathLst>
                <a:path w="2463" h="3516" extrusionOk="0">
                  <a:moveTo>
                    <a:pt x="244" y="1"/>
                  </a:moveTo>
                  <a:cubicBezTo>
                    <a:pt x="233" y="1"/>
                    <a:pt x="223" y="4"/>
                    <a:pt x="217" y="11"/>
                  </a:cubicBezTo>
                  <a:lnTo>
                    <a:pt x="230" y="11"/>
                  </a:lnTo>
                  <a:cubicBezTo>
                    <a:pt x="176" y="11"/>
                    <a:pt x="135" y="11"/>
                    <a:pt x="108" y="38"/>
                  </a:cubicBezTo>
                  <a:cubicBezTo>
                    <a:pt x="54" y="65"/>
                    <a:pt x="27" y="119"/>
                    <a:pt x="14" y="173"/>
                  </a:cubicBezTo>
                  <a:cubicBezTo>
                    <a:pt x="0" y="214"/>
                    <a:pt x="0" y="254"/>
                    <a:pt x="14" y="295"/>
                  </a:cubicBezTo>
                  <a:cubicBezTo>
                    <a:pt x="14" y="335"/>
                    <a:pt x="41" y="363"/>
                    <a:pt x="68" y="390"/>
                  </a:cubicBezTo>
                  <a:lnTo>
                    <a:pt x="162" y="498"/>
                  </a:lnTo>
                  <a:lnTo>
                    <a:pt x="257" y="620"/>
                  </a:lnTo>
                  <a:cubicBezTo>
                    <a:pt x="677" y="1120"/>
                    <a:pt x="1015" y="1567"/>
                    <a:pt x="1299" y="1973"/>
                  </a:cubicBezTo>
                  <a:cubicBezTo>
                    <a:pt x="1637" y="2446"/>
                    <a:pt x="1935" y="2947"/>
                    <a:pt x="2192" y="3461"/>
                  </a:cubicBezTo>
                  <a:cubicBezTo>
                    <a:pt x="2219" y="3502"/>
                    <a:pt x="2260" y="3515"/>
                    <a:pt x="2314" y="3515"/>
                  </a:cubicBezTo>
                  <a:cubicBezTo>
                    <a:pt x="2327" y="3515"/>
                    <a:pt x="2354" y="3515"/>
                    <a:pt x="2382" y="3502"/>
                  </a:cubicBezTo>
                  <a:cubicBezTo>
                    <a:pt x="2436" y="3461"/>
                    <a:pt x="2463" y="3380"/>
                    <a:pt x="2422" y="3312"/>
                  </a:cubicBezTo>
                  <a:cubicBezTo>
                    <a:pt x="2111" y="2703"/>
                    <a:pt x="1800" y="2162"/>
                    <a:pt x="1488" y="1661"/>
                  </a:cubicBezTo>
                  <a:cubicBezTo>
                    <a:pt x="1164" y="1120"/>
                    <a:pt x="798" y="593"/>
                    <a:pt x="406" y="105"/>
                  </a:cubicBezTo>
                  <a:cubicBezTo>
                    <a:pt x="379" y="51"/>
                    <a:pt x="325" y="24"/>
                    <a:pt x="271" y="11"/>
                  </a:cubicBezTo>
                  <a:cubicBezTo>
                    <a:pt x="264" y="4"/>
                    <a:pt x="254" y="1"/>
                    <a:pt x="244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095;p38">
              <a:extLst>
                <a:ext uri="{FF2B5EF4-FFF2-40B4-BE49-F238E27FC236}">
                  <a16:creationId xmlns:a16="http://schemas.microsoft.com/office/drawing/2014/main" id="{634B73AE-4BCC-474D-89B9-690F4C89A6A8}"/>
                </a:ext>
              </a:extLst>
            </p:cNvPr>
            <p:cNvSpPr/>
            <p:nvPr/>
          </p:nvSpPr>
          <p:spPr>
            <a:xfrm>
              <a:off x="5350500" y="895475"/>
              <a:ext cx="44000" cy="255425"/>
            </a:xfrm>
            <a:custGeom>
              <a:avLst/>
              <a:gdLst/>
              <a:ahLst/>
              <a:cxnLst/>
              <a:rect l="l" t="t" r="r" b="b"/>
              <a:pathLst>
                <a:path w="1760" h="10217" extrusionOk="0">
                  <a:moveTo>
                    <a:pt x="244" y="0"/>
                  </a:moveTo>
                  <a:cubicBezTo>
                    <a:pt x="217" y="0"/>
                    <a:pt x="190" y="0"/>
                    <a:pt x="177" y="14"/>
                  </a:cubicBezTo>
                  <a:cubicBezTo>
                    <a:pt x="109" y="27"/>
                    <a:pt x="68" y="68"/>
                    <a:pt x="28" y="135"/>
                  </a:cubicBezTo>
                  <a:cubicBezTo>
                    <a:pt x="1" y="190"/>
                    <a:pt x="1" y="257"/>
                    <a:pt x="14" y="311"/>
                  </a:cubicBezTo>
                  <a:cubicBezTo>
                    <a:pt x="55" y="460"/>
                    <a:pt x="95" y="623"/>
                    <a:pt x="136" y="758"/>
                  </a:cubicBezTo>
                  <a:lnTo>
                    <a:pt x="163" y="826"/>
                  </a:lnTo>
                  <a:lnTo>
                    <a:pt x="285" y="1231"/>
                  </a:lnTo>
                  <a:lnTo>
                    <a:pt x="325" y="1326"/>
                  </a:lnTo>
                  <a:cubicBezTo>
                    <a:pt x="420" y="1664"/>
                    <a:pt x="528" y="2003"/>
                    <a:pt x="623" y="2341"/>
                  </a:cubicBezTo>
                  <a:cubicBezTo>
                    <a:pt x="826" y="3004"/>
                    <a:pt x="988" y="3667"/>
                    <a:pt x="1110" y="4344"/>
                  </a:cubicBezTo>
                  <a:cubicBezTo>
                    <a:pt x="1232" y="5020"/>
                    <a:pt x="1300" y="5697"/>
                    <a:pt x="1327" y="6373"/>
                  </a:cubicBezTo>
                  <a:cubicBezTo>
                    <a:pt x="1354" y="7063"/>
                    <a:pt x="1327" y="7740"/>
                    <a:pt x="1273" y="8416"/>
                  </a:cubicBezTo>
                  <a:cubicBezTo>
                    <a:pt x="1246" y="8660"/>
                    <a:pt x="1205" y="8931"/>
                    <a:pt x="1151" y="9242"/>
                  </a:cubicBezTo>
                  <a:cubicBezTo>
                    <a:pt x="1097" y="9553"/>
                    <a:pt x="1029" y="9824"/>
                    <a:pt x="948" y="10094"/>
                  </a:cubicBezTo>
                  <a:cubicBezTo>
                    <a:pt x="948" y="10108"/>
                    <a:pt x="948" y="10135"/>
                    <a:pt x="961" y="10162"/>
                  </a:cubicBezTo>
                  <a:cubicBezTo>
                    <a:pt x="975" y="10189"/>
                    <a:pt x="1002" y="10203"/>
                    <a:pt x="1029" y="10216"/>
                  </a:cubicBezTo>
                  <a:lnTo>
                    <a:pt x="1056" y="10216"/>
                  </a:lnTo>
                  <a:cubicBezTo>
                    <a:pt x="1097" y="10203"/>
                    <a:pt x="1137" y="10176"/>
                    <a:pt x="1151" y="10135"/>
                  </a:cubicBezTo>
                  <a:cubicBezTo>
                    <a:pt x="1259" y="9715"/>
                    <a:pt x="1408" y="9174"/>
                    <a:pt x="1516" y="8619"/>
                  </a:cubicBezTo>
                  <a:cubicBezTo>
                    <a:pt x="1584" y="8295"/>
                    <a:pt x="1624" y="8078"/>
                    <a:pt x="1651" y="7862"/>
                  </a:cubicBezTo>
                  <a:cubicBezTo>
                    <a:pt x="1679" y="7645"/>
                    <a:pt x="1706" y="7361"/>
                    <a:pt x="1733" y="7063"/>
                  </a:cubicBezTo>
                  <a:cubicBezTo>
                    <a:pt x="1760" y="6779"/>
                    <a:pt x="1760" y="6522"/>
                    <a:pt x="1760" y="6292"/>
                  </a:cubicBezTo>
                  <a:cubicBezTo>
                    <a:pt x="1760" y="6035"/>
                    <a:pt x="1760" y="5778"/>
                    <a:pt x="1760" y="5507"/>
                  </a:cubicBezTo>
                  <a:cubicBezTo>
                    <a:pt x="1746" y="5210"/>
                    <a:pt x="1733" y="4966"/>
                    <a:pt x="1706" y="4736"/>
                  </a:cubicBezTo>
                  <a:cubicBezTo>
                    <a:pt x="1692" y="4506"/>
                    <a:pt x="1651" y="4235"/>
                    <a:pt x="1624" y="3965"/>
                  </a:cubicBezTo>
                  <a:cubicBezTo>
                    <a:pt x="1530" y="3302"/>
                    <a:pt x="1394" y="2639"/>
                    <a:pt x="1218" y="1989"/>
                  </a:cubicBezTo>
                  <a:cubicBezTo>
                    <a:pt x="1124" y="1651"/>
                    <a:pt x="1016" y="1340"/>
                    <a:pt x="894" y="1042"/>
                  </a:cubicBezTo>
                  <a:cubicBezTo>
                    <a:pt x="840" y="907"/>
                    <a:pt x="772" y="758"/>
                    <a:pt x="691" y="582"/>
                  </a:cubicBezTo>
                  <a:cubicBezTo>
                    <a:pt x="623" y="420"/>
                    <a:pt x="542" y="257"/>
                    <a:pt x="447" y="108"/>
                  </a:cubicBezTo>
                  <a:cubicBezTo>
                    <a:pt x="407" y="41"/>
                    <a:pt x="325" y="0"/>
                    <a:pt x="244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096;p38">
              <a:extLst>
                <a:ext uri="{FF2B5EF4-FFF2-40B4-BE49-F238E27FC236}">
                  <a16:creationId xmlns:a16="http://schemas.microsoft.com/office/drawing/2014/main" id="{977FC54D-BC57-488E-B92F-9F9A7C077E09}"/>
                </a:ext>
              </a:extLst>
            </p:cNvPr>
            <p:cNvSpPr/>
            <p:nvPr/>
          </p:nvSpPr>
          <p:spPr>
            <a:xfrm>
              <a:off x="4846125" y="739525"/>
              <a:ext cx="498650" cy="496950"/>
            </a:xfrm>
            <a:custGeom>
              <a:avLst/>
              <a:gdLst/>
              <a:ahLst/>
              <a:cxnLst/>
              <a:rect l="l" t="t" r="r" b="b"/>
              <a:pathLst>
                <a:path w="19946" h="19878" extrusionOk="0">
                  <a:moveTo>
                    <a:pt x="7281" y="0"/>
                  </a:moveTo>
                  <a:lnTo>
                    <a:pt x="7294" y="14"/>
                  </a:lnTo>
                  <a:cubicBezTo>
                    <a:pt x="7273" y="14"/>
                    <a:pt x="7251" y="13"/>
                    <a:pt x="7230" y="13"/>
                  </a:cubicBezTo>
                  <a:cubicBezTo>
                    <a:pt x="6265" y="13"/>
                    <a:pt x="5328" y="310"/>
                    <a:pt x="4547" y="853"/>
                  </a:cubicBezTo>
                  <a:cubicBezTo>
                    <a:pt x="3898" y="1286"/>
                    <a:pt x="3329" y="1827"/>
                    <a:pt x="2856" y="2436"/>
                  </a:cubicBezTo>
                  <a:cubicBezTo>
                    <a:pt x="2342" y="3072"/>
                    <a:pt x="1909" y="3762"/>
                    <a:pt x="1557" y="4506"/>
                  </a:cubicBezTo>
                  <a:cubicBezTo>
                    <a:pt x="867" y="5940"/>
                    <a:pt x="380" y="7469"/>
                    <a:pt x="150" y="9039"/>
                  </a:cubicBezTo>
                  <a:cubicBezTo>
                    <a:pt x="28" y="9878"/>
                    <a:pt x="1" y="10730"/>
                    <a:pt x="55" y="11583"/>
                  </a:cubicBezTo>
                  <a:cubicBezTo>
                    <a:pt x="123" y="12449"/>
                    <a:pt x="285" y="13301"/>
                    <a:pt x="542" y="14113"/>
                  </a:cubicBezTo>
                  <a:cubicBezTo>
                    <a:pt x="664" y="14519"/>
                    <a:pt x="826" y="14898"/>
                    <a:pt x="1016" y="15277"/>
                  </a:cubicBezTo>
                  <a:cubicBezTo>
                    <a:pt x="1192" y="15642"/>
                    <a:pt x="1395" y="15994"/>
                    <a:pt x="1625" y="16332"/>
                  </a:cubicBezTo>
                  <a:cubicBezTo>
                    <a:pt x="2085" y="16995"/>
                    <a:pt x="2653" y="17550"/>
                    <a:pt x="3316" y="17997"/>
                  </a:cubicBezTo>
                  <a:cubicBezTo>
                    <a:pt x="4006" y="18457"/>
                    <a:pt x="4791" y="18768"/>
                    <a:pt x="5603" y="18903"/>
                  </a:cubicBezTo>
                  <a:cubicBezTo>
                    <a:pt x="6009" y="18984"/>
                    <a:pt x="6415" y="19012"/>
                    <a:pt x="6820" y="19012"/>
                  </a:cubicBezTo>
                  <a:lnTo>
                    <a:pt x="6969" y="19012"/>
                  </a:lnTo>
                  <a:cubicBezTo>
                    <a:pt x="7524" y="19012"/>
                    <a:pt x="8079" y="18930"/>
                    <a:pt x="8620" y="18781"/>
                  </a:cubicBezTo>
                  <a:cubicBezTo>
                    <a:pt x="8674" y="18809"/>
                    <a:pt x="8728" y="18849"/>
                    <a:pt x="8796" y="18876"/>
                  </a:cubicBezTo>
                  <a:cubicBezTo>
                    <a:pt x="9148" y="19079"/>
                    <a:pt x="9513" y="19242"/>
                    <a:pt x="9892" y="19363"/>
                  </a:cubicBezTo>
                  <a:cubicBezTo>
                    <a:pt x="10284" y="19499"/>
                    <a:pt x="10690" y="19593"/>
                    <a:pt x="11096" y="19675"/>
                  </a:cubicBezTo>
                  <a:cubicBezTo>
                    <a:pt x="11502" y="19756"/>
                    <a:pt x="11922" y="19810"/>
                    <a:pt x="12341" y="19837"/>
                  </a:cubicBezTo>
                  <a:cubicBezTo>
                    <a:pt x="12707" y="19864"/>
                    <a:pt x="13045" y="19878"/>
                    <a:pt x="13370" y="19878"/>
                  </a:cubicBezTo>
                  <a:cubicBezTo>
                    <a:pt x="13830" y="19878"/>
                    <a:pt x="14290" y="19864"/>
                    <a:pt x="14777" y="19823"/>
                  </a:cubicBezTo>
                  <a:cubicBezTo>
                    <a:pt x="15183" y="19783"/>
                    <a:pt x="15575" y="19729"/>
                    <a:pt x="15981" y="19647"/>
                  </a:cubicBezTo>
                  <a:cubicBezTo>
                    <a:pt x="16401" y="19566"/>
                    <a:pt x="16820" y="19458"/>
                    <a:pt x="17226" y="19323"/>
                  </a:cubicBezTo>
                  <a:cubicBezTo>
                    <a:pt x="18065" y="19052"/>
                    <a:pt x="18863" y="18687"/>
                    <a:pt x="19607" y="18213"/>
                  </a:cubicBezTo>
                  <a:cubicBezTo>
                    <a:pt x="19716" y="18146"/>
                    <a:pt x="19837" y="18064"/>
                    <a:pt x="19946" y="17997"/>
                  </a:cubicBezTo>
                  <a:lnTo>
                    <a:pt x="19946" y="17997"/>
                  </a:lnTo>
                  <a:lnTo>
                    <a:pt x="19540" y="18146"/>
                  </a:lnTo>
                  <a:cubicBezTo>
                    <a:pt x="19066" y="18321"/>
                    <a:pt x="18606" y="18457"/>
                    <a:pt x="18119" y="18579"/>
                  </a:cubicBezTo>
                  <a:cubicBezTo>
                    <a:pt x="17943" y="18619"/>
                    <a:pt x="17767" y="18660"/>
                    <a:pt x="17591" y="18700"/>
                  </a:cubicBezTo>
                  <a:cubicBezTo>
                    <a:pt x="17415" y="18741"/>
                    <a:pt x="17280" y="18754"/>
                    <a:pt x="17118" y="18781"/>
                  </a:cubicBezTo>
                  <a:cubicBezTo>
                    <a:pt x="16793" y="18836"/>
                    <a:pt x="16468" y="18890"/>
                    <a:pt x="16157" y="18917"/>
                  </a:cubicBezTo>
                  <a:cubicBezTo>
                    <a:pt x="15724" y="18957"/>
                    <a:pt x="15304" y="18971"/>
                    <a:pt x="14899" y="18971"/>
                  </a:cubicBezTo>
                  <a:cubicBezTo>
                    <a:pt x="14493" y="18971"/>
                    <a:pt x="14100" y="18957"/>
                    <a:pt x="13708" y="18917"/>
                  </a:cubicBezTo>
                  <a:cubicBezTo>
                    <a:pt x="13302" y="18876"/>
                    <a:pt x="12909" y="18822"/>
                    <a:pt x="12517" y="18727"/>
                  </a:cubicBezTo>
                  <a:cubicBezTo>
                    <a:pt x="12125" y="18646"/>
                    <a:pt x="11732" y="18538"/>
                    <a:pt x="11367" y="18389"/>
                  </a:cubicBezTo>
                  <a:cubicBezTo>
                    <a:pt x="11002" y="18254"/>
                    <a:pt x="10650" y="18091"/>
                    <a:pt x="10325" y="17902"/>
                  </a:cubicBezTo>
                  <a:cubicBezTo>
                    <a:pt x="10000" y="17713"/>
                    <a:pt x="9689" y="17496"/>
                    <a:pt x="9405" y="17239"/>
                  </a:cubicBezTo>
                  <a:cubicBezTo>
                    <a:pt x="9121" y="16982"/>
                    <a:pt x="8877" y="16711"/>
                    <a:pt x="8661" y="16400"/>
                  </a:cubicBezTo>
                  <a:cubicBezTo>
                    <a:pt x="8552" y="16238"/>
                    <a:pt x="8444" y="16062"/>
                    <a:pt x="8363" y="15886"/>
                  </a:cubicBezTo>
                  <a:cubicBezTo>
                    <a:pt x="8268" y="15723"/>
                    <a:pt x="8201" y="15561"/>
                    <a:pt x="8147" y="15412"/>
                  </a:cubicBezTo>
                  <a:cubicBezTo>
                    <a:pt x="8025" y="15534"/>
                    <a:pt x="7903" y="15642"/>
                    <a:pt x="7768" y="15751"/>
                  </a:cubicBezTo>
                  <a:cubicBezTo>
                    <a:pt x="7659" y="15845"/>
                    <a:pt x="7538" y="15926"/>
                    <a:pt x="7402" y="16008"/>
                  </a:cubicBezTo>
                  <a:cubicBezTo>
                    <a:pt x="7172" y="16143"/>
                    <a:pt x="6902" y="16238"/>
                    <a:pt x="6631" y="16278"/>
                  </a:cubicBezTo>
                  <a:cubicBezTo>
                    <a:pt x="6536" y="16292"/>
                    <a:pt x="6442" y="16305"/>
                    <a:pt x="6347" y="16305"/>
                  </a:cubicBezTo>
                  <a:lnTo>
                    <a:pt x="6239" y="16305"/>
                  </a:lnTo>
                  <a:cubicBezTo>
                    <a:pt x="6117" y="16292"/>
                    <a:pt x="5995" y="16278"/>
                    <a:pt x="5873" y="16251"/>
                  </a:cubicBezTo>
                  <a:cubicBezTo>
                    <a:pt x="5616" y="16184"/>
                    <a:pt x="5373" y="16075"/>
                    <a:pt x="5156" y="15940"/>
                  </a:cubicBezTo>
                  <a:cubicBezTo>
                    <a:pt x="4764" y="15696"/>
                    <a:pt x="4425" y="15385"/>
                    <a:pt x="4141" y="15033"/>
                  </a:cubicBezTo>
                  <a:cubicBezTo>
                    <a:pt x="3979" y="14830"/>
                    <a:pt x="3844" y="14641"/>
                    <a:pt x="3708" y="14424"/>
                  </a:cubicBezTo>
                  <a:cubicBezTo>
                    <a:pt x="3573" y="14194"/>
                    <a:pt x="3451" y="13964"/>
                    <a:pt x="3343" y="13734"/>
                  </a:cubicBezTo>
                  <a:cubicBezTo>
                    <a:pt x="3126" y="13234"/>
                    <a:pt x="2937" y="12733"/>
                    <a:pt x="2802" y="12205"/>
                  </a:cubicBezTo>
                  <a:cubicBezTo>
                    <a:pt x="2653" y="11678"/>
                    <a:pt x="2558" y="11136"/>
                    <a:pt x="2491" y="10595"/>
                  </a:cubicBezTo>
                  <a:cubicBezTo>
                    <a:pt x="2369" y="9486"/>
                    <a:pt x="2382" y="8376"/>
                    <a:pt x="2545" y="7280"/>
                  </a:cubicBezTo>
                  <a:cubicBezTo>
                    <a:pt x="2626" y="6739"/>
                    <a:pt x="2734" y="6198"/>
                    <a:pt x="2883" y="5670"/>
                  </a:cubicBezTo>
                  <a:cubicBezTo>
                    <a:pt x="3032" y="5156"/>
                    <a:pt x="3208" y="4641"/>
                    <a:pt x="3424" y="4154"/>
                  </a:cubicBezTo>
                  <a:cubicBezTo>
                    <a:pt x="3654" y="3654"/>
                    <a:pt x="3911" y="3167"/>
                    <a:pt x="4209" y="2707"/>
                  </a:cubicBezTo>
                  <a:cubicBezTo>
                    <a:pt x="4507" y="2260"/>
                    <a:pt x="4845" y="1827"/>
                    <a:pt x="5210" y="1435"/>
                  </a:cubicBezTo>
                  <a:cubicBezTo>
                    <a:pt x="5305" y="1340"/>
                    <a:pt x="5413" y="1232"/>
                    <a:pt x="5508" y="1137"/>
                  </a:cubicBezTo>
                  <a:cubicBezTo>
                    <a:pt x="5616" y="1042"/>
                    <a:pt x="5697" y="961"/>
                    <a:pt x="5819" y="866"/>
                  </a:cubicBezTo>
                  <a:cubicBezTo>
                    <a:pt x="6022" y="690"/>
                    <a:pt x="6239" y="542"/>
                    <a:pt x="6482" y="420"/>
                  </a:cubicBezTo>
                  <a:cubicBezTo>
                    <a:pt x="6699" y="298"/>
                    <a:pt x="6942" y="176"/>
                    <a:pt x="7172" y="82"/>
                  </a:cubicBezTo>
                  <a:lnTo>
                    <a:pt x="7375" y="0"/>
                  </a:ln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097;p38">
              <a:extLst>
                <a:ext uri="{FF2B5EF4-FFF2-40B4-BE49-F238E27FC236}">
                  <a16:creationId xmlns:a16="http://schemas.microsoft.com/office/drawing/2014/main" id="{F48F3BE3-9AB6-4FEA-9E2C-03CF60887D9B}"/>
                </a:ext>
              </a:extLst>
            </p:cNvPr>
            <p:cNvSpPr/>
            <p:nvPr/>
          </p:nvSpPr>
          <p:spPr>
            <a:xfrm>
              <a:off x="4918525" y="959750"/>
              <a:ext cx="20325" cy="37000"/>
            </a:xfrm>
            <a:custGeom>
              <a:avLst/>
              <a:gdLst/>
              <a:ahLst/>
              <a:cxnLst/>
              <a:rect l="l" t="t" r="r" b="b"/>
              <a:pathLst>
                <a:path w="813" h="1480" extrusionOk="0">
                  <a:moveTo>
                    <a:pt x="406" y="0"/>
                  </a:moveTo>
                  <a:cubicBezTo>
                    <a:pt x="298" y="0"/>
                    <a:pt x="203" y="68"/>
                    <a:pt x="149" y="162"/>
                  </a:cubicBezTo>
                  <a:lnTo>
                    <a:pt x="149" y="149"/>
                  </a:lnTo>
                  <a:cubicBezTo>
                    <a:pt x="122" y="190"/>
                    <a:pt x="95" y="230"/>
                    <a:pt x="82" y="284"/>
                  </a:cubicBezTo>
                  <a:cubicBezTo>
                    <a:pt x="55" y="338"/>
                    <a:pt x="41" y="392"/>
                    <a:pt x="28" y="460"/>
                  </a:cubicBezTo>
                  <a:cubicBezTo>
                    <a:pt x="0" y="568"/>
                    <a:pt x="0" y="677"/>
                    <a:pt x="0" y="798"/>
                  </a:cubicBezTo>
                  <a:cubicBezTo>
                    <a:pt x="0" y="907"/>
                    <a:pt x="14" y="1015"/>
                    <a:pt x="55" y="1123"/>
                  </a:cubicBezTo>
                  <a:cubicBezTo>
                    <a:pt x="68" y="1177"/>
                    <a:pt x="95" y="1231"/>
                    <a:pt x="136" y="1286"/>
                  </a:cubicBezTo>
                  <a:cubicBezTo>
                    <a:pt x="163" y="1340"/>
                    <a:pt x="203" y="1394"/>
                    <a:pt x="244" y="1421"/>
                  </a:cubicBezTo>
                  <a:cubicBezTo>
                    <a:pt x="285" y="1462"/>
                    <a:pt x="335" y="1480"/>
                    <a:pt x="386" y="1480"/>
                  </a:cubicBezTo>
                  <a:cubicBezTo>
                    <a:pt x="402" y="1480"/>
                    <a:pt x="417" y="1478"/>
                    <a:pt x="433" y="1475"/>
                  </a:cubicBezTo>
                  <a:lnTo>
                    <a:pt x="501" y="1461"/>
                  </a:lnTo>
                  <a:cubicBezTo>
                    <a:pt x="542" y="1448"/>
                    <a:pt x="582" y="1421"/>
                    <a:pt x="609" y="1380"/>
                  </a:cubicBezTo>
                  <a:cubicBezTo>
                    <a:pt x="677" y="1313"/>
                    <a:pt x="731" y="1218"/>
                    <a:pt x="772" y="1123"/>
                  </a:cubicBezTo>
                  <a:cubicBezTo>
                    <a:pt x="785" y="1069"/>
                    <a:pt x="799" y="1015"/>
                    <a:pt x="812" y="961"/>
                  </a:cubicBezTo>
                  <a:cubicBezTo>
                    <a:pt x="812" y="893"/>
                    <a:pt x="812" y="812"/>
                    <a:pt x="812" y="744"/>
                  </a:cubicBezTo>
                  <a:cubicBezTo>
                    <a:pt x="812" y="636"/>
                    <a:pt x="785" y="514"/>
                    <a:pt x="758" y="406"/>
                  </a:cubicBezTo>
                  <a:cubicBezTo>
                    <a:pt x="745" y="365"/>
                    <a:pt x="731" y="325"/>
                    <a:pt x="704" y="284"/>
                  </a:cubicBezTo>
                  <a:cubicBezTo>
                    <a:pt x="704" y="271"/>
                    <a:pt x="691" y="244"/>
                    <a:pt x="691" y="230"/>
                  </a:cubicBezTo>
                  <a:cubicBezTo>
                    <a:pt x="650" y="108"/>
                    <a:pt x="555" y="27"/>
                    <a:pt x="44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098;p38">
              <a:extLst>
                <a:ext uri="{FF2B5EF4-FFF2-40B4-BE49-F238E27FC236}">
                  <a16:creationId xmlns:a16="http://schemas.microsoft.com/office/drawing/2014/main" id="{F2079B95-E80D-4E91-9071-647D2BBD1D59}"/>
                </a:ext>
              </a:extLst>
            </p:cNvPr>
            <p:cNvSpPr/>
            <p:nvPr/>
          </p:nvSpPr>
          <p:spPr>
            <a:xfrm>
              <a:off x="4937475" y="902375"/>
              <a:ext cx="34175" cy="54350"/>
            </a:xfrm>
            <a:custGeom>
              <a:avLst/>
              <a:gdLst/>
              <a:ahLst/>
              <a:cxnLst/>
              <a:rect l="l" t="t" r="r" b="b"/>
              <a:pathLst>
                <a:path w="1367" h="2174" extrusionOk="0">
                  <a:moveTo>
                    <a:pt x="820" y="0"/>
                  </a:moveTo>
                  <a:cubicBezTo>
                    <a:pt x="795" y="0"/>
                    <a:pt x="769" y="3"/>
                    <a:pt x="744" y="8"/>
                  </a:cubicBezTo>
                  <a:cubicBezTo>
                    <a:pt x="474" y="76"/>
                    <a:pt x="298" y="333"/>
                    <a:pt x="190" y="563"/>
                  </a:cubicBezTo>
                  <a:cubicBezTo>
                    <a:pt x="122" y="698"/>
                    <a:pt x="81" y="834"/>
                    <a:pt x="54" y="969"/>
                  </a:cubicBezTo>
                  <a:cubicBezTo>
                    <a:pt x="14" y="1104"/>
                    <a:pt x="0" y="1253"/>
                    <a:pt x="14" y="1388"/>
                  </a:cubicBezTo>
                  <a:cubicBezTo>
                    <a:pt x="14" y="1483"/>
                    <a:pt x="41" y="1578"/>
                    <a:pt x="81" y="1673"/>
                  </a:cubicBezTo>
                  <a:lnTo>
                    <a:pt x="81" y="1686"/>
                  </a:lnTo>
                  <a:cubicBezTo>
                    <a:pt x="95" y="1808"/>
                    <a:pt x="163" y="1930"/>
                    <a:pt x="257" y="2011"/>
                  </a:cubicBezTo>
                  <a:cubicBezTo>
                    <a:pt x="338" y="2106"/>
                    <a:pt x="474" y="2160"/>
                    <a:pt x="596" y="2173"/>
                  </a:cubicBezTo>
                  <a:cubicBezTo>
                    <a:pt x="663" y="2173"/>
                    <a:pt x="717" y="2160"/>
                    <a:pt x="785" y="2133"/>
                  </a:cubicBezTo>
                  <a:cubicBezTo>
                    <a:pt x="839" y="2106"/>
                    <a:pt x="893" y="2079"/>
                    <a:pt x="934" y="2038"/>
                  </a:cubicBezTo>
                  <a:cubicBezTo>
                    <a:pt x="1123" y="1821"/>
                    <a:pt x="1259" y="1564"/>
                    <a:pt x="1299" y="1280"/>
                  </a:cubicBezTo>
                  <a:cubicBezTo>
                    <a:pt x="1340" y="1145"/>
                    <a:pt x="1353" y="996"/>
                    <a:pt x="1367" y="861"/>
                  </a:cubicBezTo>
                  <a:cubicBezTo>
                    <a:pt x="1367" y="725"/>
                    <a:pt x="1353" y="590"/>
                    <a:pt x="1326" y="468"/>
                  </a:cubicBezTo>
                  <a:cubicBezTo>
                    <a:pt x="1299" y="414"/>
                    <a:pt x="1286" y="360"/>
                    <a:pt x="1259" y="306"/>
                  </a:cubicBezTo>
                  <a:cubicBezTo>
                    <a:pt x="1232" y="279"/>
                    <a:pt x="1218" y="238"/>
                    <a:pt x="1191" y="211"/>
                  </a:cubicBezTo>
                  <a:cubicBezTo>
                    <a:pt x="1164" y="171"/>
                    <a:pt x="1137" y="144"/>
                    <a:pt x="1096" y="117"/>
                  </a:cubicBezTo>
                  <a:cubicBezTo>
                    <a:pt x="1021" y="41"/>
                    <a:pt x="920" y="0"/>
                    <a:pt x="82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099;p38">
              <a:extLst>
                <a:ext uri="{FF2B5EF4-FFF2-40B4-BE49-F238E27FC236}">
                  <a16:creationId xmlns:a16="http://schemas.microsoft.com/office/drawing/2014/main" id="{EB5FD507-BC17-4D72-B837-8B02EF2351E4}"/>
                </a:ext>
              </a:extLst>
            </p:cNvPr>
            <p:cNvSpPr/>
            <p:nvPr/>
          </p:nvSpPr>
          <p:spPr>
            <a:xfrm>
              <a:off x="4951325" y="975975"/>
              <a:ext cx="12550" cy="18800"/>
            </a:xfrm>
            <a:custGeom>
              <a:avLst/>
              <a:gdLst/>
              <a:ahLst/>
              <a:cxnLst/>
              <a:rect l="l" t="t" r="r" b="b"/>
              <a:pathLst>
                <a:path w="502" h="752" extrusionOk="0">
                  <a:moveTo>
                    <a:pt x="272" y="1"/>
                  </a:moveTo>
                  <a:cubicBezTo>
                    <a:pt x="231" y="1"/>
                    <a:pt x="190" y="14"/>
                    <a:pt x="163" y="41"/>
                  </a:cubicBezTo>
                  <a:lnTo>
                    <a:pt x="163" y="55"/>
                  </a:lnTo>
                  <a:cubicBezTo>
                    <a:pt x="136" y="82"/>
                    <a:pt x="109" y="122"/>
                    <a:pt x="82" y="163"/>
                  </a:cubicBezTo>
                  <a:cubicBezTo>
                    <a:pt x="55" y="204"/>
                    <a:pt x="28" y="271"/>
                    <a:pt x="28" y="325"/>
                  </a:cubicBezTo>
                  <a:cubicBezTo>
                    <a:pt x="28" y="339"/>
                    <a:pt x="28" y="352"/>
                    <a:pt x="28" y="352"/>
                  </a:cubicBezTo>
                  <a:cubicBezTo>
                    <a:pt x="1" y="434"/>
                    <a:pt x="1" y="515"/>
                    <a:pt x="28" y="596"/>
                  </a:cubicBezTo>
                  <a:cubicBezTo>
                    <a:pt x="42" y="637"/>
                    <a:pt x="69" y="664"/>
                    <a:pt x="96" y="691"/>
                  </a:cubicBezTo>
                  <a:cubicBezTo>
                    <a:pt x="109" y="704"/>
                    <a:pt x="136" y="731"/>
                    <a:pt x="163" y="731"/>
                  </a:cubicBezTo>
                  <a:cubicBezTo>
                    <a:pt x="184" y="745"/>
                    <a:pt x="204" y="752"/>
                    <a:pt x="226" y="752"/>
                  </a:cubicBezTo>
                  <a:cubicBezTo>
                    <a:pt x="248" y="752"/>
                    <a:pt x="272" y="745"/>
                    <a:pt x="299" y="731"/>
                  </a:cubicBezTo>
                  <a:cubicBezTo>
                    <a:pt x="326" y="731"/>
                    <a:pt x="339" y="704"/>
                    <a:pt x="366" y="677"/>
                  </a:cubicBezTo>
                  <a:cubicBezTo>
                    <a:pt x="407" y="637"/>
                    <a:pt x="448" y="582"/>
                    <a:pt x="461" y="528"/>
                  </a:cubicBezTo>
                  <a:cubicBezTo>
                    <a:pt x="502" y="366"/>
                    <a:pt x="475" y="204"/>
                    <a:pt x="380" y="68"/>
                  </a:cubicBezTo>
                  <a:cubicBezTo>
                    <a:pt x="380" y="55"/>
                    <a:pt x="366" y="41"/>
                    <a:pt x="339" y="28"/>
                  </a:cubicBezTo>
                  <a:cubicBezTo>
                    <a:pt x="326" y="14"/>
                    <a:pt x="312" y="1"/>
                    <a:pt x="285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100;p38">
              <a:extLst>
                <a:ext uri="{FF2B5EF4-FFF2-40B4-BE49-F238E27FC236}">
                  <a16:creationId xmlns:a16="http://schemas.microsoft.com/office/drawing/2014/main" id="{1A78CA98-01BA-4D46-A042-5294D184C447}"/>
                </a:ext>
              </a:extLst>
            </p:cNvPr>
            <p:cNvSpPr/>
            <p:nvPr/>
          </p:nvSpPr>
          <p:spPr>
            <a:xfrm>
              <a:off x="4939825" y="1042625"/>
              <a:ext cx="31500" cy="47300"/>
            </a:xfrm>
            <a:custGeom>
              <a:avLst/>
              <a:gdLst/>
              <a:ahLst/>
              <a:cxnLst/>
              <a:rect l="l" t="t" r="r" b="b"/>
              <a:pathLst>
                <a:path w="1260" h="1892" extrusionOk="0">
                  <a:moveTo>
                    <a:pt x="407" y="0"/>
                  </a:moveTo>
                  <a:cubicBezTo>
                    <a:pt x="339" y="14"/>
                    <a:pt x="285" y="41"/>
                    <a:pt x="231" y="81"/>
                  </a:cubicBezTo>
                  <a:cubicBezTo>
                    <a:pt x="177" y="122"/>
                    <a:pt x="136" y="176"/>
                    <a:pt x="96" y="230"/>
                  </a:cubicBezTo>
                  <a:cubicBezTo>
                    <a:pt x="42" y="338"/>
                    <a:pt x="14" y="447"/>
                    <a:pt x="14" y="568"/>
                  </a:cubicBezTo>
                  <a:cubicBezTo>
                    <a:pt x="1" y="704"/>
                    <a:pt x="14" y="826"/>
                    <a:pt x="42" y="961"/>
                  </a:cubicBezTo>
                  <a:cubicBezTo>
                    <a:pt x="69" y="1096"/>
                    <a:pt x="109" y="1218"/>
                    <a:pt x="163" y="1353"/>
                  </a:cubicBezTo>
                  <a:cubicBezTo>
                    <a:pt x="190" y="1407"/>
                    <a:pt x="217" y="1462"/>
                    <a:pt x="258" y="1516"/>
                  </a:cubicBezTo>
                  <a:cubicBezTo>
                    <a:pt x="285" y="1570"/>
                    <a:pt x="326" y="1610"/>
                    <a:pt x="380" y="1665"/>
                  </a:cubicBezTo>
                  <a:cubicBezTo>
                    <a:pt x="393" y="1678"/>
                    <a:pt x="420" y="1692"/>
                    <a:pt x="434" y="1705"/>
                  </a:cubicBezTo>
                  <a:lnTo>
                    <a:pt x="461" y="1719"/>
                  </a:lnTo>
                  <a:cubicBezTo>
                    <a:pt x="502" y="1759"/>
                    <a:pt x="529" y="1786"/>
                    <a:pt x="569" y="1813"/>
                  </a:cubicBezTo>
                  <a:cubicBezTo>
                    <a:pt x="650" y="1864"/>
                    <a:pt x="737" y="1891"/>
                    <a:pt x="832" y="1891"/>
                  </a:cubicBezTo>
                  <a:cubicBezTo>
                    <a:pt x="866" y="1891"/>
                    <a:pt x="900" y="1888"/>
                    <a:pt x="935" y="1881"/>
                  </a:cubicBezTo>
                  <a:cubicBezTo>
                    <a:pt x="1043" y="1854"/>
                    <a:pt x="1138" y="1759"/>
                    <a:pt x="1192" y="1651"/>
                  </a:cubicBezTo>
                  <a:cubicBezTo>
                    <a:pt x="1232" y="1529"/>
                    <a:pt x="1259" y="1394"/>
                    <a:pt x="1246" y="1259"/>
                  </a:cubicBezTo>
                  <a:cubicBezTo>
                    <a:pt x="1246" y="1110"/>
                    <a:pt x="1219" y="961"/>
                    <a:pt x="1178" y="826"/>
                  </a:cubicBezTo>
                  <a:cubicBezTo>
                    <a:pt x="1138" y="677"/>
                    <a:pt x="1083" y="541"/>
                    <a:pt x="1016" y="406"/>
                  </a:cubicBezTo>
                  <a:cubicBezTo>
                    <a:pt x="962" y="284"/>
                    <a:pt x="880" y="190"/>
                    <a:pt x="786" y="95"/>
                  </a:cubicBezTo>
                  <a:cubicBezTo>
                    <a:pt x="745" y="68"/>
                    <a:pt x="691" y="41"/>
                    <a:pt x="623" y="27"/>
                  </a:cubicBezTo>
                  <a:cubicBezTo>
                    <a:pt x="569" y="14"/>
                    <a:pt x="515" y="0"/>
                    <a:pt x="461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101;p38">
              <a:extLst>
                <a:ext uri="{FF2B5EF4-FFF2-40B4-BE49-F238E27FC236}">
                  <a16:creationId xmlns:a16="http://schemas.microsoft.com/office/drawing/2014/main" id="{E3D6E033-90A8-42D1-8419-CE04FFF2629C}"/>
                </a:ext>
              </a:extLst>
            </p:cNvPr>
            <p:cNvSpPr/>
            <p:nvPr/>
          </p:nvSpPr>
          <p:spPr>
            <a:xfrm>
              <a:off x="4959800" y="1011075"/>
              <a:ext cx="16925" cy="28250"/>
            </a:xfrm>
            <a:custGeom>
              <a:avLst/>
              <a:gdLst/>
              <a:ahLst/>
              <a:cxnLst/>
              <a:rect l="l" t="t" r="r" b="b"/>
              <a:pathLst>
                <a:path w="677" h="1130" extrusionOk="0">
                  <a:moveTo>
                    <a:pt x="230" y="0"/>
                  </a:moveTo>
                  <a:cubicBezTo>
                    <a:pt x="189" y="0"/>
                    <a:pt x="158" y="25"/>
                    <a:pt x="136" y="58"/>
                  </a:cubicBezTo>
                  <a:cubicBezTo>
                    <a:pt x="109" y="99"/>
                    <a:pt x="81" y="139"/>
                    <a:pt x="54" y="180"/>
                  </a:cubicBezTo>
                  <a:cubicBezTo>
                    <a:pt x="41" y="220"/>
                    <a:pt x="27" y="261"/>
                    <a:pt x="14" y="315"/>
                  </a:cubicBezTo>
                  <a:cubicBezTo>
                    <a:pt x="0" y="396"/>
                    <a:pt x="0" y="491"/>
                    <a:pt x="14" y="572"/>
                  </a:cubicBezTo>
                  <a:cubicBezTo>
                    <a:pt x="27" y="667"/>
                    <a:pt x="54" y="748"/>
                    <a:pt x="95" y="829"/>
                  </a:cubicBezTo>
                  <a:cubicBezTo>
                    <a:pt x="122" y="910"/>
                    <a:pt x="176" y="978"/>
                    <a:pt x="230" y="1046"/>
                  </a:cubicBezTo>
                  <a:cubicBezTo>
                    <a:pt x="266" y="1093"/>
                    <a:pt x="331" y="1129"/>
                    <a:pt x="392" y="1129"/>
                  </a:cubicBezTo>
                  <a:cubicBezTo>
                    <a:pt x="402" y="1129"/>
                    <a:pt x="411" y="1129"/>
                    <a:pt x="420" y="1127"/>
                  </a:cubicBezTo>
                  <a:cubicBezTo>
                    <a:pt x="460" y="1113"/>
                    <a:pt x="487" y="1100"/>
                    <a:pt x="514" y="1086"/>
                  </a:cubicBezTo>
                  <a:cubicBezTo>
                    <a:pt x="541" y="1059"/>
                    <a:pt x="569" y="1032"/>
                    <a:pt x="582" y="1005"/>
                  </a:cubicBezTo>
                  <a:cubicBezTo>
                    <a:pt x="636" y="910"/>
                    <a:pt x="650" y="802"/>
                    <a:pt x="650" y="707"/>
                  </a:cubicBezTo>
                  <a:cubicBezTo>
                    <a:pt x="663" y="640"/>
                    <a:pt x="677" y="572"/>
                    <a:pt x="663" y="518"/>
                  </a:cubicBezTo>
                  <a:cubicBezTo>
                    <a:pt x="663" y="423"/>
                    <a:pt x="623" y="329"/>
                    <a:pt x="582" y="261"/>
                  </a:cubicBezTo>
                  <a:cubicBezTo>
                    <a:pt x="514" y="166"/>
                    <a:pt x="447" y="85"/>
                    <a:pt x="352" y="31"/>
                  </a:cubicBezTo>
                  <a:cubicBezTo>
                    <a:pt x="325" y="4"/>
                    <a:pt x="284" y="4"/>
                    <a:pt x="257" y="4"/>
                  </a:cubicBezTo>
                  <a:cubicBezTo>
                    <a:pt x="248" y="1"/>
                    <a:pt x="239" y="0"/>
                    <a:pt x="23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102;p38">
              <a:extLst>
                <a:ext uri="{FF2B5EF4-FFF2-40B4-BE49-F238E27FC236}">
                  <a16:creationId xmlns:a16="http://schemas.microsoft.com/office/drawing/2014/main" id="{259D187D-09EB-4556-A903-20E8D0334651}"/>
                </a:ext>
              </a:extLst>
            </p:cNvPr>
            <p:cNvSpPr/>
            <p:nvPr/>
          </p:nvSpPr>
          <p:spPr>
            <a:xfrm>
              <a:off x="4949650" y="816650"/>
              <a:ext cx="23025" cy="31950"/>
            </a:xfrm>
            <a:custGeom>
              <a:avLst/>
              <a:gdLst/>
              <a:ahLst/>
              <a:cxnLst/>
              <a:rect l="l" t="t" r="r" b="b"/>
              <a:pathLst>
                <a:path w="921" h="1278" extrusionOk="0">
                  <a:moveTo>
                    <a:pt x="704" y="0"/>
                  </a:moveTo>
                  <a:lnTo>
                    <a:pt x="717" y="14"/>
                  </a:lnTo>
                  <a:cubicBezTo>
                    <a:pt x="677" y="14"/>
                    <a:pt x="650" y="27"/>
                    <a:pt x="609" y="41"/>
                  </a:cubicBezTo>
                  <a:cubicBezTo>
                    <a:pt x="555" y="55"/>
                    <a:pt x="501" y="82"/>
                    <a:pt x="447" y="122"/>
                  </a:cubicBezTo>
                  <a:cubicBezTo>
                    <a:pt x="393" y="149"/>
                    <a:pt x="352" y="190"/>
                    <a:pt x="312" y="230"/>
                  </a:cubicBezTo>
                  <a:cubicBezTo>
                    <a:pt x="271" y="271"/>
                    <a:pt x="244" y="312"/>
                    <a:pt x="217" y="366"/>
                  </a:cubicBezTo>
                  <a:cubicBezTo>
                    <a:pt x="149" y="460"/>
                    <a:pt x="95" y="569"/>
                    <a:pt x="54" y="690"/>
                  </a:cubicBezTo>
                  <a:cubicBezTo>
                    <a:pt x="27" y="799"/>
                    <a:pt x="0" y="907"/>
                    <a:pt x="0" y="1029"/>
                  </a:cubicBezTo>
                  <a:lnTo>
                    <a:pt x="0" y="1083"/>
                  </a:lnTo>
                  <a:cubicBezTo>
                    <a:pt x="14" y="1123"/>
                    <a:pt x="27" y="1164"/>
                    <a:pt x="41" y="1191"/>
                  </a:cubicBezTo>
                  <a:cubicBezTo>
                    <a:pt x="68" y="1218"/>
                    <a:pt x="95" y="1245"/>
                    <a:pt x="136" y="1259"/>
                  </a:cubicBezTo>
                  <a:cubicBezTo>
                    <a:pt x="164" y="1268"/>
                    <a:pt x="193" y="1278"/>
                    <a:pt x="222" y="1278"/>
                  </a:cubicBezTo>
                  <a:cubicBezTo>
                    <a:pt x="234" y="1278"/>
                    <a:pt x="246" y="1276"/>
                    <a:pt x="257" y="1272"/>
                  </a:cubicBezTo>
                  <a:cubicBezTo>
                    <a:pt x="366" y="1259"/>
                    <a:pt x="460" y="1232"/>
                    <a:pt x="555" y="1164"/>
                  </a:cubicBezTo>
                  <a:cubicBezTo>
                    <a:pt x="596" y="1123"/>
                    <a:pt x="623" y="1083"/>
                    <a:pt x="663" y="1042"/>
                  </a:cubicBezTo>
                  <a:cubicBezTo>
                    <a:pt x="704" y="1002"/>
                    <a:pt x="731" y="961"/>
                    <a:pt x="758" y="907"/>
                  </a:cubicBezTo>
                  <a:cubicBezTo>
                    <a:pt x="799" y="826"/>
                    <a:pt x="839" y="731"/>
                    <a:pt x="866" y="623"/>
                  </a:cubicBezTo>
                  <a:cubicBezTo>
                    <a:pt x="880" y="582"/>
                    <a:pt x="880" y="542"/>
                    <a:pt x="893" y="501"/>
                  </a:cubicBezTo>
                  <a:cubicBezTo>
                    <a:pt x="893" y="488"/>
                    <a:pt x="893" y="474"/>
                    <a:pt x="893" y="474"/>
                  </a:cubicBezTo>
                  <a:cubicBezTo>
                    <a:pt x="920" y="366"/>
                    <a:pt x="920" y="244"/>
                    <a:pt x="920" y="136"/>
                  </a:cubicBezTo>
                  <a:cubicBezTo>
                    <a:pt x="907" y="55"/>
                    <a:pt x="853" y="0"/>
                    <a:pt x="785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103;p38">
              <a:extLst>
                <a:ext uri="{FF2B5EF4-FFF2-40B4-BE49-F238E27FC236}">
                  <a16:creationId xmlns:a16="http://schemas.microsoft.com/office/drawing/2014/main" id="{63C93B43-3E09-4C63-BC9F-4233EAED41D3}"/>
                </a:ext>
              </a:extLst>
            </p:cNvPr>
            <p:cNvSpPr/>
            <p:nvPr/>
          </p:nvSpPr>
          <p:spPr>
            <a:xfrm>
              <a:off x="5083600" y="1131575"/>
              <a:ext cx="37925" cy="36900"/>
            </a:xfrm>
            <a:custGeom>
              <a:avLst/>
              <a:gdLst/>
              <a:ahLst/>
              <a:cxnLst/>
              <a:rect l="l" t="t" r="r" b="b"/>
              <a:pathLst>
                <a:path w="1517" h="1476" extrusionOk="0">
                  <a:moveTo>
                    <a:pt x="339" y="1"/>
                  </a:moveTo>
                  <a:cubicBezTo>
                    <a:pt x="285" y="1"/>
                    <a:pt x="231" y="1"/>
                    <a:pt x="190" y="28"/>
                  </a:cubicBezTo>
                  <a:cubicBezTo>
                    <a:pt x="95" y="82"/>
                    <a:pt x="28" y="177"/>
                    <a:pt x="14" y="285"/>
                  </a:cubicBezTo>
                  <a:cubicBezTo>
                    <a:pt x="1" y="339"/>
                    <a:pt x="1" y="380"/>
                    <a:pt x="14" y="434"/>
                  </a:cubicBezTo>
                  <a:cubicBezTo>
                    <a:pt x="28" y="488"/>
                    <a:pt x="41" y="542"/>
                    <a:pt x="55" y="596"/>
                  </a:cubicBezTo>
                  <a:cubicBezTo>
                    <a:pt x="68" y="637"/>
                    <a:pt x="95" y="691"/>
                    <a:pt x="122" y="732"/>
                  </a:cubicBezTo>
                  <a:cubicBezTo>
                    <a:pt x="149" y="786"/>
                    <a:pt x="190" y="840"/>
                    <a:pt x="231" y="894"/>
                  </a:cubicBezTo>
                  <a:cubicBezTo>
                    <a:pt x="312" y="1002"/>
                    <a:pt x="407" y="1097"/>
                    <a:pt x="501" y="1178"/>
                  </a:cubicBezTo>
                  <a:cubicBezTo>
                    <a:pt x="610" y="1259"/>
                    <a:pt x="718" y="1340"/>
                    <a:pt x="840" y="1395"/>
                  </a:cubicBezTo>
                  <a:cubicBezTo>
                    <a:pt x="907" y="1422"/>
                    <a:pt x="988" y="1435"/>
                    <a:pt x="1056" y="1449"/>
                  </a:cubicBezTo>
                  <a:cubicBezTo>
                    <a:pt x="1110" y="1462"/>
                    <a:pt x="1178" y="1476"/>
                    <a:pt x="1232" y="1476"/>
                  </a:cubicBezTo>
                  <a:lnTo>
                    <a:pt x="1300" y="1476"/>
                  </a:lnTo>
                  <a:cubicBezTo>
                    <a:pt x="1340" y="1462"/>
                    <a:pt x="1394" y="1449"/>
                    <a:pt x="1421" y="1422"/>
                  </a:cubicBezTo>
                  <a:cubicBezTo>
                    <a:pt x="1476" y="1381"/>
                    <a:pt x="1503" y="1313"/>
                    <a:pt x="1516" y="1246"/>
                  </a:cubicBezTo>
                  <a:cubicBezTo>
                    <a:pt x="1516" y="1192"/>
                    <a:pt x="1503" y="1124"/>
                    <a:pt x="1503" y="1056"/>
                  </a:cubicBezTo>
                  <a:cubicBezTo>
                    <a:pt x="1503" y="1029"/>
                    <a:pt x="1489" y="1002"/>
                    <a:pt x="1476" y="989"/>
                  </a:cubicBezTo>
                  <a:cubicBezTo>
                    <a:pt x="1489" y="948"/>
                    <a:pt x="1489" y="907"/>
                    <a:pt x="1476" y="867"/>
                  </a:cubicBezTo>
                  <a:cubicBezTo>
                    <a:pt x="1448" y="759"/>
                    <a:pt x="1394" y="650"/>
                    <a:pt x="1327" y="556"/>
                  </a:cubicBezTo>
                  <a:cubicBezTo>
                    <a:pt x="1205" y="434"/>
                    <a:pt x="1070" y="326"/>
                    <a:pt x="921" y="231"/>
                  </a:cubicBezTo>
                  <a:cubicBezTo>
                    <a:pt x="799" y="150"/>
                    <a:pt x="664" y="82"/>
                    <a:pt x="515" y="28"/>
                  </a:cubicBezTo>
                  <a:cubicBezTo>
                    <a:pt x="461" y="14"/>
                    <a:pt x="393" y="1"/>
                    <a:pt x="339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104;p38">
              <a:extLst>
                <a:ext uri="{FF2B5EF4-FFF2-40B4-BE49-F238E27FC236}">
                  <a16:creationId xmlns:a16="http://schemas.microsoft.com/office/drawing/2014/main" id="{3CC6DDD8-D548-4E7F-A5FC-79AA7C7F7228}"/>
                </a:ext>
              </a:extLst>
            </p:cNvPr>
            <p:cNvSpPr/>
            <p:nvPr/>
          </p:nvSpPr>
          <p:spPr>
            <a:xfrm>
              <a:off x="5141450" y="1161700"/>
              <a:ext cx="24350" cy="21375"/>
            </a:xfrm>
            <a:custGeom>
              <a:avLst/>
              <a:gdLst/>
              <a:ahLst/>
              <a:cxnLst/>
              <a:rect l="l" t="t" r="r" b="b"/>
              <a:pathLst>
                <a:path w="974" h="855" extrusionOk="0">
                  <a:moveTo>
                    <a:pt x="176" y="0"/>
                  </a:moveTo>
                  <a:cubicBezTo>
                    <a:pt x="122" y="0"/>
                    <a:pt x="68" y="27"/>
                    <a:pt x="28" y="68"/>
                  </a:cubicBezTo>
                  <a:lnTo>
                    <a:pt x="41" y="68"/>
                  </a:lnTo>
                  <a:cubicBezTo>
                    <a:pt x="14" y="95"/>
                    <a:pt x="0" y="122"/>
                    <a:pt x="0" y="163"/>
                  </a:cubicBezTo>
                  <a:cubicBezTo>
                    <a:pt x="0" y="190"/>
                    <a:pt x="0" y="217"/>
                    <a:pt x="14" y="244"/>
                  </a:cubicBezTo>
                  <a:cubicBezTo>
                    <a:pt x="28" y="311"/>
                    <a:pt x="55" y="365"/>
                    <a:pt x="82" y="420"/>
                  </a:cubicBezTo>
                  <a:lnTo>
                    <a:pt x="122" y="460"/>
                  </a:lnTo>
                  <a:cubicBezTo>
                    <a:pt x="122" y="487"/>
                    <a:pt x="122" y="514"/>
                    <a:pt x="149" y="528"/>
                  </a:cubicBezTo>
                  <a:cubicBezTo>
                    <a:pt x="230" y="623"/>
                    <a:pt x="339" y="704"/>
                    <a:pt x="447" y="758"/>
                  </a:cubicBezTo>
                  <a:cubicBezTo>
                    <a:pt x="569" y="812"/>
                    <a:pt x="691" y="853"/>
                    <a:pt x="812" y="853"/>
                  </a:cubicBezTo>
                  <a:cubicBezTo>
                    <a:pt x="818" y="854"/>
                    <a:pt x="824" y="854"/>
                    <a:pt x="830" y="854"/>
                  </a:cubicBezTo>
                  <a:cubicBezTo>
                    <a:pt x="905" y="854"/>
                    <a:pt x="974" y="779"/>
                    <a:pt x="961" y="704"/>
                  </a:cubicBezTo>
                  <a:cubicBezTo>
                    <a:pt x="934" y="514"/>
                    <a:pt x="839" y="352"/>
                    <a:pt x="704" y="230"/>
                  </a:cubicBezTo>
                  <a:cubicBezTo>
                    <a:pt x="636" y="176"/>
                    <a:pt x="555" y="122"/>
                    <a:pt x="474" y="81"/>
                  </a:cubicBezTo>
                  <a:cubicBezTo>
                    <a:pt x="379" y="41"/>
                    <a:pt x="298" y="14"/>
                    <a:pt x="19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105;p38">
              <a:extLst>
                <a:ext uri="{FF2B5EF4-FFF2-40B4-BE49-F238E27FC236}">
                  <a16:creationId xmlns:a16="http://schemas.microsoft.com/office/drawing/2014/main" id="{5F928D98-3885-475E-B61A-FBF70ACD72F6}"/>
                </a:ext>
              </a:extLst>
            </p:cNvPr>
            <p:cNvSpPr/>
            <p:nvPr/>
          </p:nvSpPr>
          <p:spPr>
            <a:xfrm>
              <a:off x="4973675" y="883875"/>
              <a:ext cx="137350" cy="140200"/>
            </a:xfrm>
            <a:custGeom>
              <a:avLst/>
              <a:gdLst/>
              <a:ahLst/>
              <a:cxnLst/>
              <a:rect l="l" t="t" r="r" b="b"/>
              <a:pathLst>
                <a:path w="5494" h="5608" extrusionOk="0">
                  <a:moveTo>
                    <a:pt x="2676" y="0"/>
                  </a:moveTo>
                  <a:cubicBezTo>
                    <a:pt x="2552" y="0"/>
                    <a:pt x="2426" y="10"/>
                    <a:pt x="2300" y="31"/>
                  </a:cubicBezTo>
                  <a:cubicBezTo>
                    <a:pt x="920" y="248"/>
                    <a:pt x="0" y="1682"/>
                    <a:pt x="244" y="3211"/>
                  </a:cubicBezTo>
                  <a:cubicBezTo>
                    <a:pt x="478" y="4606"/>
                    <a:pt x="1603" y="5607"/>
                    <a:pt x="2846" y="5607"/>
                  </a:cubicBezTo>
                  <a:cubicBezTo>
                    <a:pt x="2966" y="5607"/>
                    <a:pt x="3086" y="5598"/>
                    <a:pt x="3207" y="5579"/>
                  </a:cubicBezTo>
                  <a:cubicBezTo>
                    <a:pt x="4587" y="5362"/>
                    <a:pt x="5494" y="3928"/>
                    <a:pt x="5250" y="2399"/>
                  </a:cubicBezTo>
                  <a:cubicBezTo>
                    <a:pt x="5016" y="1010"/>
                    <a:pt x="3911" y="0"/>
                    <a:pt x="2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106;p38">
              <a:extLst>
                <a:ext uri="{FF2B5EF4-FFF2-40B4-BE49-F238E27FC236}">
                  <a16:creationId xmlns:a16="http://schemas.microsoft.com/office/drawing/2014/main" id="{C1C5C5F5-2BDF-481F-AB35-D5362FCD47D1}"/>
                </a:ext>
              </a:extLst>
            </p:cNvPr>
            <p:cNvSpPr/>
            <p:nvPr/>
          </p:nvSpPr>
          <p:spPr>
            <a:xfrm>
              <a:off x="5012575" y="902025"/>
              <a:ext cx="96075" cy="98125"/>
            </a:xfrm>
            <a:custGeom>
              <a:avLst/>
              <a:gdLst/>
              <a:ahLst/>
              <a:cxnLst/>
              <a:rect l="l" t="t" r="r" b="b"/>
              <a:pathLst>
                <a:path w="3843" h="3925" extrusionOk="0">
                  <a:moveTo>
                    <a:pt x="1865" y="0"/>
                  </a:moveTo>
                  <a:cubicBezTo>
                    <a:pt x="1776" y="0"/>
                    <a:pt x="1687" y="7"/>
                    <a:pt x="1597" y="22"/>
                  </a:cubicBezTo>
                  <a:cubicBezTo>
                    <a:pt x="636" y="185"/>
                    <a:pt x="0" y="1172"/>
                    <a:pt x="162" y="2241"/>
                  </a:cubicBezTo>
                  <a:cubicBezTo>
                    <a:pt x="323" y="3219"/>
                    <a:pt x="1118" y="3925"/>
                    <a:pt x="1987" y="3925"/>
                  </a:cubicBezTo>
                  <a:cubicBezTo>
                    <a:pt x="2068" y="3925"/>
                    <a:pt x="2150" y="3918"/>
                    <a:pt x="2233" y="3906"/>
                  </a:cubicBezTo>
                  <a:cubicBezTo>
                    <a:pt x="3207" y="3743"/>
                    <a:pt x="3843" y="2742"/>
                    <a:pt x="3667" y="1673"/>
                  </a:cubicBezTo>
                  <a:cubicBezTo>
                    <a:pt x="3507" y="703"/>
                    <a:pt x="2735" y="0"/>
                    <a:pt x="186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107;p38">
              <a:extLst>
                <a:ext uri="{FF2B5EF4-FFF2-40B4-BE49-F238E27FC236}">
                  <a16:creationId xmlns:a16="http://schemas.microsoft.com/office/drawing/2014/main" id="{2FC39E82-151D-4ED3-ABF9-EF4A87A01128}"/>
                </a:ext>
              </a:extLst>
            </p:cNvPr>
            <p:cNvSpPr/>
            <p:nvPr/>
          </p:nvSpPr>
          <p:spPr>
            <a:xfrm>
              <a:off x="4992275" y="955775"/>
              <a:ext cx="44675" cy="17625"/>
            </a:xfrm>
            <a:custGeom>
              <a:avLst/>
              <a:gdLst/>
              <a:ahLst/>
              <a:cxnLst/>
              <a:rect l="l" t="t" r="r" b="b"/>
              <a:pathLst>
                <a:path w="1787" h="705" extrusionOk="0">
                  <a:moveTo>
                    <a:pt x="1169" y="0"/>
                  </a:moveTo>
                  <a:cubicBezTo>
                    <a:pt x="1066" y="0"/>
                    <a:pt x="955" y="8"/>
                    <a:pt x="839" y="24"/>
                  </a:cubicBezTo>
                  <a:cubicBezTo>
                    <a:pt x="352" y="105"/>
                    <a:pt x="0" y="321"/>
                    <a:pt x="14" y="497"/>
                  </a:cubicBezTo>
                  <a:cubicBezTo>
                    <a:pt x="34" y="627"/>
                    <a:pt x="266" y="705"/>
                    <a:pt x="581" y="705"/>
                  </a:cubicBezTo>
                  <a:cubicBezTo>
                    <a:pt x="694" y="705"/>
                    <a:pt x="819" y="695"/>
                    <a:pt x="947" y="673"/>
                  </a:cubicBezTo>
                  <a:cubicBezTo>
                    <a:pt x="1421" y="592"/>
                    <a:pt x="1786" y="389"/>
                    <a:pt x="1759" y="213"/>
                  </a:cubicBezTo>
                  <a:cubicBezTo>
                    <a:pt x="1739" y="79"/>
                    <a:pt x="1498" y="0"/>
                    <a:pt x="11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108;p38">
              <a:extLst>
                <a:ext uri="{FF2B5EF4-FFF2-40B4-BE49-F238E27FC236}">
                  <a16:creationId xmlns:a16="http://schemas.microsoft.com/office/drawing/2014/main" id="{2F3C186A-00E3-4679-8AC3-79852CA5952A}"/>
                </a:ext>
              </a:extLst>
            </p:cNvPr>
            <p:cNvSpPr/>
            <p:nvPr/>
          </p:nvSpPr>
          <p:spPr>
            <a:xfrm>
              <a:off x="4973675" y="820125"/>
              <a:ext cx="81550" cy="40175"/>
            </a:xfrm>
            <a:custGeom>
              <a:avLst/>
              <a:gdLst/>
              <a:ahLst/>
              <a:cxnLst/>
              <a:rect l="l" t="t" r="r" b="b"/>
              <a:pathLst>
                <a:path w="3262" h="1607" extrusionOk="0">
                  <a:moveTo>
                    <a:pt x="2330" y="0"/>
                  </a:moveTo>
                  <a:cubicBezTo>
                    <a:pt x="2064" y="0"/>
                    <a:pt x="1755" y="47"/>
                    <a:pt x="1434" y="146"/>
                  </a:cubicBezTo>
                  <a:cubicBezTo>
                    <a:pt x="595" y="389"/>
                    <a:pt x="0" y="890"/>
                    <a:pt x="122" y="1255"/>
                  </a:cubicBezTo>
                  <a:cubicBezTo>
                    <a:pt x="190" y="1484"/>
                    <a:pt x="512" y="1606"/>
                    <a:pt x="949" y="1606"/>
                  </a:cubicBezTo>
                  <a:cubicBezTo>
                    <a:pt x="1211" y="1606"/>
                    <a:pt x="1513" y="1563"/>
                    <a:pt x="1827" y="1472"/>
                  </a:cubicBezTo>
                  <a:cubicBezTo>
                    <a:pt x="2666" y="1228"/>
                    <a:pt x="3261" y="714"/>
                    <a:pt x="3153" y="349"/>
                  </a:cubicBezTo>
                  <a:cubicBezTo>
                    <a:pt x="3078" y="123"/>
                    <a:pt x="2760" y="0"/>
                    <a:pt x="233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109;p38">
              <a:extLst>
                <a:ext uri="{FF2B5EF4-FFF2-40B4-BE49-F238E27FC236}">
                  <a16:creationId xmlns:a16="http://schemas.microsoft.com/office/drawing/2014/main" id="{E22DEBAC-7433-4F67-9E2F-24AEA43280B4}"/>
                </a:ext>
              </a:extLst>
            </p:cNvPr>
            <p:cNvSpPr/>
            <p:nvPr/>
          </p:nvSpPr>
          <p:spPr>
            <a:xfrm>
              <a:off x="5297725" y="839125"/>
              <a:ext cx="138400" cy="140125"/>
            </a:xfrm>
            <a:custGeom>
              <a:avLst/>
              <a:gdLst/>
              <a:ahLst/>
              <a:cxnLst/>
              <a:rect l="l" t="t" r="r" b="b"/>
              <a:pathLst>
                <a:path w="5536" h="5605" extrusionOk="0">
                  <a:moveTo>
                    <a:pt x="2699" y="0"/>
                  </a:moveTo>
                  <a:cubicBezTo>
                    <a:pt x="2568" y="0"/>
                    <a:pt x="2435" y="12"/>
                    <a:pt x="2301" y="35"/>
                  </a:cubicBezTo>
                  <a:cubicBezTo>
                    <a:pt x="907" y="265"/>
                    <a:pt x="1" y="1699"/>
                    <a:pt x="271" y="3228"/>
                  </a:cubicBezTo>
                  <a:cubicBezTo>
                    <a:pt x="516" y="4610"/>
                    <a:pt x="1610" y="5604"/>
                    <a:pt x="2847" y="5604"/>
                  </a:cubicBezTo>
                  <a:cubicBezTo>
                    <a:pt x="2979" y="5604"/>
                    <a:pt x="3113" y="5593"/>
                    <a:pt x="3248" y="5569"/>
                  </a:cubicBezTo>
                  <a:cubicBezTo>
                    <a:pt x="4628" y="5326"/>
                    <a:pt x="5535" y="3905"/>
                    <a:pt x="5278" y="2376"/>
                  </a:cubicBezTo>
                  <a:cubicBezTo>
                    <a:pt x="5034" y="995"/>
                    <a:pt x="3928" y="0"/>
                    <a:pt x="26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110;p38">
              <a:extLst>
                <a:ext uri="{FF2B5EF4-FFF2-40B4-BE49-F238E27FC236}">
                  <a16:creationId xmlns:a16="http://schemas.microsoft.com/office/drawing/2014/main" id="{B1FC4F11-77CC-4F25-A521-A59DFA48A80B}"/>
                </a:ext>
              </a:extLst>
            </p:cNvPr>
            <p:cNvSpPr/>
            <p:nvPr/>
          </p:nvSpPr>
          <p:spPr>
            <a:xfrm>
              <a:off x="5300775" y="863350"/>
              <a:ext cx="96425" cy="98000"/>
            </a:xfrm>
            <a:custGeom>
              <a:avLst/>
              <a:gdLst/>
              <a:ahLst/>
              <a:cxnLst/>
              <a:rect l="l" t="t" r="r" b="b"/>
              <a:pathLst>
                <a:path w="3857" h="3920" extrusionOk="0">
                  <a:moveTo>
                    <a:pt x="1884" y="1"/>
                  </a:moveTo>
                  <a:cubicBezTo>
                    <a:pt x="1789" y="1"/>
                    <a:pt x="1694" y="9"/>
                    <a:pt x="1597" y="27"/>
                  </a:cubicBezTo>
                  <a:cubicBezTo>
                    <a:pt x="637" y="189"/>
                    <a:pt x="1" y="1190"/>
                    <a:pt x="190" y="2259"/>
                  </a:cubicBezTo>
                  <a:cubicBezTo>
                    <a:pt x="349" y="3228"/>
                    <a:pt x="1131" y="3919"/>
                    <a:pt x="1992" y="3919"/>
                  </a:cubicBezTo>
                  <a:cubicBezTo>
                    <a:pt x="2081" y="3919"/>
                    <a:pt x="2170" y="3912"/>
                    <a:pt x="2260" y="3897"/>
                  </a:cubicBezTo>
                  <a:cubicBezTo>
                    <a:pt x="3221" y="3721"/>
                    <a:pt x="3857" y="2719"/>
                    <a:pt x="3681" y="1650"/>
                  </a:cubicBezTo>
                  <a:cubicBezTo>
                    <a:pt x="3511" y="689"/>
                    <a:pt x="2738" y="1"/>
                    <a:pt x="188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111;p38">
              <a:extLst>
                <a:ext uri="{FF2B5EF4-FFF2-40B4-BE49-F238E27FC236}">
                  <a16:creationId xmlns:a16="http://schemas.microsoft.com/office/drawing/2014/main" id="{964FE78E-DFAB-4D4D-A655-B257CF72AA13}"/>
                </a:ext>
              </a:extLst>
            </p:cNvPr>
            <p:cNvSpPr/>
            <p:nvPr/>
          </p:nvSpPr>
          <p:spPr>
            <a:xfrm>
              <a:off x="5374175" y="901425"/>
              <a:ext cx="45375" cy="17525"/>
            </a:xfrm>
            <a:custGeom>
              <a:avLst/>
              <a:gdLst/>
              <a:ahLst/>
              <a:cxnLst/>
              <a:rect l="l" t="t" r="r" b="b"/>
              <a:pathLst>
                <a:path w="1815" h="701" extrusionOk="0">
                  <a:moveTo>
                    <a:pt x="1222" y="1"/>
                  </a:moveTo>
                  <a:cubicBezTo>
                    <a:pt x="1109" y="1"/>
                    <a:pt x="984" y="11"/>
                    <a:pt x="853" y="33"/>
                  </a:cubicBezTo>
                  <a:cubicBezTo>
                    <a:pt x="380" y="114"/>
                    <a:pt x="1" y="330"/>
                    <a:pt x="41" y="506"/>
                  </a:cubicBezTo>
                  <a:cubicBezTo>
                    <a:pt x="61" y="625"/>
                    <a:pt x="291" y="701"/>
                    <a:pt x="599" y="701"/>
                  </a:cubicBezTo>
                  <a:cubicBezTo>
                    <a:pt x="712" y="701"/>
                    <a:pt x="835" y="690"/>
                    <a:pt x="962" y="669"/>
                  </a:cubicBezTo>
                  <a:cubicBezTo>
                    <a:pt x="1449" y="588"/>
                    <a:pt x="1814" y="371"/>
                    <a:pt x="1787" y="195"/>
                  </a:cubicBezTo>
                  <a:cubicBezTo>
                    <a:pt x="1757" y="76"/>
                    <a:pt x="1532" y="1"/>
                    <a:pt x="122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112;p38">
              <a:extLst>
                <a:ext uri="{FF2B5EF4-FFF2-40B4-BE49-F238E27FC236}">
                  <a16:creationId xmlns:a16="http://schemas.microsoft.com/office/drawing/2014/main" id="{09B285C2-3A78-41A6-B9B7-2013790196E6}"/>
                </a:ext>
              </a:extLst>
            </p:cNvPr>
            <p:cNvSpPr/>
            <p:nvPr/>
          </p:nvSpPr>
          <p:spPr>
            <a:xfrm>
              <a:off x="5320050" y="774275"/>
              <a:ext cx="79875" cy="35000"/>
            </a:xfrm>
            <a:custGeom>
              <a:avLst/>
              <a:gdLst/>
              <a:ahLst/>
              <a:cxnLst/>
              <a:rect l="l" t="t" r="r" b="b"/>
              <a:pathLst>
                <a:path w="3195" h="1400" extrusionOk="0">
                  <a:moveTo>
                    <a:pt x="1464" y="0"/>
                  </a:moveTo>
                  <a:cubicBezTo>
                    <a:pt x="660" y="0"/>
                    <a:pt x="27" y="284"/>
                    <a:pt x="14" y="640"/>
                  </a:cubicBezTo>
                  <a:cubicBezTo>
                    <a:pt x="1" y="1032"/>
                    <a:pt x="705" y="1357"/>
                    <a:pt x="1570" y="1398"/>
                  </a:cubicBezTo>
                  <a:cubicBezTo>
                    <a:pt x="1609" y="1399"/>
                    <a:pt x="1648" y="1400"/>
                    <a:pt x="1686" y="1400"/>
                  </a:cubicBezTo>
                  <a:cubicBezTo>
                    <a:pt x="2512" y="1400"/>
                    <a:pt x="3168" y="1124"/>
                    <a:pt x="3181" y="762"/>
                  </a:cubicBezTo>
                  <a:cubicBezTo>
                    <a:pt x="3194" y="369"/>
                    <a:pt x="2491" y="45"/>
                    <a:pt x="1625" y="4"/>
                  </a:cubicBezTo>
                  <a:cubicBezTo>
                    <a:pt x="1571" y="2"/>
                    <a:pt x="1517" y="0"/>
                    <a:pt x="146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113;p38">
              <a:extLst>
                <a:ext uri="{FF2B5EF4-FFF2-40B4-BE49-F238E27FC236}">
                  <a16:creationId xmlns:a16="http://schemas.microsoft.com/office/drawing/2014/main" id="{7BB48619-3D99-4342-A42C-D818EAE9C42F}"/>
                </a:ext>
              </a:extLst>
            </p:cNvPr>
            <p:cNvSpPr/>
            <p:nvPr/>
          </p:nvSpPr>
          <p:spPr>
            <a:xfrm>
              <a:off x="5163775" y="955350"/>
              <a:ext cx="103875" cy="55250"/>
            </a:xfrm>
            <a:custGeom>
              <a:avLst/>
              <a:gdLst/>
              <a:ahLst/>
              <a:cxnLst/>
              <a:rect l="l" t="t" r="r" b="b"/>
              <a:pathLst>
                <a:path w="4155" h="2210" extrusionOk="0">
                  <a:moveTo>
                    <a:pt x="2490" y="0"/>
                  </a:moveTo>
                  <a:cubicBezTo>
                    <a:pt x="2368" y="0"/>
                    <a:pt x="2260" y="0"/>
                    <a:pt x="2152" y="14"/>
                  </a:cubicBezTo>
                  <a:cubicBezTo>
                    <a:pt x="1800" y="54"/>
                    <a:pt x="1462" y="149"/>
                    <a:pt x="1151" y="298"/>
                  </a:cubicBezTo>
                  <a:cubicBezTo>
                    <a:pt x="894" y="420"/>
                    <a:pt x="650" y="596"/>
                    <a:pt x="447" y="812"/>
                  </a:cubicBezTo>
                  <a:cubicBezTo>
                    <a:pt x="271" y="1001"/>
                    <a:pt x="149" y="1231"/>
                    <a:pt x="82" y="1489"/>
                  </a:cubicBezTo>
                  <a:cubicBezTo>
                    <a:pt x="68" y="1489"/>
                    <a:pt x="55" y="1502"/>
                    <a:pt x="41" y="1516"/>
                  </a:cubicBezTo>
                  <a:cubicBezTo>
                    <a:pt x="1" y="1570"/>
                    <a:pt x="1" y="1637"/>
                    <a:pt x="41" y="1692"/>
                  </a:cubicBezTo>
                  <a:cubicBezTo>
                    <a:pt x="176" y="1813"/>
                    <a:pt x="325" y="1908"/>
                    <a:pt x="501" y="1989"/>
                  </a:cubicBezTo>
                  <a:cubicBezTo>
                    <a:pt x="664" y="2070"/>
                    <a:pt x="853" y="2125"/>
                    <a:pt x="1029" y="2165"/>
                  </a:cubicBezTo>
                  <a:cubicBezTo>
                    <a:pt x="1205" y="2192"/>
                    <a:pt x="1367" y="2206"/>
                    <a:pt x="1543" y="2206"/>
                  </a:cubicBezTo>
                  <a:cubicBezTo>
                    <a:pt x="1583" y="2208"/>
                    <a:pt x="1623" y="2209"/>
                    <a:pt x="1662" y="2209"/>
                  </a:cubicBezTo>
                  <a:cubicBezTo>
                    <a:pt x="1839" y="2209"/>
                    <a:pt x="2016" y="2187"/>
                    <a:pt x="2193" y="2165"/>
                  </a:cubicBezTo>
                  <a:cubicBezTo>
                    <a:pt x="2382" y="2125"/>
                    <a:pt x="2558" y="2084"/>
                    <a:pt x="2747" y="2030"/>
                  </a:cubicBezTo>
                  <a:cubicBezTo>
                    <a:pt x="2896" y="1989"/>
                    <a:pt x="3045" y="1935"/>
                    <a:pt x="3194" y="1867"/>
                  </a:cubicBezTo>
                  <a:cubicBezTo>
                    <a:pt x="3343" y="1800"/>
                    <a:pt x="3492" y="1719"/>
                    <a:pt x="3640" y="1637"/>
                  </a:cubicBezTo>
                  <a:cubicBezTo>
                    <a:pt x="3708" y="1597"/>
                    <a:pt x="3776" y="1543"/>
                    <a:pt x="3843" y="1502"/>
                  </a:cubicBezTo>
                  <a:cubicBezTo>
                    <a:pt x="3911" y="1448"/>
                    <a:pt x="3979" y="1394"/>
                    <a:pt x="4033" y="1326"/>
                  </a:cubicBezTo>
                  <a:cubicBezTo>
                    <a:pt x="4087" y="1272"/>
                    <a:pt x="4114" y="1204"/>
                    <a:pt x="4141" y="1137"/>
                  </a:cubicBezTo>
                  <a:cubicBezTo>
                    <a:pt x="4141" y="1110"/>
                    <a:pt x="4155" y="1069"/>
                    <a:pt x="4155" y="1042"/>
                  </a:cubicBezTo>
                  <a:cubicBezTo>
                    <a:pt x="4155" y="988"/>
                    <a:pt x="4141" y="947"/>
                    <a:pt x="4128" y="907"/>
                  </a:cubicBezTo>
                  <a:cubicBezTo>
                    <a:pt x="4114" y="839"/>
                    <a:pt x="4087" y="771"/>
                    <a:pt x="4046" y="717"/>
                  </a:cubicBezTo>
                  <a:cubicBezTo>
                    <a:pt x="4006" y="650"/>
                    <a:pt x="3938" y="596"/>
                    <a:pt x="3884" y="541"/>
                  </a:cubicBezTo>
                  <a:cubicBezTo>
                    <a:pt x="3749" y="433"/>
                    <a:pt x="3613" y="338"/>
                    <a:pt x="3464" y="271"/>
                  </a:cubicBezTo>
                  <a:cubicBezTo>
                    <a:pt x="3316" y="190"/>
                    <a:pt x="3167" y="135"/>
                    <a:pt x="3018" y="95"/>
                  </a:cubicBezTo>
                  <a:cubicBezTo>
                    <a:pt x="2842" y="41"/>
                    <a:pt x="2653" y="14"/>
                    <a:pt x="2463" y="14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114;p38">
              <a:extLst>
                <a:ext uri="{FF2B5EF4-FFF2-40B4-BE49-F238E27FC236}">
                  <a16:creationId xmlns:a16="http://schemas.microsoft.com/office/drawing/2014/main" id="{17D646A6-DDF7-4C38-B7C9-D88D9B6FF056}"/>
                </a:ext>
              </a:extLst>
            </p:cNvPr>
            <p:cNvSpPr/>
            <p:nvPr/>
          </p:nvSpPr>
          <p:spPr>
            <a:xfrm>
              <a:off x="5139425" y="913725"/>
              <a:ext cx="143775" cy="101550"/>
            </a:xfrm>
            <a:custGeom>
              <a:avLst/>
              <a:gdLst/>
              <a:ahLst/>
              <a:cxnLst/>
              <a:rect l="l" t="t" r="r" b="b"/>
              <a:pathLst>
                <a:path w="5751" h="4062" extrusionOk="0">
                  <a:moveTo>
                    <a:pt x="3263" y="1867"/>
                  </a:moveTo>
                  <a:cubicBezTo>
                    <a:pt x="3388" y="1867"/>
                    <a:pt x="3514" y="1876"/>
                    <a:pt x="3640" y="1895"/>
                  </a:cubicBezTo>
                  <a:lnTo>
                    <a:pt x="3600" y="1895"/>
                  </a:lnTo>
                  <a:cubicBezTo>
                    <a:pt x="3803" y="1922"/>
                    <a:pt x="4005" y="1976"/>
                    <a:pt x="4195" y="2058"/>
                  </a:cubicBezTo>
                  <a:lnTo>
                    <a:pt x="4222" y="2058"/>
                  </a:lnTo>
                  <a:cubicBezTo>
                    <a:pt x="4371" y="2125"/>
                    <a:pt x="4520" y="2220"/>
                    <a:pt x="4655" y="2328"/>
                  </a:cubicBezTo>
                  <a:cubicBezTo>
                    <a:pt x="4777" y="2423"/>
                    <a:pt x="4885" y="2531"/>
                    <a:pt x="4980" y="2666"/>
                  </a:cubicBezTo>
                  <a:cubicBezTo>
                    <a:pt x="5007" y="2694"/>
                    <a:pt x="5034" y="2734"/>
                    <a:pt x="5061" y="2775"/>
                  </a:cubicBezTo>
                  <a:lnTo>
                    <a:pt x="5034" y="2815"/>
                  </a:lnTo>
                  <a:cubicBezTo>
                    <a:pt x="4899" y="2978"/>
                    <a:pt x="4763" y="3113"/>
                    <a:pt x="4601" y="3235"/>
                  </a:cubicBezTo>
                  <a:cubicBezTo>
                    <a:pt x="4411" y="3370"/>
                    <a:pt x="4208" y="3478"/>
                    <a:pt x="3992" y="3573"/>
                  </a:cubicBezTo>
                  <a:cubicBezTo>
                    <a:pt x="3721" y="3681"/>
                    <a:pt x="3424" y="3762"/>
                    <a:pt x="3112" y="3790"/>
                  </a:cubicBezTo>
                  <a:lnTo>
                    <a:pt x="3153" y="3790"/>
                  </a:lnTo>
                  <a:cubicBezTo>
                    <a:pt x="2991" y="3817"/>
                    <a:pt x="2842" y="3817"/>
                    <a:pt x="2679" y="3817"/>
                  </a:cubicBezTo>
                  <a:cubicBezTo>
                    <a:pt x="2531" y="3817"/>
                    <a:pt x="2382" y="3803"/>
                    <a:pt x="2233" y="3776"/>
                  </a:cubicBezTo>
                  <a:cubicBezTo>
                    <a:pt x="1989" y="3735"/>
                    <a:pt x="1746" y="3681"/>
                    <a:pt x="1529" y="3587"/>
                  </a:cubicBezTo>
                  <a:cubicBezTo>
                    <a:pt x="1394" y="3532"/>
                    <a:pt x="1286" y="3465"/>
                    <a:pt x="1164" y="3384"/>
                  </a:cubicBezTo>
                  <a:cubicBezTo>
                    <a:pt x="1191" y="3248"/>
                    <a:pt x="1232" y="3127"/>
                    <a:pt x="1286" y="3005"/>
                  </a:cubicBezTo>
                  <a:cubicBezTo>
                    <a:pt x="1340" y="2869"/>
                    <a:pt x="1421" y="2748"/>
                    <a:pt x="1516" y="2639"/>
                  </a:cubicBezTo>
                  <a:cubicBezTo>
                    <a:pt x="1610" y="2518"/>
                    <a:pt x="1719" y="2396"/>
                    <a:pt x="1854" y="2301"/>
                  </a:cubicBezTo>
                  <a:cubicBezTo>
                    <a:pt x="1989" y="2206"/>
                    <a:pt x="2152" y="2112"/>
                    <a:pt x="2328" y="2044"/>
                  </a:cubicBezTo>
                  <a:cubicBezTo>
                    <a:pt x="2629" y="1927"/>
                    <a:pt x="2944" y="1867"/>
                    <a:pt x="3263" y="1867"/>
                  </a:cubicBezTo>
                  <a:close/>
                  <a:moveTo>
                    <a:pt x="4506" y="1"/>
                  </a:moveTo>
                  <a:cubicBezTo>
                    <a:pt x="4398" y="1"/>
                    <a:pt x="4276" y="14"/>
                    <a:pt x="4168" y="41"/>
                  </a:cubicBezTo>
                  <a:cubicBezTo>
                    <a:pt x="3938" y="123"/>
                    <a:pt x="3721" y="231"/>
                    <a:pt x="3518" y="380"/>
                  </a:cubicBezTo>
                  <a:lnTo>
                    <a:pt x="3437" y="420"/>
                  </a:lnTo>
                  <a:cubicBezTo>
                    <a:pt x="3261" y="542"/>
                    <a:pt x="3072" y="650"/>
                    <a:pt x="2882" y="732"/>
                  </a:cubicBezTo>
                  <a:lnTo>
                    <a:pt x="2828" y="759"/>
                  </a:lnTo>
                  <a:cubicBezTo>
                    <a:pt x="2625" y="718"/>
                    <a:pt x="2422" y="664"/>
                    <a:pt x="2233" y="610"/>
                  </a:cubicBezTo>
                  <a:cubicBezTo>
                    <a:pt x="2043" y="556"/>
                    <a:pt x="1841" y="501"/>
                    <a:pt x="1638" y="461"/>
                  </a:cubicBezTo>
                  <a:cubicBezTo>
                    <a:pt x="1543" y="447"/>
                    <a:pt x="1448" y="434"/>
                    <a:pt x="1353" y="434"/>
                  </a:cubicBezTo>
                  <a:cubicBezTo>
                    <a:pt x="1245" y="434"/>
                    <a:pt x="1137" y="447"/>
                    <a:pt x="1042" y="474"/>
                  </a:cubicBezTo>
                  <a:cubicBezTo>
                    <a:pt x="826" y="515"/>
                    <a:pt x="636" y="623"/>
                    <a:pt x="474" y="772"/>
                  </a:cubicBezTo>
                  <a:cubicBezTo>
                    <a:pt x="339" y="907"/>
                    <a:pt x="217" y="1056"/>
                    <a:pt x="136" y="1246"/>
                  </a:cubicBezTo>
                  <a:cubicBezTo>
                    <a:pt x="54" y="1408"/>
                    <a:pt x="14" y="1584"/>
                    <a:pt x="14" y="1760"/>
                  </a:cubicBezTo>
                  <a:cubicBezTo>
                    <a:pt x="0" y="1936"/>
                    <a:pt x="27" y="2112"/>
                    <a:pt x="68" y="2288"/>
                  </a:cubicBezTo>
                  <a:cubicBezTo>
                    <a:pt x="122" y="2463"/>
                    <a:pt x="203" y="2639"/>
                    <a:pt x="298" y="2788"/>
                  </a:cubicBezTo>
                  <a:cubicBezTo>
                    <a:pt x="663" y="3424"/>
                    <a:pt x="1299" y="3871"/>
                    <a:pt x="2030" y="3993"/>
                  </a:cubicBezTo>
                  <a:cubicBezTo>
                    <a:pt x="2246" y="4033"/>
                    <a:pt x="2463" y="4060"/>
                    <a:pt x="2679" y="4060"/>
                  </a:cubicBezTo>
                  <a:cubicBezTo>
                    <a:pt x="2708" y="4061"/>
                    <a:pt x="2737" y="4061"/>
                    <a:pt x="2766" y="4061"/>
                  </a:cubicBezTo>
                  <a:cubicBezTo>
                    <a:pt x="3252" y="4061"/>
                    <a:pt x="3748" y="3953"/>
                    <a:pt x="4195" y="3749"/>
                  </a:cubicBezTo>
                  <a:cubicBezTo>
                    <a:pt x="4520" y="3614"/>
                    <a:pt x="4817" y="3397"/>
                    <a:pt x="5074" y="3140"/>
                  </a:cubicBezTo>
                  <a:cubicBezTo>
                    <a:pt x="5304" y="2896"/>
                    <a:pt x="5480" y="2612"/>
                    <a:pt x="5589" y="2301"/>
                  </a:cubicBezTo>
                  <a:cubicBezTo>
                    <a:pt x="5643" y="2152"/>
                    <a:pt x="5683" y="1990"/>
                    <a:pt x="5710" y="1841"/>
                  </a:cubicBezTo>
                  <a:cubicBezTo>
                    <a:pt x="5737" y="1679"/>
                    <a:pt x="5751" y="1516"/>
                    <a:pt x="5751" y="1354"/>
                  </a:cubicBezTo>
                  <a:cubicBezTo>
                    <a:pt x="5751" y="1043"/>
                    <a:pt x="5643" y="732"/>
                    <a:pt x="5467" y="474"/>
                  </a:cubicBezTo>
                  <a:cubicBezTo>
                    <a:pt x="5399" y="393"/>
                    <a:pt x="5332" y="312"/>
                    <a:pt x="5237" y="258"/>
                  </a:cubicBezTo>
                  <a:cubicBezTo>
                    <a:pt x="5142" y="177"/>
                    <a:pt x="5047" y="123"/>
                    <a:pt x="4939" y="82"/>
                  </a:cubicBezTo>
                  <a:cubicBezTo>
                    <a:pt x="4817" y="41"/>
                    <a:pt x="4682" y="14"/>
                    <a:pt x="4560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CD211AA-DF78-4AD8-9887-FC469B3F3598}"/>
              </a:ext>
            </a:extLst>
          </p:cNvPr>
          <p:cNvSpPr txBox="1"/>
          <p:nvPr/>
        </p:nvSpPr>
        <p:spPr>
          <a:xfrm>
            <a:off x="914344" y="672971"/>
            <a:ext cx="408189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dung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25F7F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C25F7F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E587B7-3FC9-4C3B-A365-3D5DEBD76E11}"/>
              </a:ext>
            </a:extLst>
          </p:cNvPr>
          <p:cNvGrpSpPr/>
          <p:nvPr/>
        </p:nvGrpSpPr>
        <p:grpSpPr>
          <a:xfrm>
            <a:off x="5363888" y="4382127"/>
            <a:ext cx="6574260" cy="1582029"/>
            <a:chOff x="4351528" y="3458048"/>
            <a:chExt cx="4444129" cy="118652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7CEA0BD-D283-4E40-9390-BBCD8772BAAE}"/>
                </a:ext>
              </a:extLst>
            </p:cNvPr>
            <p:cNvSpPr/>
            <p:nvPr/>
          </p:nvSpPr>
          <p:spPr>
            <a:xfrm>
              <a:off x="4351528" y="3497943"/>
              <a:ext cx="4444129" cy="114662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C548511-1EEA-4A48-B891-CA5223FA64C2}"/>
                </a:ext>
              </a:extLst>
            </p:cNvPr>
            <p:cNvSpPr txBox="1"/>
            <p:nvPr/>
          </p:nvSpPr>
          <p:spPr>
            <a:xfrm>
              <a:off x="4572000" y="3458048"/>
              <a:ext cx="4102100" cy="1177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spcBef>
                  <a:spcPts val="267"/>
                </a:spcBef>
                <a:spcAft>
                  <a:spcPts val="267"/>
                </a:spcAft>
                <a:buClr>
                  <a:srgbClr val="000000"/>
                </a:buClr>
                <a:buSzTx/>
                <a:buFontTx/>
                <a:buNone/>
                <a:tabLst>
                  <a:tab pos="120224" algn="l"/>
                  <a:tab pos="240447" algn="l"/>
                  <a:tab pos="360671" algn="l"/>
                </a:tabLst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Ông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Oan-tơ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cảm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thấy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cậu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thật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đặc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biệt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rất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phù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hợp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với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nhân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bộ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phim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mới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  <a:sym typeface="Arial"/>
                </a:rPr>
                <a:t>ông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1B7A422-1E51-49CD-B76E-7C779913B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87" y="742949"/>
            <a:ext cx="4567238" cy="35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7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53674" y="261084"/>
            <a:ext cx="7061200" cy="3975100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126" y="2812773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28" y="2574787"/>
            <a:ext cx="4762728" cy="381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8162A-C8B3-4B61-AB46-EC2B9B283999}"/>
              </a:ext>
            </a:extLst>
          </p:cNvPr>
          <p:cNvSpPr txBox="1"/>
          <p:nvPr/>
        </p:nvSpPr>
        <p:spPr>
          <a:xfrm>
            <a:off x="2762251" y="1276350"/>
            <a:ext cx="6334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0405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13256" y="812800"/>
            <a:ext cx="7061200" cy="3975100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7" y="2717800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33" y="2997200"/>
            <a:ext cx="4762728" cy="381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A07D2B-5FDA-4DED-B0AF-B792ED746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476" y="1553363"/>
            <a:ext cx="360304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140</Words>
  <Application>Microsoft Office PowerPoint</Application>
  <PresentationFormat>Widescreen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Arial-Rounded</vt:lpstr>
      <vt:lpstr>Calibri</vt:lpstr>
      <vt:lpstr>Calibri Light</vt:lpstr>
      <vt:lpstr>Tahoma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M0</cp:lastModifiedBy>
  <cp:revision>17</cp:revision>
  <dcterms:created xsi:type="dcterms:W3CDTF">2022-11-20T10:20:48Z</dcterms:created>
  <dcterms:modified xsi:type="dcterms:W3CDTF">2023-03-03T05:14:10Z</dcterms:modified>
</cp:coreProperties>
</file>