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90" r:id="rId2"/>
    <p:sldMasterId id="2147483698" r:id="rId3"/>
  </p:sldMasterIdLst>
  <p:notesMasterIdLst>
    <p:notesMasterId r:id="rId25"/>
  </p:notesMasterIdLst>
  <p:sldIdLst>
    <p:sldId id="279" r:id="rId4"/>
    <p:sldId id="258" r:id="rId5"/>
    <p:sldId id="278" r:id="rId6"/>
    <p:sldId id="259" r:id="rId7"/>
    <p:sldId id="260" r:id="rId8"/>
    <p:sldId id="261" r:id="rId9"/>
    <p:sldId id="2636" r:id="rId10"/>
    <p:sldId id="263" r:id="rId11"/>
    <p:sldId id="280" r:id="rId12"/>
    <p:sldId id="281" r:id="rId13"/>
    <p:sldId id="2637" r:id="rId14"/>
    <p:sldId id="262" r:id="rId15"/>
    <p:sldId id="266" r:id="rId16"/>
    <p:sldId id="267" r:id="rId17"/>
    <p:sldId id="271" r:id="rId18"/>
    <p:sldId id="273" r:id="rId19"/>
    <p:sldId id="269" r:id="rId20"/>
    <p:sldId id="275" r:id="rId21"/>
    <p:sldId id="2638" r:id="rId22"/>
    <p:sldId id="276" r:id="rId23"/>
    <p:sldId id="263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F08BC-FC0B-4307-8D5F-1D4259795DC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7CA01-66FB-4058-B0A3-605D01784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37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203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399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649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27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921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1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891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876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31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02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3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3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94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877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61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12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23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58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0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051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733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9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22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316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426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712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23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51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2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EF45FC38-27FB-4601-8DDA-C6DFF9C6FC5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8125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2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2B5552-F682-4791-9A8D-87F46937542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247650"/>
            <a:ext cx="1428452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0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svg"/><Relationship Id="rId4" Type="http://schemas.openxmlformats.org/officeDocument/2006/relationships/image" Target="../media/image24.pn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8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6523" cy="1253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5597A-18B3-4F65-A82B-366333F7F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948" y="2057320"/>
            <a:ext cx="3682303" cy="1828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44CB31-47AF-457B-851A-E8A0493F2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500" y="3311192"/>
            <a:ext cx="7638950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9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0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35">
            <a:extLst>
              <a:ext uri="{FF2B5EF4-FFF2-40B4-BE49-F238E27FC236}">
                <a16:creationId xmlns:a16="http://schemas.microsoft.com/office/drawing/2014/main" id="{95013B11-78DC-4EDA-8D00-C4E42F721B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064350" y="3383967"/>
            <a:ext cx="3784249" cy="2373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3A81A-0CA1-41F2-9545-E85CE5FC6031}"/>
              </a:ext>
            </a:extLst>
          </p:cNvPr>
          <p:cNvSpPr txBox="1"/>
          <p:nvPr/>
        </p:nvSpPr>
        <p:spPr>
          <a:xfrm>
            <a:off x="4347363" y="3814016"/>
            <a:ext cx="30492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giũ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D4674-CE87-4729-B5B3-3DAF7D5CF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502" y="1565320"/>
            <a:ext cx="712074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9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Google Shape;5317;p41"/>
          <p:cNvSpPr txBox="1">
            <a:spLocks/>
          </p:cNvSpPr>
          <p:nvPr/>
        </p:nvSpPr>
        <p:spPr>
          <a:xfrm>
            <a:off x="3001036" y="848411"/>
            <a:ext cx="6189928" cy="140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thầm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cầu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163448" y="2723410"/>
            <a:ext cx="9848262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39" name="Google Shape;5317;p41"/>
          <p:cNvSpPr txBox="1">
            <a:spLocks/>
          </p:cNvSpPr>
          <p:nvPr/>
        </p:nvSpPr>
        <p:spPr>
          <a:xfrm>
            <a:off x="1163448" y="3805293"/>
            <a:ext cx="9245147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51" y="5226746"/>
            <a:ext cx="1306026" cy="9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95250" y="552450"/>
            <a:ext cx="11963400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18BB88-9D42-4063-9912-19CD6107D16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75420" y="2967275"/>
            <a:ext cx="1152114" cy="5376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41C3E8-5881-4873-99E9-00BA30E60A54}"/>
              </a:ext>
            </a:extLst>
          </p:cNvPr>
          <p:cNvSpPr/>
          <p:nvPr/>
        </p:nvSpPr>
        <p:spPr>
          <a:xfrm>
            <a:off x="775666" y="3687972"/>
            <a:ext cx="2693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1AE74C-DFD3-4C23-83CC-40519F571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106" y="2567093"/>
            <a:ext cx="5556648" cy="37756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072F64-1AF3-4A1F-AA3A-85AD4328761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05582" y="3022034"/>
            <a:ext cx="475529" cy="4281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7FABE9-70BC-4E05-8901-0A0A085C3F8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4929" y="3022033"/>
            <a:ext cx="475529" cy="4281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86DF9F-6083-48DB-B799-ABBF5A0A5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269" y="374057"/>
            <a:ext cx="8760711" cy="19569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09F98F-DA74-483D-B50C-9882CD094A9A}"/>
              </a:ext>
            </a:extLst>
          </p:cNvPr>
          <p:cNvSpPr txBox="1"/>
          <p:nvPr/>
        </p:nvSpPr>
        <p:spPr>
          <a:xfrm>
            <a:off x="4400549" y="3181350"/>
            <a:ext cx="40290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HP001 4 hàng" panose="020B0603050302020204" pitchFamily="34" charset="0"/>
              </a:rPr>
              <a:t>Bẵng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đi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một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vài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tuần</a:t>
            </a:r>
            <a:endParaRPr lang="en-US" sz="2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52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95250" y="552450"/>
            <a:ext cx="11963400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CCA3D1-E0FD-48D6-91A2-E58884340565}"/>
              </a:ext>
            </a:extLst>
          </p:cNvPr>
          <p:cNvSpPr/>
          <p:nvPr/>
        </p:nvSpPr>
        <p:spPr>
          <a:xfrm>
            <a:off x="294968" y="-596676"/>
            <a:ext cx="11602064" cy="6607277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E2B9F3-3BEE-44A3-82F5-F0CEC24F0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94" y="1489991"/>
            <a:ext cx="4148492" cy="2433942"/>
          </a:xfrm>
          <a:prstGeom prst="rect">
            <a:avLst/>
          </a:prstGeom>
          <a:effectLst>
            <a:glow rad="127000">
              <a:srgbClr val="F79646">
                <a:lumMod val="20000"/>
                <a:lumOff val="80000"/>
              </a:srgbClr>
            </a:glow>
          </a:effec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539A0D85-C82E-4CD2-9F3E-6CBA302B80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14805" y="1206201"/>
            <a:ext cx="5078675" cy="1228116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019B1B3E-5EA5-4EED-B9C7-9453E9C8F2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00894" y="3033300"/>
            <a:ext cx="5078675" cy="1228116"/>
          </a:xfrm>
          <a:prstGeom prst="rect">
            <a:avLst/>
          </a:prstGeom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0857DF07-4FB6-467B-B4F9-209E12CF1A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75118" y="4626598"/>
            <a:ext cx="5078675" cy="12281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5A85FCC-9AAA-4D03-BF1A-235A7AFA7739}"/>
              </a:ext>
            </a:extLst>
          </p:cNvPr>
          <p:cNvSpPr txBox="1"/>
          <p:nvPr/>
        </p:nvSpPr>
        <p:spPr>
          <a:xfrm>
            <a:off x="6542036" y="1158539"/>
            <a:ext cx="43904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3221A12F-6B55-4E77-A867-8DBC35949C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19699">
            <a:off x="5620888" y="1663462"/>
            <a:ext cx="950223" cy="1264155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709614EB-F7C2-4343-B4EA-CA7B622CFE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35942" y="3672976"/>
            <a:ext cx="806163" cy="1176880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9383A29-1F27-4581-92F0-5E9638CEF836}"/>
              </a:ext>
            </a:extLst>
          </p:cNvPr>
          <p:cNvSpPr txBox="1"/>
          <p:nvPr/>
        </p:nvSpPr>
        <p:spPr>
          <a:xfrm>
            <a:off x="5584355" y="3050342"/>
            <a:ext cx="4399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4B5A0C07-5E21-4686-AA4F-5B4C5C73974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485987" y="5106451"/>
            <a:ext cx="631658" cy="1496525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504FB23-FF3D-497E-93B4-AFB2380DB395}"/>
              </a:ext>
            </a:extLst>
          </p:cNvPr>
          <p:cNvSpPr txBox="1"/>
          <p:nvPr/>
        </p:nvSpPr>
        <p:spPr>
          <a:xfrm>
            <a:off x="3174233" y="4674382"/>
            <a:ext cx="4659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7AF92C-DC53-407D-9AC7-EBDD0D4B30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7055" y="-202379"/>
            <a:ext cx="897409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82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95250" y="552450"/>
            <a:ext cx="11963400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F9FADAAB-7C2D-4C33-912B-19A33376B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6894" y="542925"/>
            <a:ext cx="8271654" cy="5869325"/>
          </a:xfrm>
          <a:prstGeom prst="rect">
            <a:avLst/>
          </a:prstGeom>
        </p:spPr>
      </p:pic>
      <p:pic>
        <p:nvPicPr>
          <p:cNvPr id="22" name="Picture 23">
            <a:extLst>
              <a:ext uri="{FF2B5EF4-FFF2-40B4-BE49-F238E27FC236}">
                <a16:creationId xmlns:a16="http://schemas.microsoft.com/office/drawing/2014/main" id="{21E061FD-14C8-412B-84CD-86A44126A1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00021" y="4334552"/>
            <a:ext cx="2245130" cy="2267809"/>
          </a:xfrm>
          <a:prstGeom prst="rect">
            <a:avLst/>
          </a:prstGeom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id="{9CB49F8A-633D-4F2A-8092-DBF5AB454F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-542804"/>
            <a:ext cx="1084190" cy="658399"/>
          </a:xfrm>
          <a:prstGeom prst="rect">
            <a:avLst/>
          </a:prstGeom>
        </p:spPr>
      </p:pic>
      <p:pic>
        <p:nvPicPr>
          <p:cNvPr id="25" name="Picture 17">
            <a:extLst>
              <a:ext uri="{FF2B5EF4-FFF2-40B4-BE49-F238E27FC236}">
                <a16:creationId xmlns:a16="http://schemas.microsoft.com/office/drawing/2014/main" id="{245DE0E6-1F74-4F83-9B1D-B32E598E33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018548" y="0"/>
            <a:ext cx="2284470" cy="1133668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B940098F-7611-4975-B59D-1676AFD96CA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11442" y="172960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922FE0-4E9A-41CA-A0B9-A29A6CADDB15}"/>
              </a:ext>
            </a:extLst>
          </p:cNvPr>
          <p:cNvSpPr/>
          <p:nvPr/>
        </p:nvSpPr>
        <p:spPr>
          <a:xfrm>
            <a:off x="1164543" y="1729607"/>
            <a:ext cx="3881191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i-FI" sz="3200" b="1" kern="0" dirty="0">
                <a:solidFill>
                  <a:srgbClr val="E53238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25CCDD-9C9D-4331-9AC5-D262A26C38F2}"/>
              </a:ext>
            </a:extLst>
          </p:cNvPr>
          <p:cNvSpPr/>
          <p:nvPr/>
        </p:nvSpPr>
        <p:spPr>
          <a:xfrm>
            <a:off x="1164543" y="2631769"/>
            <a:ext cx="5048562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đẹp</a:t>
            </a:r>
            <a:endParaRPr lang="en-US" sz="3200" b="1" dirty="0">
              <a:solidFill>
                <a:srgbClr val="0064D2">
                  <a:lumMod val="75000"/>
                </a:srgbClr>
              </a:solidFill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FF19A8-94AC-4BF7-BE23-F31EF9AB08B7}"/>
              </a:ext>
            </a:extLst>
          </p:cNvPr>
          <p:cNvSpPr/>
          <p:nvPr/>
        </p:nvSpPr>
        <p:spPr>
          <a:xfrm>
            <a:off x="1164543" y="3603262"/>
            <a:ext cx="4870629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3. </a:t>
            </a:r>
            <a:r>
              <a:rPr lang="en-US" sz="32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32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32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32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thức</a:t>
            </a:r>
            <a:endParaRPr lang="en-US" sz="3200" b="1" kern="0" dirty="0">
              <a:solidFill>
                <a:srgbClr val="00B050"/>
              </a:solidFill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623448C6-EC9B-4D9C-9FF3-66F1BA5BA32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990286" y="2697911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6CEE349D-8A61-49EC-8963-625AFE545E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836523" y="269566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60DC4415-BE3A-4F9B-94B7-846EE0FFFD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275248" y="3587468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D05D6382-7425-4D7C-8327-5D5061F0C9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457336" y="3587469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42938802-B622-46D6-8895-25DEDDFA12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680791" y="3593500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A85356-4D52-48C4-BCFF-BD06D0770E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9431" y="595066"/>
            <a:ext cx="599288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76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-342900"/>
            <a:ext cx="11982450" cy="752475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0EB9F9-5F6B-42C1-B10B-2DEC3BBCE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874" y="3303581"/>
            <a:ext cx="860220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3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EB1CF3-7F06-47E7-A4E9-33E37D2AAD44}"/>
              </a:ext>
            </a:extLst>
          </p:cNvPr>
          <p:cNvSpPr/>
          <p:nvPr/>
        </p:nvSpPr>
        <p:spPr>
          <a:xfrm>
            <a:off x="308113" y="1048323"/>
            <a:ext cx="11608904" cy="5401226"/>
          </a:xfrm>
          <a:custGeom>
            <a:avLst/>
            <a:gdLst>
              <a:gd name="connsiteX0" fmla="*/ 0 w 11608904"/>
              <a:gd name="connsiteY0" fmla="*/ 0 h 5401226"/>
              <a:gd name="connsiteX1" fmla="*/ 915055 w 11608904"/>
              <a:gd name="connsiteY1" fmla="*/ 0 h 5401226"/>
              <a:gd name="connsiteX2" fmla="*/ 1365753 w 11608904"/>
              <a:gd name="connsiteY2" fmla="*/ 0 h 5401226"/>
              <a:gd name="connsiteX3" fmla="*/ 1700363 w 11608904"/>
              <a:gd name="connsiteY3" fmla="*/ 0 h 5401226"/>
              <a:gd name="connsiteX4" fmla="*/ 2499329 w 11608904"/>
              <a:gd name="connsiteY4" fmla="*/ 0 h 5401226"/>
              <a:gd name="connsiteX5" fmla="*/ 3066116 w 11608904"/>
              <a:gd name="connsiteY5" fmla="*/ 0 h 5401226"/>
              <a:gd name="connsiteX6" fmla="*/ 3516815 w 11608904"/>
              <a:gd name="connsiteY6" fmla="*/ 0 h 5401226"/>
              <a:gd name="connsiteX7" fmla="*/ 4199692 w 11608904"/>
              <a:gd name="connsiteY7" fmla="*/ 0 h 5401226"/>
              <a:gd name="connsiteX8" fmla="*/ 4998657 w 11608904"/>
              <a:gd name="connsiteY8" fmla="*/ 0 h 5401226"/>
              <a:gd name="connsiteX9" fmla="*/ 5449356 w 11608904"/>
              <a:gd name="connsiteY9" fmla="*/ 0 h 5401226"/>
              <a:gd name="connsiteX10" fmla="*/ 5783966 w 11608904"/>
              <a:gd name="connsiteY10" fmla="*/ 0 h 5401226"/>
              <a:gd name="connsiteX11" fmla="*/ 6699020 w 11608904"/>
              <a:gd name="connsiteY11" fmla="*/ 0 h 5401226"/>
              <a:gd name="connsiteX12" fmla="*/ 7381897 w 11608904"/>
              <a:gd name="connsiteY12" fmla="*/ 0 h 5401226"/>
              <a:gd name="connsiteX13" fmla="*/ 8064774 w 11608904"/>
              <a:gd name="connsiteY13" fmla="*/ 0 h 5401226"/>
              <a:gd name="connsiteX14" fmla="*/ 8631562 w 11608904"/>
              <a:gd name="connsiteY14" fmla="*/ 0 h 5401226"/>
              <a:gd name="connsiteX15" fmla="*/ 8966171 w 11608904"/>
              <a:gd name="connsiteY15" fmla="*/ 0 h 5401226"/>
              <a:gd name="connsiteX16" fmla="*/ 9765137 w 11608904"/>
              <a:gd name="connsiteY16" fmla="*/ 0 h 5401226"/>
              <a:gd name="connsiteX17" fmla="*/ 10215836 w 11608904"/>
              <a:gd name="connsiteY17" fmla="*/ 0 h 5401226"/>
              <a:gd name="connsiteX18" fmla="*/ 10666534 w 11608904"/>
              <a:gd name="connsiteY18" fmla="*/ 0 h 5401226"/>
              <a:gd name="connsiteX19" fmla="*/ 11608904 w 11608904"/>
              <a:gd name="connsiteY19" fmla="*/ 0 h 5401226"/>
              <a:gd name="connsiteX20" fmla="*/ 11608904 w 11608904"/>
              <a:gd name="connsiteY20" fmla="*/ 621141 h 5401226"/>
              <a:gd name="connsiteX21" fmla="*/ 11608904 w 11608904"/>
              <a:gd name="connsiteY21" fmla="*/ 1134257 h 5401226"/>
              <a:gd name="connsiteX22" fmla="*/ 11608904 w 11608904"/>
              <a:gd name="connsiteY22" fmla="*/ 1809411 h 5401226"/>
              <a:gd name="connsiteX23" fmla="*/ 11608904 w 11608904"/>
              <a:gd name="connsiteY23" fmla="*/ 2322527 h 5401226"/>
              <a:gd name="connsiteX24" fmla="*/ 11608904 w 11608904"/>
              <a:gd name="connsiteY24" fmla="*/ 3105705 h 5401226"/>
              <a:gd name="connsiteX25" fmla="*/ 11608904 w 11608904"/>
              <a:gd name="connsiteY25" fmla="*/ 3618821 h 5401226"/>
              <a:gd name="connsiteX26" fmla="*/ 11608904 w 11608904"/>
              <a:gd name="connsiteY26" fmla="*/ 4401999 h 5401226"/>
              <a:gd name="connsiteX27" fmla="*/ 11608904 w 11608904"/>
              <a:gd name="connsiteY27" fmla="*/ 5401226 h 5401226"/>
              <a:gd name="connsiteX28" fmla="*/ 11042116 w 11608904"/>
              <a:gd name="connsiteY28" fmla="*/ 5401226 h 5401226"/>
              <a:gd name="connsiteX29" fmla="*/ 10127062 w 11608904"/>
              <a:gd name="connsiteY29" fmla="*/ 5401226 h 5401226"/>
              <a:gd name="connsiteX30" fmla="*/ 9560274 w 11608904"/>
              <a:gd name="connsiteY30" fmla="*/ 5401226 h 5401226"/>
              <a:gd name="connsiteX31" fmla="*/ 9109575 w 11608904"/>
              <a:gd name="connsiteY31" fmla="*/ 5401226 h 5401226"/>
              <a:gd name="connsiteX32" fmla="*/ 8774966 w 11608904"/>
              <a:gd name="connsiteY32" fmla="*/ 5401226 h 5401226"/>
              <a:gd name="connsiteX33" fmla="*/ 7859911 w 11608904"/>
              <a:gd name="connsiteY33" fmla="*/ 5401226 h 5401226"/>
              <a:gd name="connsiteX34" fmla="*/ 7060945 w 11608904"/>
              <a:gd name="connsiteY34" fmla="*/ 5401226 h 5401226"/>
              <a:gd name="connsiteX35" fmla="*/ 6494157 w 11608904"/>
              <a:gd name="connsiteY35" fmla="*/ 5401226 h 5401226"/>
              <a:gd name="connsiteX36" fmla="*/ 5811281 w 11608904"/>
              <a:gd name="connsiteY36" fmla="*/ 5401226 h 5401226"/>
              <a:gd name="connsiteX37" fmla="*/ 5360582 w 11608904"/>
              <a:gd name="connsiteY37" fmla="*/ 5401226 h 5401226"/>
              <a:gd name="connsiteX38" fmla="*/ 4445527 w 11608904"/>
              <a:gd name="connsiteY38" fmla="*/ 5401226 h 5401226"/>
              <a:gd name="connsiteX39" fmla="*/ 3646562 w 11608904"/>
              <a:gd name="connsiteY39" fmla="*/ 5401226 h 5401226"/>
              <a:gd name="connsiteX40" fmla="*/ 2963685 w 11608904"/>
              <a:gd name="connsiteY40" fmla="*/ 5401226 h 5401226"/>
              <a:gd name="connsiteX41" fmla="*/ 2280808 w 11608904"/>
              <a:gd name="connsiteY41" fmla="*/ 5401226 h 5401226"/>
              <a:gd name="connsiteX42" fmla="*/ 1830110 w 11608904"/>
              <a:gd name="connsiteY42" fmla="*/ 5401226 h 5401226"/>
              <a:gd name="connsiteX43" fmla="*/ 1379411 w 11608904"/>
              <a:gd name="connsiteY43" fmla="*/ 5401226 h 5401226"/>
              <a:gd name="connsiteX44" fmla="*/ 0 w 11608904"/>
              <a:gd name="connsiteY44" fmla="*/ 5401226 h 5401226"/>
              <a:gd name="connsiteX45" fmla="*/ 0 w 11608904"/>
              <a:gd name="connsiteY45" fmla="*/ 4672060 h 5401226"/>
              <a:gd name="connsiteX46" fmla="*/ 0 w 11608904"/>
              <a:gd name="connsiteY46" fmla="*/ 4104932 h 5401226"/>
              <a:gd name="connsiteX47" fmla="*/ 0 w 11608904"/>
              <a:gd name="connsiteY47" fmla="*/ 3375766 h 5401226"/>
              <a:gd name="connsiteX48" fmla="*/ 0 w 11608904"/>
              <a:gd name="connsiteY48" fmla="*/ 2700613 h 5401226"/>
              <a:gd name="connsiteX49" fmla="*/ 0 w 11608904"/>
              <a:gd name="connsiteY49" fmla="*/ 2025460 h 5401226"/>
              <a:gd name="connsiteX50" fmla="*/ 0 w 11608904"/>
              <a:gd name="connsiteY50" fmla="*/ 1296294 h 5401226"/>
              <a:gd name="connsiteX51" fmla="*/ 0 w 11608904"/>
              <a:gd name="connsiteY51" fmla="*/ 783178 h 5401226"/>
              <a:gd name="connsiteX52" fmla="*/ 0 w 11608904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8904" h="5401226" fill="none" extrusionOk="0">
                <a:moveTo>
                  <a:pt x="0" y="0"/>
                </a:moveTo>
                <a:cubicBezTo>
                  <a:pt x="302376" y="-21136"/>
                  <a:pt x="684210" y="15553"/>
                  <a:pt x="915055" y="0"/>
                </a:cubicBezTo>
                <a:cubicBezTo>
                  <a:pt x="1145901" y="-15553"/>
                  <a:pt x="1169775" y="-9622"/>
                  <a:pt x="1365753" y="0"/>
                </a:cubicBezTo>
                <a:cubicBezTo>
                  <a:pt x="1561731" y="9622"/>
                  <a:pt x="1554169" y="15863"/>
                  <a:pt x="1700363" y="0"/>
                </a:cubicBezTo>
                <a:cubicBezTo>
                  <a:pt x="1846557" y="-15863"/>
                  <a:pt x="2210431" y="14739"/>
                  <a:pt x="2499329" y="0"/>
                </a:cubicBezTo>
                <a:cubicBezTo>
                  <a:pt x="2788227" y="-14739"/>
                  <a:pt x="2919196" y="-19358"/>
                  <a:pt x="3066116" y="0"/>
                </a:cubicBezTo>
                <a:cubicBezTo>
                  <a:pt x="3213036" y="19358"/>
                  <a:pt x="3332975" y="8439"/>
                  <a:pt x="3516815" y="0"/>
                </a:cubicBezTo>
                <a:cubicBezTo>
                  <a:pt x="3700655" y="-8439"/>
                  <a:pt x="4055239" y="-19370"/>
                  <a:pt x="4199692" y="0"/>
                </a:cubicBezTo>
                <a:cubicBezTo>
                  <a:pt x="4344145" y="19370"/>
                  <a:pt x="4665265" y="12178"/>
                  <a:pt x="4998657" y="0"/>
                </a:cubicBezTo>
                <a:cubicBezTo>
                  <a:pt x="5332050" y="-12178"/>
                  <a:pt x="5291530" y="19676"/>
                  <a:pt x="5449356" y="0"/>
                </a:cubicBezTo>
                <a:cubicBezTo>
                  <a:pt x="5607182" y="-19676"/>
                  <a:pt x="5620394" y="11783"/>
                  <a:pt x="5783966" y="0"/>
                </a:cubicBezTo>
                <a:cubicBezTo>
                  <a:pt x="5947538" y="-11783"/>
                  <a:pt x="6497424" y="43914"/>
                  <a:pt x="6699020" y="0"/>
                </a:cubicBezTo>
                <a:cubicBezTo>
                  <a:pt x="6900616" y="-43914"/>
                  <a:pt x="7229510" y="-305"/>
                  <a:pt x="7381897" y="0"/>
                </a:cubicBezTo>
                <a:cubicBezTo>
                  <a:pt x="7534284" y="305"/>
                  <a:pt x="7766997" y="-30270"/>
                  <a:pt x="8064774" y="0"/>
                </a:cubicBezTo>
                <a:cubicBezTo>
                  <a:pt x="8362551" y="30270"/>
                  <a:pt x="8477066" y="4575"/>
                  <a:pt x="8631562" y="0"/>
                </a:cubicBezTo>
                <a:cubicBezTo>
                  <a:pt x="8786058" y="-4575"/>
                  <a:pt x="8842385" y="-6708"/>
                  <a:pt x="8966171" y="0"/>
                </a:cubicBezTo>
                <a:cubicBezTo>
                  <a:pt x="9089957" y="6708"/>
                  <a:pt x="9456292" y="-9166"/>
                  <a:pt x="9765137" y="0"/>
                </a:cubicBezTo>
                <a:cubicBezTo>
                  <a:pt x="10073982" y="9166"/>
                  <a:pt x="10037170" y="-4686"/>
                  <a:pt x="10215836" y="0"/>
                </a:cubicBezTo>
                <a:cubicBezTo>
                  <a:pt x="10394502" y="4686"/>
                  <a:pt x="10570123" y="-4101"/>
                  <a:pt x="10666534" y="0"/>
                </a:cubicBezTo>
                <a:cubicBezTo>
                  <a:pt x="10762945" y="4101"/>
                  <a:pt x="11340018" y="15713"/>
                  <a:pt x="11608904" y="0"/>
                </a:cubicBezTo>
                <a:cubicBezTo>
                  <a:pt x="11628611" y="239512"/>
                  <a:pt x="11630561" y="413808"/>
                  <a:pt x="11608904" y="621141"/>
                </a:cubicBezTo>
                <a:cubicBezTo>
                  <a:pt x="11587247" y="828474"/>
                  <a:pt x="11610676" y="1024458"/>
                  <a:pt x="11608904" y="1134257"/>
                </a:cubicBezTo>
                <a:cubicBezTo>
                  <a:pt x="11607132" y="1244056"/>
                  <a:pt x="11608891" y="1587845"/>
                  <a:pt x="11608904" y="1809411"/>
                </a:cubicBezTo>
                <a:cubicBezTo>
                  <a:pt x="11608917" y="2030977"/>
                  <a:pt x="11595748" y="2087652"/>
                  <a:pt x="11608904" y="2322527"/>
                </a:cubicBezTo>
                <a:cubicBezTo>
                  <a:pt x="11622060" y="2557402"/>
                  <a:pt x="11627055" y="2821799"/>
                  <a:pt x="11608904" y="3105705"/>
                </a:cubicBezTo>
                <a:cubicBezTo>
                  <a:pt x="11590753" y="3389611"/>
                  <a:pt x="11601882" y="3394741"/>
                  <a:pt x="11608904" y="3618821"/>
                </a:cubicBezTo>
                <a:cubicBezTo>
                  <a:pt x="11615926" y="3842901"/>
                  <a:pt x="11626526" y="4132225"/>
                  <a:pt x="11608904" y="4401999"/>
                </a:cubicBezTo>
                <a:cubicBezTo>
                  <a:pt x="11591282" y="4671773"/>
                  <a:pt x="11639118" y="4961066"/>
                  <a:pt x="11608904" y="5401226"/>
                </a:cubicBezTo>
                <a:cubicBezTo>
                  <a:pt x="11458043" y="5405402"/>
                  <a:pt x="11267954" y="5396330"/>
                  <a:pt x="11042116" y="5401226"/>
                </a:cubicBezTo>
                <a:cubicBezTo>
                  <a:pt x="10816278" y="5406122"/>
                  <a:pt x="10562075" y="5389112"/>
                  <a:pt x="10127062" y="5401226"/>
                </a:cubicBezTo>
                <a:cubicBezTo>
                  <a:pt x="9692049" y="5413340"/>
                  <a:pt x="9705698" y="5387312"/>
                  <a:pt x="9560274" y="5401226"/>
                </a:cubicBezTo>
                <a:cubicBezTo>
                  <a:pt x="9414850" y="5415140"/>
                  <a:pt x="9325322" y="5390207"/>
                  <a:pt x="9109575" y="5401226"/>
                </a:cubicBezTo>
                <a:cubicBezTo>
                  <a:pt x="8893828" y="5412245"/>
                  <a:pt x="8936693" y="5416384"/>
                  <a:pt x="8774966" y="5401226"/>
                </a:cubicBezTo>
                <a:cubicBezTo>
                  <a:pt x="8613239" y="5386068"/>
                  <a:pt x="8317415" y="5416498"/>
                  <a:pt x="7859911" y="5401226"/>
                </a:cubicBezTo>
                <a:cubicBezTo>
                  <a:pt x="7402408" y="5385954"/>
                  <a:pt x="7334261" y="5413331"/>
                  <a:pt x="7060945" y="5401226"/>
                </a:cubicBezTo>
                <a:cubicBezTo>
                  <a:pt x="6787629" y="5389121"/>
                  <a:pt x="6685931" y="5409069"/>
                  <a:pt x="6494157" y="5401226"/>
                </a:cubicBezTo>
                <a:cubicBezTo>
                  <a:pt x="6302383" y="5393383"/>
                  <a:pt x="5997734" y="5395235"/>
                  <a:pt x="5811281" y="5401226"/>
                </a:cubicBezTo>
                <a:cubicBezTo>
                  <a:pt x="5624828" y="5407217"/>
                  <a:pt x="5470539" y="5403149"/>
                  <a:pt x="5360582" y="5401226"/>
                </a:cubicBezTo>
                <a:cubicBezTo>
                  <a:pt x="5250625" y="5399303"/>
                  <a:pt x="4767270" y="5432315"/>
                  <a:pt x="4445527" y="5401226"/>
                </a:cubicBezTo>
                <a:cubicBezTo>
                  <a:pt x="4123784" y="5370137"/>
                  <a:pt x="3844528" y="5422490"/>
                  <a:pt x="3646562" y="5401226"/>
                </a:cubicBezTo>
                <a:cubicBezTo>
                  <a:pt x="3448597" y="5379962"/>
                  <a:pt x="3285328" y="5387876"/>
                  <a:pt x="2963685" y="5401226"/>
                </a:cubicBezTo>
                <a:cubicBezTo>
                  <a:pt x="2642042" y="5414576"/>
                  <a:pt x="2445716" y="5432517"/>
                  <a:pt x="2280808" y="5401226"/>
                </a:cubicBezTo>
                <a:cubicBezTo>
                  <a:pt x="2115900" y="5369935"/>
                  <a:pt x="1943330" y="5399266"/>
                  <a:pt x="1830110" y="5401226"/>
                </a:cubicBezTo>
                <a:cubicBezTo>
                  <a:pt x="1716890" y="5403186"/>
                  <a:pt x="1496576" y="5380295"/>
                  <a:pt x="1379411" y="5401226"/>
                </a:cubicBezTo>
                <a:cubicBezTo>
                  <a:pt x="1262246" y="5422157"/>
                  <a:pt x="519273" y="5457068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608904" h="5401226" stroke="0" extrusionOk="0">
                <a:moveTo>
                  <a:pt x="0" y="0"/>
                </a:moveTo>
                <a:cubicBezTo>
                  <a:pt x="346669" y="-25788"/>
                  <a:pt x="568502" y="-17200"/>
                  <a:pt x="798966" y="0"/>
                </a:cubicBezTo>
                <a:cubicBezTo>
                  <a:pt x="1029430" y="17200"/>
                  <a:pt x="1141680" y="18988"/>
                  <a:pt x="1249664" y="0"/>
                </a:cubicBezTo>
                <a:cubicBezTo>
                  <a:pt x="1357648" y="-18988"/>
                  <a:pt x="1579050" y="14047"/>
                  <a:pt x="1816452" y="0"/>
                </a:cubicBezTo>
                <a:cubicBezTo>
                  <a:pt x="2053854" y="-14047"/>
                  <a:pt x="2428102" y="-40332"/>
                  <a:pt x="2731507" y="0"/>
                </a:cubicBezTo>
                <a:cubicBezTo>
                  <a:pt x="3034913" y="40332"/>
                  <a:pt x="3330245" y="15978"/>
                  <a:pt x="3530473" y="0"/>
                </a:cubicBezTo>
                <a:cubicBezTo>
                  <a:pt x="3730701" y="-15978"/>
                  <a:pt x="3847399" y="-1957"/>
                  <a:pt x="3981171" y="0"/>
                </a:cubicBezTo>
                <a:cubicBezTo>
                  <a:pt x="4114943" y="1957"/>
                  <a:pt x="4365002" y="-22213"/>
                  <a:pt x="4547959" y="0"/>
                </a:cubicBezTo>
                <a:cubicBezTo>
                  <a:pt x="4730916" y="22213"/>
                  <a:pt x="5029108" y="7461"/>
                  <a:pt x="5230836" y="0"/>
                </a:cubicBezTo>
                <a:cubicBezTo>
                  <a:pt x="5432564" y="-7461"/>
                  <a:pt x="5586392" y="5744"/>
                  <a:pt x="5681534" y="0"/>
                </a:cubicBezTo>
                <a:cubicBezTo>
                  <a:pt x="5776676" y="-5744"/>
                  <a:pt x="6211070" y="3823"/>
                  <a:pt x="6480500" y="0"/>
                </a:cubicBezTo>
                <a:cubicBezTo>
                  <a:pt x="6749930" y="-3823"/>
                  <a:pt x="6831595" y="22612"/>
                  <a:pt x="7163377" y="0"/>
                </a:cubicBezTo>
                <a:cubicBezTo>
                  <a:pt x="7495159" y="-22612"/>
                  <a:pt x="7578524" y="-648"/>
                  <a:pt x="7846253" y="0"/>
                </a:cubicBezTo>
                <a:cubicBezTo>
                  <a:pt x="8113982" y="648"/>
                  <a:pt x="8303426" y="-12300"/>
                  <a:pt x="8529130" y="0"/>
                </a:cubicBezTo>
                <a:cubicBezTo>
                  <a:pt x="8754834" y="12300"/>
                  <a:pt x="9022060" y="10107"/>
                  <a:pt x="9212007" y="0"/>
                </a:cubicBezTo>
                <a:cubicBezTo>
                  <a:pt x="9401954" y="-10107"/>
                  <a:pt x="9549564" y="17713"/>
                  <a:pt x="9778794" y="0"/>
                </a:cubicBezTo>
                <a:cubicBezTo>
                  <a:pt x="10008024" y="-17713"/>
                  <a:pt x="10360225" y="30732"/>
                  <a:pt x="10577760" y="0"/>
                </a:cubicBezTo>
                <a:cubicBezTo>
                  <a:pt x="10795295" y="-30732"/>
                  <a:pt x="11291938" y="13671"/>
                  <a:pt x="11608904" y="0"/>
                </a:cubicBezTo>
                <a:cubicBezTo>
                  <a:pt x="11624253" y="196433"/>
                  <a:pt x="11625542" y="374638"/>
                  <a:pt x="11608904" y="621141"/>
                </a:cubicBezTo>
                <a:cubicBezTo>
                  <a:pt x="11592266" y="867644"/>
                  <a:pt x="11620397" y="1027948"/>
                  <a:pt x="11608904" y="1350307"/>
                </a:cubicBezTo>
                <a:cubicBezTo>
                  <a:pt x="11597411" y="1672666"/>
                  <a:pt x="11628669" y="1727265"/>
                  <a:pt x="11608904" y="1917435"/>
                </a:cubicBezTo>
                <a:cubicBezTo>
                  <a:pt x="11589139" y="2107605"/>
                  <a:pt x="11615152" y="2391738"/>
                  <a:pt x="11608904" y="2700613"/>
                </a:cubicBezTo>
                <a:cubicBezTo>
                  <a:pt x="11602656" y="3009488"/>
                  <a:pt x="11630291" y="3022740"/>
                  <a:pt x="11608904" y="3267742"/>
                </a:cubicBezTo>
                <a:cubicBezTo>
                  <a:pt x="11587517" y="3512744"/>
                  <a:pt x="11592384" y="3784476"/>
                  <a:pt x="11608904" y="3942895"/>
                </a:cubicBezTo>
                <a:cubicBezTo>
                  <a:pt x="11625424" y="4101314"/>
                  <a:pt x="11585347" y="4421922"/>
                  <a:pt x="11608904" y="4618048"/>
                </a:cubicBezTo>
                <a:cubicBezTo>
                  <a:pt x="11632461" y="4814174"/>
                  <a:pt x="11615553" y="5115147"/>
                  <a:pt x="11608904" y="5401226"/>
                </a:cubicBezTo>
                <a:cubicBezTo>
                  <a:pt x="11486177" y="5399494"/>
                  <a:pt x="11357614" y="5389878"/>
                  <a:pt x="11274294" y="5401226"/>
                </a:cubicBezTo>
                <a:cubicBezTo>
                  <a:pt x="11190974" y="5412575"/>
                  <a:pt x="10787214" y="5379098"/>
                  <a:pt x="10359240" y="5401226"/>
                </a:cubicBezTo>
                <a:cubicBezTo>
                  <a:pt x="9931266" y="5423354"/>
                  <a:pt x="9923252" y="5409438"/>
                  <a:pt x="9676363" y="5401226"/>
                </a:cubicBezTo>
                <a:cubicBezTo>
                  <a:pt x="9429474" y="5393014"/>
                  <a:pt x="8972037" y="5363546"/>
                  <a:pt x="8761308" y="5401226"/>
                </a:cubicBezTo>
                <a:cubicBezTo>
                  <a:pt x="8550580" y="5438906"/>
                  <a:pt x="8297642" y="5359073"/>
                  <a:pt x="7846253" y="5401226"/>
                </a:cubicBezTo>
                <a:cubicBezTo>
                  <a:pt x="7394864" y="5443379"/>
                  <a:pt x="7512231" y="5410527"/>
                  <a:pt x="7395555" y="5401226"/>
                </a:cubicBezTo>
                <a:cubicBezTo>
                  <a:pt x="7278879" y="5391925"/>
                  <a:pt x="6956179" y="5404238"/>
                  <a:pt x="6596589" y="5401226"/>
                </a:cubicBezTo>
                <a:cubicBezTo>
                  <a:pt x="6236999" y="5398214"/>
                  <a:pt x="6259894" y="5406405"/>
                  <a:pt x="6029801" y="5401226"/>
                </a:cubicBezTo>
                <a:cubicBezTo>
                  <a:pt x="5799708" y="5396047"/>
                  <a:pt x="5356271" y="5431710"/>
                  <a:pt x="5114747" y="5401226"/>
                </a:cubicBezTo>
                <a:cubicBezTo>
                  <a:pt x="4873223" y="5370742"/>
                  <a:pt x="4704056" y="5423812"/>
                  <a:pt x="4431870" y="5401226"/>
                </a:cubicBezTo>
                <a:cubicBezTo>
                  <a:pt x="4159684" y="5378640"/>
                  <a:pt x="3913150" y="5384905"/>
                  <a:pt x="3516815" y="5401226"/>
                </a:cubicBezTo>
                <a:cubicBezTo>
                  <a:pt x="3120481" y="5417547"/>
                  <a:pt x="2955760" y="5407150"/>
                  <a:pt x="2717849" y="5401226"/>
                </a:cubicBezTo>
                <a:cubicBezTo>
                  <a:pt x="2479938" y="5395302"/>
                  <a:pt x="2240502" y="5427032"/>
                  <a:pt x="1802795" y="5401226"/>
                </a:cubicBezTo>
                <a:cubicBezTo>
                  <a:pt x="1365088" y="5375420"/>
                  <a:pt x="1605747" y="5414258"/>
                  <a:pt x="1468185" y="5401226"/>
                </a:cubicBezTo>
                <a:cubicBezTo>
                  <a:pt x="1330623" y="5388195"/>
                  <a:pt x="929850" y="5375157"/>
                  <a:pt x="669219" y="5401226"/>
                </a:cubicBezTo>
                <a:cubicBezTo>
                  <a:pt x="408588" y="5427295"/>
                  <a:pt x="319227" y="5421489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DCAC52-2741-4CCD-92A2-76CE15C23CC3}"/>
              </a:ext>
            </a:extLst>
          </p:cNvPr>
          <p:cNvSpPr/>
          <p:nvPr/>
        </p:nvSpPr>
        <p:spPr>
          <a:xfrm>
            <a:off x="1179803" y="328937"/>
            <a:ext cx="10922110" cy="1011105"/>
          </a:xfrm>
          <a:custGeom>
            <a:avLst/>
            <a:gdLst>
              <a:gd name="connsiteX0" fmla="*/ 0 w 10922110"/>
              <a:gd name="connsiteY0" fmla="*/ 0 h 1011105"/>
              <a:gd name="connsiteX1" fmla="*/ 573411 w 10922110"/>
              <a:gd name="connsiteY1" fmla="*/ 0 h 1011105"/>
              <a:gd name="connsiteX2" fmla="*/ 1474485 w 10922110"/>
              <a:gd name="connsiteY2" fmla="*/ 0 h 1011105"/>
              <a:gd name="connsiteX3" fmla="*/ 2157117 w 10922110"/>
              <a:gd name="connsiteY3" fmla="*/ 0 h 1011105"/>
              <a:gd name="connsiteX4" fmla="*/ 2512085 w 10922110"/>
              <a:gd name="connsiteY4" fmla="*/ 0 h 1011105"/>
              <a:gd name="connsiteX5" fmla="*/ 3303938 w 10922110"/>
              <a:gd name="connsiteY5" fmla="*/ 0 h 1011105"/>
              <a:gd name="connsiteX6" fmla="*/ 4095791 w 10922110"/>
              <a:gd name="connsiteY6" fmla="*/ 0 h 1011105"/>
              <a:gd name="connsiteX7" fmla="*/ 4450760 w 10922110"/>
              <a:gd name="connsiteY7" fmla="*/ 0 h 1011105"/>
              <a:gd name="connsiteX8" fmla="*/ 4805728 w 10922110"/>
              <a:gd name="connsiteY8" fmla="*/ 0 h 1011105"/>
              <a:gd name="connsiteX9" fmla="*/ 5488360 w 10922110"/>
              <a:gd name="connsiteY9" fmla="*/ 0 h 1011105"/>
              <a:gd name="connsiteX10" fmla="*/ 5843329 w 10922110"/>
              <a:gd name="connsiteY10" fmla="*/ 0 h 1011105"/>
              <a:gd name="connsiteX11" fmla="*/ 6635182 w 10922110"/>
              <a:gd name="connsiteY11" fmla="*/ 0 h 1011105"/>
              <a:gd name="connsiteX12" fmla="*/ 7427035 w 10922110"/>
              <a:gd name="connsiteY12" fmla="*/ 0 h 1011105"/>
              <a:gd name="connsiteX13" fmla="*/ 7782003 w 10922110"/>
              <a:gd name="connsiteY13" fmla="*/ 0 h 1011105"/>
              <a:gd name="connsiteX14" fmla="*/ 8136972 w 10922110"/>
              <a:gd name="connsiteY14" fmla="*/ 0 h 1011105"/>
              <a:gd name="connsiteX15" fmla="*/ 8601162 w 10922110"/>
              <a:gd name="connsiteY15" fmla="*/ 0 h 1011105"/>
              <a:gd name="connsiteX16" fmla="*/ 9393015 w 10922110"/>
              <a:gd name="connsiteY16" fmla="*/ 0 h 1011105"/>
              <a:gd name="connsiteX17" fmla="*/ 10184868 w 10922110"/>
              <a:gd name="connsiteY17" fmla="*/ 0 h 1011105"/>
              <a:gd name="connsiteX18" fmla="*/ 10922110 w 10922110"/>
              <a:gd name="connsiteY18" fmla="*/ 0 h 1011105"/>
              <a:gd name="connsiteX19" fmla="*/ 10922110 w 10922110"/>
              <a:gd name="connsiteY19" fmla="*/ 525775 h 1011105"/>
              <a:gd name="connsiteX20" fmla="*/ 10922110 w 10922110"/>
              <a:gd name="connsiteY20" fmla="*/ 1011105 h 1011105"/>
              <a:gd name="connsiteX21" fmla="*/ 10239478 w 10922110"/>
              <a:gd name="connsiteY21" fmla="*/ 1011105 h 1011105"/>
              <a:gd name="connsiteX22" fmla="*/ 9775288 w 10922110"/>
              <a:gd name="connsiteY22" fmla="*/ 1011105 h 1011105"/>
              <a:gd name="connsiteX23" fmla="*/ 9201878 w 10922110"/>
              <a:gd name="connsiteY23" fmla="*/ 1011105 h 1011105"/>
              <a:gd name="connsiteX24" fmla="*/ 8519246 w 10922110"/>
              <a:gd name="connsiteY24" fmla="*/ 1011105 h 1011105"/>
              <a:gd name="connsiteX25" fmla="*/ 7618172 w 10922110"/>
              <a:gd name="connsiteY25" fmla="*/ 1011105 h 1011105"/>
              <a:gd name="connsiteX26" fmla="*/ 6717098 w 10922110"/>
              <a:gd name="connsiteY26" fmla="*/ 1011105 h 1011105"/>
              <a:gd name="connsiteX27" fmla="*/ 6143687 w 10922110"/>
              <a:gd name="connsiteY27" fmla="*/ 1011105 h 1011105"/>
              <a:gd name="connsiteX28" fmla="*/ 5570276 w 10922110"/>
              <a:gd name="connsiteY28" fmla="*/ 1011105 h 1011105"/>
              <a:gd name="connsiteX29" fmla="*/ 5215308 w 10922110"/>
              <a:gd name="connsiteY29" fmla="*/ 1011105 h 1011105"/>
              <a:gd name="connsiteX30" fmla="*/ 4532676 w 10922110"/>
              <a:gd name="connsiteY30" fmla="*/ 1011105 h 1011105"/>
              <a:gd name="connsiteX31" fmla="*/ 4068486 w 10922110"/>
              <a:gd name="connsiteY31" fmla="*/ 1011105 h 1011105"/>
              <a:gd name="connsiteX32" fmla="*/ 3495075 w 10922110"/>
              <a:gd name="connsiteY32" fmla="*/ 1011105 h 1011105"/>
              <a:gd name="connsiteX33" fmla="*/ 2812443 w 10922110"/>
              <a:gd name="connsiteY33" fmla="*/ 1011105 h 1011105"/>
              <a:gd name="connsiteX34" fmla="*/ 2020590 w 10922110"/>
              <a:gd name="connsiteY34" fmla="*/ 1011105 h 1011105"/>
              <a:gd name="connsiteX35" fmla="*/ 1228737 w 10922110"/>
              <a:gd name="connsiteY35" fmla="*/ 1011105 h 1011105"/>
              <a:gd name="connsiteX36" fmla="*/ 0 w 10922110"/>
              <a:gd name="connsiteY36" fmla="*/ 1011105 h 1011105"/>
              <a:gd name="connsiteX37" fmla="*/ 0 w 10922110"/>
              <a:gd name="connsiteY37" fmla="*/ 515664 h 1011105"/>
              <a:gd name="connsiteX38" fmla="*/ 0 w 10922110"/>
              <a:gd name="connsiteY38" fmla="*/ 0 h 101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922110" h="1011105" fill="none" extrusionOk="0">
                <a:moveTo>
                  <a:pt x="0" y="0"/>
                </a:moveTo>
                <a:cubicBezTo>
                  <a:pt x="202191" y="-20265"/>
                  <a:pt x="428708" y="-46"/>
                  <a:pt x="573411" y="0"/>
                </a:cubicBezTo>
                <a:cubicBezTo>
                  <a:pt x="718114" y="46"/>
                  <a:pt x="1119037" y="-20746"/>
                  <a:pt x="1474485" y="0"/>
                </a:cubicBezTo>
                <a:cubicBezTo>
                  <a:pt x="1829933" y="20746"/>
                  <a:pt x="1925424" y="-537"/>
                  <a:pt x="2157117" y="0"/>
                </a:cubicBezTo>
                <a:cubicBezTo>
                  <a:pt x="2388810" y="537"/>
                  <a:pt x="2421893" y="-10300"/>
                  <a:pt x="2512085" y="0"/>
                </a:cubicBezTo>
                <a:cubicBezTo>
                  <a:pt x="2602277" y="10300"/>
                  <a:pt x="2961892" y="-4028"/>
                  <a:pt x="3303938" y="0"/>
                </a:cubicBezTo>
                <a:cubicBezTo>
                  <a:pt x="3645984" y="4028"/>
                  <a:pt x="3928854" y="15296"/>
                  <a:pt x="4095791" y="0"/>
                </a:cubicBezTo>
                <a:cubicBezTo>
                  <a:pt x="4262728" y="-15296"/>
                  <a:pt x="4310069" y="2655"/>
                  <a:pt x="4450760" y="0"/>
                </a:cubicBezTo>
                <a:cubicBezTo>
                  <a:pt x="4591451" y="-2655"/>
                  <a:pt x="4635602" y="15015"/>
                  <a:pt x="4805728" y="0"/>
                </a:cubicBezTo>
                <a:cubicBezTo>
                  <a:pt x="4975854" y="-15015"/>
                  <a:pt x="5302451" y="16521"/>
                  <a:pt x="5488360" y="0"/>
                </a:cubicBezTo>
                <a:cubicBezTo>
                  <a:pt x="5674269" y="-16521"/>
                  <a:pt x="5703269" y="12627"/>
                  <a:pt x="5843329" y="0"/>
                </a:cubicBezTo>
                <a:cubicBezTo>
                  <a:pt x="5983389" y="-12627"/>
                  <a:pt x="6379537" y="-25419"/>
                  <a:pt x="6635182" y="0"/>
                </a:cubicBezTo>
                <a:cubicBezTo>
                  <a:pt x="6890827" y="25419"/>
                  <a:pt x="7162723" y="15721"/>
                  <a:pt x="7427035" y="0"/>
                </a:cubicBezTo>
                <a:cubicBezTo>
                  <a:pt x="7691347" y="-15721"/>
                  <a:pt x="7702379" y="-926"/>
                  <a:pt x="7782003" y="0"/>
                </a:cubicBezTo>
                <a:cubicBezTo>
                  <a:pt x="7861627" y="926"/>
                  <a:pt x="8051098" y="-10580"/>
                  <a:pt x="8136972" y="0"/>
                </a:cubicBezTo>
                <a:cubicBezTo>
                  <a:pt x="8222846" y="10580"/>
                  <a:pt x="8478154" y="-11590"/>
                  <a:pt x="8601162" y="0"/>
                </a:cubicBezTo>
                <a:cubicBezTo>
                  <a:pt x="8724170" y="11590"/>
                  <a:pt x="9067464" y="38919"/>
                  <a:pt x="9393015" y="0"/>
                </a:cubicBezTo>
                <a:cubicBezTo>
                  <a:pt x="9718566" y="-38919"/>
                  <a:pt x="9894524" y="27748"/>
                  <a:pt x="10184868" y="0"/>
                </a:cubicBezTo>
                <a:cubicBezTo>
                  <a:pt x="10475212" y="-27748"/>
                  <a:pt x="10734148" y="26259"/>
                  <a:pt x="10922110" y="0"/>
                </a:cubicBezTo>
                <a:cubicBezTo>
                  <a:pt x="10907134" y="204547"/>
                  <a:pt x="10945488" y="306653"/>
                  <a:pt x="10922110" y="525775"/>
                </a:cubicBezTo>
                <a:cubicBezTo>
                  <a:pt x="10898732" y="744898"/>
                  <a:pt x="10940380" y="845930"/>
                  <a:pt x="10922110" y="1011105"/>
                </a:cubicBezTo>
                <a:cubicBezTo>
                  <a:pt x="10750914" y="1003117"/>
                  <a:pt x="10558318" y="1007559"/>
                  <a:pt x="10239478" y="1011105"/>
                </a:cubicBezTo>
                <a:cubicBezTo>
                  <a:pt x="9920638" y="1014651"/>
                  <a:pt x="9884395" y="1025224"/>
                  <a:pt x="9775288" y="1011105"/>
                </a:cubicBezTo>
                <a:cubicBezTo>
                  <a:pt x="9666181" y="996987"/>
                  <a:pt x="9463742" y="994535"/>
                  <a:pt x="9201878" y="1011105"/>
                </a:cubicBezTo>
                <a:cubicBezTo>
                  <a:pt x="8940014" y="1027676"/>
                  <a:pt x="8766152" y="1044176"/>
                  <a:pt x="8519246" y="1011105"/>
                </a:cubicBezTo>
                <a:cubicBezTo>
                  <a:pt x="8272340" y="978034"/>
                  <a:pt x="8010468" y="1003092"/>
                  <a:pt x="7618172" y="1011105"/>
                </a:cubicBezTo>
                <a:cubicBezTo>
                  <a:pt x="7225876" y="1019118"/>
                  <a:pt x="6908222" y="1012032"/>
                  <a:pt x="6717098" y="1011105"/>
                </a:cubicBezTo>
                <a:cubicBezTo>
                  <a:pt x="6525974" y="1010178"/>
                  <a:pt x="6423837" y="1036379"/>
                  <a:pt x="6143687" y="1011105"/>
                </a:cubicBezTo>
                <a:cubicBezTo>
                  <a:pt x="5863537" y="985831"/>
                  <a:pt x="5717857" y="983572"/>
                  <a:pt x="5570276" y="1011105"/>
                </a:cubicBezTo>
                <a:cubicBezTo>
                  <a:pt x="5422695" y="1038638"/>
                  <a:pt x="5301228" y="1009177"/>
                  <a:pt x="5215308" y="1011105"/>
                </a:cubicBezTo>
                <a:cubicBezTo>
                  <a:pt x="5129388" y="1013033"/>
                  <a:pt x="4837933" y="1016770"/>
                  <a:pt x="4532676" y="1011105"/>
                </a:cubicBezTo>
                <a:cubicBezTo>
                  <a:pt x="4227419" y="1005440"/>
                  <a:pt x="4226608" y="989114"/>
                  <a:pt x="4068486" y="1011105"/>
                </a:cubicBezTo>
                <a:cubicBezTo>
                  <a:pt x="3910364" y="1033097"/>
                  <a:pt x="3717482" y="1023272"/>
                  <a:pt x="3495075" y="1011105"/>
                </a:cubicBezTo>
                <a:cubicBezTo>
                  <a:pt x="3272668" y="998938"/>
                  <a:pt x="3050294" y="1019552"/>
                  <a:pt x="2812443" y="1011105"/>
                </a:cubicBezTo>
                <a:cubicBezTo>
                  <a:pt x="2574592" y="1002658"/>
                  <a:pt x="2314438" y="988740"/>
                  <a:pt x="2020590" y="1011105"/>
                </a:cubicBezTo>
                <a:cubicBezTo>
                  <a:pt x="1726742" y="1033470"/>
                  <a:pt x="1518624" y="984977"/>
                  <a:pt x="1228737" y="1011105"/>
                </a:cubicBezTo>
                <a:cubicBezTo>
                  <a:pt x="938850" y="1037233"/>
                  <a:pt x="507539" y="972999"/>
                  <a:pt x="0" y="1011105"/>
                </a:cubicBezTo>
                <a:cubicBezTo>
                  <a:pt x="11124" y="853001"/>
                  <a:pt x="-8955" y="735568"/>
                  <a:pt x="0" y="515664"/>
                </a:cubicBezTo>
                <a:cubicBezTo>
                  <a:pt x="8955" y="295760"/>
                  <a:pt x="11140" y="169592"/>
                  <a:pt x="0" y="0"/>
                </a:cubicBezTo>
                <a:close/>
              </a:path>
              <a:path w="10922110" h="1011105" stroke="0" extrusionOk="0">
                <a:moveTo>
                  <a:pt x="0" y="0"/>
                </a:moveTo>
                <a:cubicBezTo>
                  <a:pt x="418696" y="21688"/>
                  <a:pt x="544772" y="18059"/>
                  <a:pt x="901074" y="0"/>
                </a:cubicBezTo>
                <a:cubicBezTo>
                  <a:pt x="1257376" y="-18059"/>
                  <a:pt x="1317393" y="-16147"/>
                  <a:pt x="1474485" y="0"/>
                </a:cubicBezTo>
                <a:cubicBezTo>
                  <a:pt x="1631577" y="16147"/>
                  <a:pt x="1944770" y="-35328"/>
                  <a:pt x="2375559" y="0"/>
                </a:cubicBezTo>
                <a:cubicBezTo>
                  <a:pt x="2806348" y="35328"/>
                  <a:pt x="2679932" y="-18877"/>
                  <a:pt x="2839749" y="0"/>
                </a:cubicBezTo>
                <a:cubicBezTo>
                  <a:pt x="2999566" y="18877"/>
                  <a:pt x="3072609" y="8372"/>
                  <a:pt x="3303938" y="0"/>
                </a:cubicBezTo>
                <a:cubicBezTo>
                  <a:pt x="3535267" y="-8372"/>
                  <a:pt x="3763482" y="-23727"/>
                  <a:pt x="3986570" y="0"/>
                </a:cubicBezTo>
                <a:cubicBezTo>
                  <a:pt x="4209658" y="23727"/>
                  <a:pt x="4209733" y="-5026"/>
                  <a:pt x="4341539" y="0"/>
                </a:cubicBezTo>
                <a:cubicBezTo>
                  <a:pt x="4473345" y="5026"/>
                  <a:pt x="4800413" y="-24196"/>
                  <a:pt x="5024171" y="0"/>
                </a:cubicBezTo>
                <a:cubicBezTo>
                  <a:pt x="5247929" y="24196"/>
                  <a:pt x="5468095" y="-31951"/>
                  <a:pt x="5706802" y="0"/>
                </a:cubicBezTo>
                <a:cubicBezTo>
                  <a:pt x="5945509" y="31951"/>
                  <a:pt x="6105031" y="6484"/>
                  <a:pt x="6280213" y="0"/>
                </a:cubicBezTo>
                <a:cubicBezTo>
                  <a:pt x="6455395" y="-6484"/>
                  <a:pt x="6669189" y="31875"/>
                  <a:pt x="6962845" y="0"/>
                </a:cubicBezTo>
                <a:cubicBezTo>
                  <a:pt x="7256501" y="-31875"/>
                  <a:pt x="7288211" y="3392"/>
                  <a:pt x="7536256" y="0"/>
                </a:cubicBezTo>
                <a:cubicBezTo>
                  <a:pt x="7784301" y="-3392"/>
                  <a:pt x="7787034" y="-23059"/>
                  <a:pt x="8000446" y="0"/>
                </a:cubicBezTo>
                <a:cubicBezTo>
                  <a:pt x="8213858" y="23059"/>
                  <a:pt x="8571825" y="4180"/>
                  <a:pt x="8792299" y="0"/>
                </a:cubicBezTo>
                <a:cubicBezTo>
                  <a:pt x="9012773" y="-4180"/>
                  <a:pt x="9260564" y="-32217"/>
                  <a:pt x="9584152" y="0"/>
                </a:cubicBezTo>
                <a:cubicBezTo>
                  <a:pt x="9907740" y="32217"/>
                  <a:pt x="10036139" y="12790"/>
                  <a:pt x="10266783" y="0"/>
                </a:cubicBezTo>
                <a:cubicBezTo>
                  <a:pt x="10497427" y="-12790"/>
                  <a:pt x="10600209" y="26667"/>
                  <a:pt x="10922110" y="0"/>
                </a:cubicBezTo>
                <a:cubicBezTo>
                  <a:pt x="10914952" y="143445"/>
                  <a:pt x="10912222" y="391409"/>
                  <a:pt x="10922110" y="515664"/>
                </a:cubicBezTo>
                <a:cubicBezTo>
                  <a:pt x="10931998" y="639919"/>
                  <a:pt x="10943803" y="771800"/>
                  <a:pt x="10922110" y="1011105"/>
                </a:cubicBezTo>
                <a:cubicBezTo>
                  <a:pt x="10706062" y="1010582"/>
                  <a:pt x="10578215" y="1003180"/>
                  <a:pt x="10348699" y="1011105"/>
                </a:cubicBezTo>
                <a:cubicBezTo>
                  <a:pt x="10119183" y="1019030"/>
                  <a:pt x="10018389" y="990338"/>
                  <a:pt x="9775288" y="1011105"/>
                </a:cubicBezTo>
                <a:cubicBezTo>
                  <a:pt x="9532187" y="1031872"/>
                  <a:pt x="9427893" y="1033126"/>
                  <a:pt x="9311099" y="1011105"/>
                </a:cubicBezTo>
                <a:cubicBezTo>
                  <a:pt x="9194305" y="989084"/>
                  <a:pt x="9013995" y="1010250"/>
                  <a:pt x="8737688" y="1011105"/>
                </a:cubicBezTo>
                <a:cubicBezTo>
                  <a:pt x="8461381" y="1011960"/>
                  <a:pt x="8358880" y="988485"/>
                  <a:pt x="8055056" y="1011105"/>
                </a:cubicBezTo>
                <a:cubicBezTo>
                  <a:pt x="7751232" y="1033725"/>
                  <a:pt x="7398666" y="968561"/>
                  <a:pt x="7153982" y="1011105"/>
                </a:cubicBezTo>
                <a:cubicBezTo>
                  <a:pt x="6909298" y="1053649"/>
                  <a:pt x="6791733" y="998011"/>
                  <a:pt x="6580571" y="1011105"/>
                </a:cubicBezTo>
                <a:cubicBezTo>
                  <a:pt x="6369409" y="1024199"/>
                  <a:pt x="6282779" y="1017565"/>
                  <a:pt x="6116382" y="1011105"/>
                </a:cubicBezTo>
                <a:cubicBezTo>
                  <a:pt x="5949985" y="1004645"/>
                  <a:pt x="5705178" y="1048504"/>
                  <a:pt x="5324529" y="1011105"/>
                </a:cubicBezTo>
                <a:cubicBezTo>
                  <a:pt x="4943880" y="973706"/>
                  <a:pt x="4926404" y="1045635"/>
                  <a:pt x="4532676" y="1011105"/>
                </a:cubicBezTo>
                <a:cubicBezTo>
                  <a:pt x="4138948" y="976575"/>
                  <a:pt x="4100527" y="1035126"/>
                  <a:pt x="3740823" y="1011105"/>
                </a:cubicBezTo>
                <a:cubicBezTo>
                  <a:pt x="3381119" y="987084"/>
                  <a:pt x="3313660" y="997152"/>
                  <a:pt x="2948970" y="1011105"/>
                </a:cubicBezTo>
                <a:cubicBezTo>
                  <a:pt x="2584280" y="1025058"/>
                  <a:pt x="2500658" y="1029997"/>
                  <a:pt x="2157117" y="1011105"/>
                </a:cubicBezTo>
                <a:cubicBezTo>
                  <a:pt x="1813576" y="992213"/>
                  <a:pt x="1747283" y="1018820"/>
                  <a:pt x="1583706" y="1011105"/>
                </a:cubicBezTo>
                <a:cubicBezTo>
                  <a:pt x="1420129" y="1003390"/>
                  <a:pt x="1228800" y="981076"/>
                  <a:pt x="901074" y="1011105"/>
                </a:cubicBezTo>
                <a:cubicBezTo>
                  <a:pt x="573348" y="1041134"/>
                  <a:pt x="402309" y="978325"/>
                  <a:pt x="0" y="1011105"/>
                </a:cubicBezTo>
                <a:cubicBezTo>
                  <a:pt x="-12053" y="779501"/>
                  <a:pt x="-8478" y="675884"/>
                  <a:pt x="0" y="525775"/>
                </a:cubicBezTo>
                <a:cubicBezTo>
                  <a:pt x="8478" y="375666"/>
                  <a:pt x="-24816" y="177510"/>
                  <a:pt x="0" y="0"/>
                </a:cubicBezTo>
                <a:close/>
              </a:path>
            </a:pathLst>
          </a:custGeom>
          <a:solidFill>
            <a:srgbClr val="F9F9C5">
              <a:alpha val="94902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Chọn iu hoặc ưu thay vào cho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endParaRPr lang="vi-VN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6" descr="Ghim trên Cartoons">
            <a:extLst>
              <a:ext uri="{FF2B5EF4-FFF2-40B4-BE49-F238E27FC236}">
                <a16:creationId xmlns:a16="http://schemas.microsoft.com/office/drawing/2014/main" id="{FCC1194C-959A-4B10-8E24-95874F71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992" y="614701"/>
            <a:ext cx="597488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35F31C-BA1F-4371-87DC-3D5DAF51CAFB}"/>
              </a:ext>
            </a:extLst>
          </p:cNvPr>
          <p:cNvSpPr txBox="1"/>
          <p:nvPr/>
        </p:nvSpPr>
        <p:spPr>
          <a:xfrm>
            <a:off x="1228725" y="1762125"/>
            <a:ext cx="8705850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- Gió hiu hiu thổi.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- Chúng em lưu luyến chia tay cô giáo.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- Lửa cháy liu riu.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- Ông em có bộ sưu tập tem thư.</a:t>
            </a:r>
          </a:p>
        </p:txBody>
      </p:sp>
      <p:pic>
        <p:nvPicPr>
          <p:cNvPr id="61" name="Picture 6" descr="Ghim trên Cartoons">
            <a:extLst>
              <a:ext uri="{FF2B5EF4-FFF2-40B4-BE49-F238E27FC236}">
                <a16:creationId xmlns:a16="http://schemas.microsoft.com/office/drawing/2014/main" id="{39766EDC-29CB-43BB-BE64-0C0FF06F5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2147">
            <a:off x="2601567" y="2148226"/>
            <a:ext cx="597488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Ghim trên Cartoons">
            <a:extLst>
              <a:ext uri="{FF2B5EF4-FFF2-40B4-BE49-F238E27FC236}">
                <a16:creationId xmlns:a16="http://schemas.microsoft.com/office/drawing/2014/main" id="{7605D6FD-E4CB-4CE3-B38B-7FFDD4457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282">
            <a:off x="3392143" y="2091076"/>
            <a:ext cx="597488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Ghim trên Cartoons">
            <a:extLst>
              <a:ext uri="{FF2B5EF4-FFF2-40B4-BE49-F238E27FC236}">
                <a16:creationId xmlns:a16="http://schemas.microsoft.com/office/drawing/2014/main" id="{4D37FAE0-A215-4C9F-8A35-5495932D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7586">
            <a:off x="3895725" y="3024525"/>
            <a:ext cx="628650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Ghim trên Cartoons">
            <a:extLst>
              <a:ext uri="{FF2B5EF4-FFF2-40B4-BE49-F238E27FC236}">
                <a16:creationId xmlns:a16="http://schemas.microsoft.com/office/drawing/2014/main" id="{C5CD327B-9F13-4A69-BEC5-606CD90D3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3977026"/>
            <a:ext cx="628650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Ghim trên Cartoons">
            <a:extLst>
              <a:ext uri="{FF2B5EF4-FFF2-40B4-BE49-F238E27FC236}">
                <a16:creationId xmlns:a16="http://schemas.microsoft.com/office/drawing/2014/main" id="{5C5C4E1D-F6DA-4F6C-9F6D-E13D644CC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4862851"/>
            <a:ext cx="695325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82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114298" y="1104900"/>
            <a:ext cx="11963400" cy="54472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06367" y="75841"/>
            <a:ext cx="10579261" cy="876659"/>
            <a:chOff x="806367" y="75841"/>
            <a:chExt cx="10579261" cy="1401652"/>
          </a:xfrm>
        </p:grpSpPr>
        <p:sp>
          <p:nvSpPr>
            <p:cNvPr id="14" name="Rounded Rectangle 13"/>
            <p:cNvSpPr/>
            <p:nvPr/>
          </p:nvSpPr>
          <p:spPr>
            <a:xfrm>
              <a:off x="806367" y="75841"/>
              <a:ext cx="10579261" cy="1401652"/>
            </a:xfrm>
            <a:custGeom>
              <a:avLst/>
              <a:gdLst>
                <a:gd name="connsiteX0" fmla="*/ 0 w 10579261"/>
                <a:gd name="connsiteY0" fmla="*/ 231684 h 1390077"/>
                <a:gd name="connsiteX1" fmla="*/ 231684 w 10579261"/>
                <a:gd name="connsiteY1" fmla="*/ 0 h 1390077"/>
                <a:gd name="connsiteX2" fmla="*/ 10347577 w 10579261"/>
                <a:gd name="connsiteY2" fmla="*/ 0 h 1390077"/>
                <a:gd name="connsiteX3" fmla="*/ 10579261 w 10579261"/>
                <a:gd name="connsiteY3" fmla="*/ 231684 h 1390077"/>
                <a:gd name="connsiteX4" fmla="*/ 10579261 w 10579261"/>
                <a:gd name="connsiteY4" fmla="*/ 1158393 h 1390077"/>
                <a:gd name="connsiteX5" fmla="*/ 10347577 w 10579261"/>
                <a:gd name="connsiteY5" fmla="*/ 1390077 h 1390077"/>
                <a:gd name="connsiteX6" fmla="*/ 231684 w 10579261"/>
                <a:gd name="connsiteY6" fmla="*/ 1390077 h 1390077"/>
                <a:gd name="connsiteX7" fmla="*/ 0 w 10579261"/>
                <a:gd name="connsiteY7" fmla="*/ 1158393 h 1390077"/>
                <a:gd name="connsiteX8" fmla="*/ 0 w 10579261"/>
                <a:gd name="connsiteY8" fmla="*/ 231684 h 1390077"/>
                <a:gd name="connsiteX0" fmla="*/ 0 w 10579261"/>
                <a:gd name="connsiteY0" fmla="*/ 231684 h 1390077"/>
                <a:gd name="connsiteX1" fmla="*/ 868291 w 10579261"/>
                <a:gd name="connsiteY1" fmla="*/ 0 h 1390077"/>
                <a:gd name="connsiteX2" fmla="*/ 10347577 w 10579261"/>
                <a:gd name="connsiteY2" fmla="*/ 0 h 1390077"/>
                <a:gd name="connsiteX3" fmla="*/ 10579261 w 10579261"/>
                <a:gd name="connsiteY3" fmla="*/ 231684 h 1390077"/>
                <a:gd name="connsiteX4" fmla="*/ 10579261 w 10579261"/>
                <a:gd name="connsiteY4" fmla="*/ 1158393 h 1390077"/>
                <a:gd name="connsiteX5" fmla="*/ 10347577 w 10579261"/>
                <a:gd name="connsiteY5" fmla="*/ 1390077 h 1390077"/>
                <a:gd name="connsiteX6" fmla="*/ 231684 w 10579261"/>
                <a:gd name="connsiteY6" fmla="*/ 1390077 h 1390077"/>
                <a:gd name="connsiteX7" fmla="*/ 0 w 10579261"/>
                <a:gd name="connsiteY7" fmla="*/ 1158393 h 1390077"/>
                <a:gd name="connsiteX8" fmla="*/ 0 w 10579261"/>
                <a:gd name="connsiteY8" fmla="*/ 231684 h 1390077"/>
                <a:gd name="connsiteX0" fmla="*/ 671332 w 10579261"/>
                <a:gd name="connsiteY0" fmla="*/ 324282 h 1390077"/>
                <a:gd name="connsiteX1" fmla="*/ 868291 w 10579261"/>
                <a:gd name="connsiteY1" fmla="*/ 0 h 1390077"/>
                <a:gd name="connsiteX2" fmla="*/ 10347577 w 10579261"/>
                <a:gd name="connsiteY2" fmla="*/ 0 h 1390077"/>
                <a:gd name="connsiteX3" fmla="*/ 10579261 w 10579261"/>
                <a:gd name="connsiteY3" fmla="*/ 231684 h 1390077"/>
                <a:gd name="connsiteX4" fmla="*/ 10579261 w 10579261"/>
                <a:gd name="connsiteY4" fmla="*/ 1158393 h 1390077"/>
                <a:gd name="connsiteX5" fmla="*/ 10347577 w 10579261"/>
                <a:gd name="connsiteY5" fmla="*/ 1390077 h 1390077"/>
                <a:gd name="connsiteX6" fmla="*/ 231684 w 10579261"/>
                <a:gd name="connsiteY6" fmla="*/ 1390077 h 1390077"/>
                <a:gd name="connsiteX7" fmla="*/ 0 w 10579261"/>
                <a:gd name="connsiteY7" fmla="*/ 1158393 h 1390077"/>
                <a:gd name="connsiteX8" fmla="*/ 671332 w 10579261"/>
                <a:gd name="connsiteY8" fmla="*/ 324282 h 1390077"/>
                <a:gd name="connsiteX0" fmla="*/ 671332 w 10579261"/>
                <a:gd name="connsiteY0" fmla="*/ 324282 h 1390077"/>
                <a:gd name="connsiteX1" fmla="*/ 868291 w 10579261"/>
                <a:gd name="connsiteY1" fmla="*/ 0 h 1390077"/>
                <a:gd name="connsiteX2" fmla="*/ 10347577 w 10579261"/>
                <a:gd name="connsiteY2" fmla="*/ 0 h 1390077"/>
                <a:gd name="connsiteX3" fmla="*/ 10579261 w 10579261"/>
                <a:gd name="connsiteY3" fmla="*/ 231684 h 1390077"/>
                <a:gd name="connsiteX4" fmla="*/ 10579261 w 10579261"/>
                <a:gd name="connsiteY4" fmla="*/ 1158393 h 1390077"/>
                <a:gd name="connsiteX5" fmla="*/ 10347577 w 10579261"/>
                <a:gd name="connsiteY5" fmla="*/ 1390077 h 1390077"/>
                <a:gd name="connsiteX6" fmla="*/ 231684 w 10579261"/>
                <a:gd name="connsiteY6" fmla="*/ 1390077 h 1390077"/>
                <a:gd name="connsiteX7" fmla="*/ 0 w 10579261"/>
                <a:gd name="connsiteY7" fmla="*/ 1158393 h 1390077"/>
                <a:gd name="connsiteX8" fmla="*/ 671332 w 10579261"/>
                <a:gd name="connsiteY8" fmla="*/ 324282 h 1390077"/>
                <a:gd name="connsiteX0" fmla="*/ 671332 w 10579261"/>
                <a:gd name="connsiteY0" fmla="*/ 335857 h 1401652"/>
                <a:gd name="connsiteX1" fmla="*/ 868291 w 10579261"/>
                <a:gd name="connsiteY1" fmla="*/ 11575 h 1401652"/>
                <a:gd name="connsiteX2" fmla="*/ 9676245 w 10579261"/>
                <a:gd name="connsiteY2" fmla="*/ 0 h 1401652"/>
                <a:gd name="connsiteX3" fmla="*/ 10579261 w 10579261"/>
                <a:gd name="connsiteY3" fmla="*/ 243259 h 1401652"/>
                <a:gd name="connsiteX4" fmla="*/ 10579261 w 10579261"/>
                <a:gd name="connsiteY4" fmla="*/ 1169968 h 1401652"/>
                <a:gd name="connsiteX5" fmla="*/ 10347577 w 10579261"/>
                <a:gd name="connsiteY5" fmla="*/ 1401652 h 1401652"/>
                <a:gd name="connsiteX6" fmla="*/ 231684 w 10579261"/>
                <a:gd name="connsiteY6" fmla="*/ 1401652 h 1401652"/>
                <a:gd name="connsiteX7" fmla="*/ 0 w 10579261"/>
                <a:gd name="connsiteY7" fmla="*/ 1169968 h 1401652"/>
                <a:gd name="connsiteX8" fmla="*/ 671332 w 10579261"/>
                <a:gd name="connsiteY8" fmla="*/ 335857 h 1401652"/>
                <a:gd name="connsiteX0" fmla="*/ 671332 w 10579261"/>
                <a:gd name="connsiteY0" fmla="*/ 335857 h 1401652"/>
                <a:gd name="connsiteX1" fmla="*/ 868291 w 10579261"/>
                <a:gd name="connsiteY1" fmla="*/ 11575 h 1401652"/>
                <a:gd name="connsiteX2" fmla="*/ 9676245 w 10579261"/>
                <a:gd name="connsiteY2" fmla="*/ 0 h 1401652"/>
                <a:gd name="connsiteX3" fmla="*/ 10289894 w 10579261"/>
                <a:gd name="connsiteY3" fmla="*/ 301133 h 1401652"/>
                <a:gd name="connsiteX4" fmla="*/ 10579261 w 10579261"/>
                <a:gd name="connsiteY4" fmla="*/ 1169968 h 1401652"/>
                <a:gd name="connsiteX5" fmla="*/ 10347577 w 10579261"/>
                <a:gd name="connsiteY5" fmla="*/ 1401652 h 1401652"/>
                <a:gd name="connsiteX6" fmla="*/ 231684 w 10579261"/>
                <a:gd name="connsiteY6" fmla="*/ 1401652 h 1401652"/>
                <a:gd name="connsiteX7" fmla="*/ 0 w 10579261"/>
                <a:gd name="connsiteY7" fmla="*/ 1169968 h 1401652"/>
                <a:gd name="connsiteX8" fmla="*/ 671332 w 10579261"/>
                <a:gd name="connsiteY8" fmla="*/ 335857 h 1401652"/>
                <a:gd name="connsiteX0" fmla="*/ 671332 w 10579261"/>
                <a:gd name="connsiteY0" fmla="*/ 335857 h 1401652"/>
                <a:gd name="connsiteX1" fmla="*/ 868291 w 10579261"/>
                <a:gd name="connsiteY1" fmla="*/ 11575 h 1401652"/>
                <a:gd name="connsiteX2" fmla="*/ 9676245 w 10579261"/>
                <a:gd name="connsiteY2" fmla="*/ 0 h 1401652"/>
                <a:gd name="connsiteX3" fmla="*/ 10289894 w 10579261"/>
                <a:gd name="connsiteY3" fmla="*/ 301133 h 1401652"/>
                <a:gd name="connsiteX4" fmla="*/ 10579261 w 10579261"/>
                <a:gd name="connsiteY4" fmla="*/ 1169968 h 1401652"/>
                <a:gd name="connsiteX5" fmla="*/ 10347577 w 10579261"/>
                <a:gd name="connsiteY5" fmla="*/ 1401652 h 1401652"/>
                <a:gd name="connsiteX6" fmla="*/ 231684 w 10579261"/>
                <a:gd name="connsiteY6" fmla="*/ 1401652 h 1401652"/>
                <a:gd name="connsiteX7" fmla="*/ 0 w 10579261"/>
                <a:gd name="connsiteY7" fmla="*/ 1169968 h 1401652"/>
                <a:gd name="connsiteX8" fmla="*/ 671332 w 10579261"/>
                <a:gd name="connsiteY8" fmla="*/ 335857 h 1401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9261" h="1401652">
                  <a:moveTo>
                    <a:pt x="671332" y="335857"/>
                  </a:moveTo>
                  <a:cubicBezTo>
                    <a:pt x="671332" y="207901"/>
                    <a:pt x="740335" y="11575"/>
                    <a:pt x="868291" y="11575"/>
                  </a:cubicBezTo>
                  <a:lnTo>
                    <a:pt x="9676245" y="0"/>
                  </a:lnTo>
                  <a:cubicBezTo>
                    <a:pt x="9804201" y="0"/>
                    <a:pt x="10289894" y="173177"/>
                    <a:pt x="10289894" y="301133"/>
                  </a:cubicBezTo>
                  <a:cubicBezTo>
                    <a:pt x="10722016" y="428699"/>
                    <a:pt x="10482805" y="880356"/>
                    <a:pt x="10579261" y="1169968"/>
                  </a:cubicBezTo>
                  <a:cubicBezTo>
                    <a:pt x="10579261" y="1297924"/>
                    <a:pt x="10475533" y="1401652"/>
                    <a:pt x="10347577" y="1401652"/>
                  </a:cubicBezTo>
                  <a:lnTo>
                    <a:pt x="231684" y="1401652"/>
                  </a:lnTo>
                  <a:cubicBezTo>
                    <a:pt x="103728" y="1401652"/>
                    <a:pt x="0" y="1297924"/>
                    <a:pt x="0" y="1169968"/>
                  </a:cubicBezTo>
                  <a:cubicBezTo>
                    <a:pt x="223777" y="891931"/>
                    <a:pt x="-327948" y="417124"/>
                    <a:pt x="671332" y="33585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32869" y="245415"/>
              <a:ext cx="985510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F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Chọn tiếng phù hợp thay cho ô vuông.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EFA801-C49F-4993-AB09-FAA4BA2B2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37" y="1628775"/>
            <a:ext cx="10560513" cy="352425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EE6558C-8DF1-4732-9A37-47B9E0FD611D}"/>
              </a:ext>
            </a:extLst>
          </p:cNvPr>
          <p:cNvSpPr/>
          <p:nvPr/>
        </p:nvSpPr>
        <p:spPr>
          <a:xfrm>
            <a:off x="1781175" y="1619250"/>
            <a:ext cx="1343025" cy="1209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5F07708-7438-4ABD-8C4F-04011C719A14}"/>
              </a:ext>
            </a:extLst>
          </p:cNvPr>
          <p:cNvSpPr/>
          <p:nvPr/>
        </p:nvSpPr>
        <p:spPr>
          <a:xfrm>
            <a:off x="1743075" y="2962275"/>
            <a:ext cx="1343025" cy="10858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953E265-D671-4754-8A4E-F3C83A2F2669}"/>
              </a:ext>
            </a:extLst>
          </p:cNvPr>
          <p:cNvSpPr/>
          <p:nvPr/>
        </p:nvSpPr>
        <p:spPr>
          <a:xfrm>
            <a:off x="1714500" y="4143375"/>
            <a:ext cx="1343025" cy="923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107399-1A32-4826-9DD4-1834CDF3A64D}"/>
              </a:ext>
            </a:extLst>
          </p:cNvPr>
          <p:cNvSpPr/>
          <p:nvPr/>
        </p:nvSpPr>
        <p:spPr>
          <a:xfrm>
            <a:off x="7391400" y="1800225"/>
            <a:ext cx="1343025" cy="923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ACD296-8319-43D5-802F-D228826977BA}"/>
              </a:ext>
            </a:extLst>
          </p:cNvPr>
          <p:cNvSpPr/>
          <p:nvPr/>
        </p:nvSpPr>
        <p:spPr>
          <a:xfrm>
            <a:off x="7372350" y="3000375"/>
            <a:ext cx="1343025" cy="923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3BF0DB8-9D00-4CE3-BEF6-37837EDBEFBC}"/>
              </a:ext>
            </a:extLst>
          </p:cNvPr>
          <p:cNvSpPr/>
          <p:nvPr/>
        </p:nvSpPr>
        <p:spPr>
          <a:xfrm>
            <a:off x="7372350" y="4095750"/>
            <a:ext cx="1343025" cy="923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17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ưu đồ: Điểm Kết Thúc 1">
            <a:extLst>
              <a:ext uri="{FF2B5EF4-FFF2-40B4-BE49-F238E27FC236}">
                <a16:creationId xmlns:a16="http://schemas.microsoft.com/office/drawing/2014/main" id="{1AC53912-BCC4-43DF-9301-E2F53A862E3C}"/>
              </a:ext>
            </a:extLst>
          </p:cNvPr>
          <p:cNvSpPr/>
          <p:nvPr/>
        </p:nvSpPr>
        <p:spPr>
          <a:xfrm>
            <a:off x="1766538" y="744516"/>
            <a:ext cx="8562302" cy="1855415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2 câu với từ ngữ tìm được ở bài tập 2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Cartoon Happy Kids Reading Book: Vector có sẵn (miễn phí bản quyền) 1560276260 | Shutterstock">
            <a:extLst>
              <a:ext uri="{FF2B5EF4-FFF2-40B4-BE49-F238E27FC236}">
                <a16:creationId xmlns:a16="http://schemas.microsoft.com/office/drawing/2014/main" id="{59CEDB54-99DB-4195-AAE1-DAE8A46C1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9664" r="89916">
                        <a14:foregroundMark x1="55042" y1="27857" x2="59244" y2="29643"/>
                        <a14:foregroundMark x1="36975" y1="23929" x2="38655" y2="24286"/>
                        <a14:foregroundMark x1="41597" y1="23214" x2="42017" y2="26786"/>
                        <a14:foregroundMark x1="44958" y1="35000" x2="50000" y2="41786"/>
                        <a14:foregroundMark x1="60924" y1="5000" x2="84034" y2="23214"/>
                        <a14:foregroundMark x1="27731" y1="86429" x2="27731" y2="86429"/>
                        <a14:foregroundMark x1="19748" y1="86429" x2="33613" y2="84643"/>
                        <a14:foregroundMark x1="44538" y1="83929" x2="6176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140" y="2617739"/>
            <a:ext cx="3397160" cy="399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2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153645" y="2878417"/>
            <a:ext cx="7905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</a:p>
          <a:p>
            <a:pPr lvl="0"/>
            <a:r>
              <a:rPr lang="vi-VN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Em đã được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tiêm phòng </a:t>
            </a:r>
            <a:r>
              <a:rPr lang="vi-VN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sởi.</a:t>
            </a:r>
          </a:p>
          <a:p>
            <a:pPr lvl="0"/>
            <a:r>
              <a:rPr lang="vi-VN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Mặt trăng hình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lưỡi liềm</a:t>
            </a:r>
            <a:r>
              <a:rPr lang="vi-VN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354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2399996"/>
            <a:ext cx="10540898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01270" y="3459442"/>
            <a:ext cx="7905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Luyện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33675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3675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94" y="2042185"/>
            <a:ext cx="7826217" cy="14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1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A29573F3-780C-4C40-B0BD-121075EEF8C5}"/>
              </a:ext>
            </a:extLst>
          </p:cNvPr>
          <p:cNvSpPr/>
          <p:nvPr/>
        </p:nvSpPr>
        <p:spPr>
          <a:xfrm>
            <a:off x="5385506" y="600075"/>
            <a:ext cx="5958769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6BE6BD2-5BCE-4CAE-B48E-505C019CEE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2662674" y="3062649"/>
            <a:ext cx="5482343" cy="3724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F408A-1F86-4977-A30A-E88084AD4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008" y="754677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4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raoke - Lớp Chúng Ta Đoàn Kết -  Âm Nhạc Lớp 3 -- Lớp Nhạc dore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8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412652" y="715694"/>
            <a:ext cx="11366696" cy="58375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72519" y="304987"/>
            <a:ext cx="5768523" cy="1067932"/>
            <a:chOff x="3364138" y="66862"/>
            <a:chExt cx="5597073" cy="1067932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BFCA5F1C-F9DE-424A-95B6-EA7F8FF66616}"/>
                </a:ext>
              </a:extLst>
            </p:cNvPr>
            <p:cNvSpPr/>
            <p:nvPr/>
          </p:nvSpPr>
          <p:spPr>
            <a:xfrm>
              <a:off x="3638550" y="169579"/>
              <a:ext cx="5048250" cy="954371"/>
            </a:xfrm>
            <a:prstGeom prst="roundRect">
              <a:avLst/>
            </a:prstGeom>
            <a:solidFill>
              <a:srgbClr val="A7D5C3"/>
            </a:solidFill>
            <a:ln>
              <a:noFill/>
            </a:ln>
            <a:effectLst>
              <a:outerShdw blurRad="127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4138" y="66862"/>
              <a:ext cx="5597073" cy="1067932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588312" y="1658669"/>
            <a:ext cx="10917888" cy="240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>
              <a:lnSpc>
                <a:spcPct val="120000"/>
              </a:lnSpc>
            </a:pPr>
            <a:r>
              <a:rPr lang="vi-VN" sz="32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đúng chính tả một đoạn trong bài “ Chuyện bên cửa sổ ” (theo hình thức nghe – viết ) trong khoảng 15 phút.</a:t>
            </a:r>
          </a:p>
          <a:p>
            <a:pPr lvl="0" indent="228600" algn="just">
              <a:lnSpc>
                <a:spcPct val="120000"/>
              </a:lnSpc>
            </a:pPr>
            <a:r>
              <a:rPr lang="vi-VN" sz="32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đúng từ ngữ chứa vần ưu/iu hoặc vần im/iêm.</a:t>
            </a:r>
          </a:p>
        </p:txBody>
      </p:sp>
    </p:spTree>
    <p:extLst>
      <p:ext uri="{BB962C8B-B14F-4D97-AF65-F5344CB8AC3E}">
        <p14:creationId xmlns:p14="http://schemas.microsoft.com/office/powerpoint/2010/main" val="2815623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46" y="-8942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4D789-A543-40A8-A820-E55F3367C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592" y="3446850"/>
            <a:ext cx="8839966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8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95250" y="552450"/>
            <a:ext cx="11963400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526" y="1273021"/>
            <a:ext cx="115919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Bẵng đi một vài tuần, chẳng may cậu bé bị ốm.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sang sân thượng nhà bên, cậu thấy có đàn chim sẻ léo nhéo đến là nhộn. Con bay, con nhảy, có con nằm lăn ra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ũ cánh, rồi mổ đùa nhau… nom vui quá.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F7072-9E9F-4252-BD1E-99F49D9F7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129" y="0"/>
            <a:ext cx="466994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72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370975" y="421863"/>
            <a:ext cx="3152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Chuyện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bên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42975" y="1004435"/>
            <a:ext cx="1096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Bẵng đi một vài tuần, chẳng may cậu bé bị ốm. Nhìn sang sân thượng nhà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-82182" y="153718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bên, cậu thấy có đàn chim sẻ léo nhéo đến là nhộn.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-148858" y="205087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nom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0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35">
            <a:extLst>
              <a:ext uri="{FF2B5EF4-FFF2-40B4-BE49-F238E27FC236}">
                <a16:creationId xmlns:a16="http://schemas.microsoft.com/office/drawing/2014/main" id="{95013B11-78DC-4EDA-8D00-C4E42F721B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064350" y="3383967"/>
            <a:ext cx="3784249" cy="2373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3A81A-0CA1-41F2-9545-E85CE5FC6031}"/>
              </a:ext>
            </a:extLst>
          </p:cNvPr>
          <p:cNvSpPr txBox="1"/>
          <p:nvPr/>
        </p:nvSpPr>
        <p:spPr>
          <a:xfrm>
            <a:off x="4347363" y="3814016"/>
            <a:ext cx="33073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6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D4674-CE87-4729-B5B3-3DAF7D5CF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502" y="1565320"/>
            <a:ext cx="712074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9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0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35">
            <a:extLst>
              <a:ext uri="{FF2B5EF4-FFF2-40B4-BE49-F238E27FC236}">
                <a16:creationId xmlns:a16="http://schemas.microsoft.com/office/drawing/2014/main" id="{95013B11-78DC-4EDA-8D00-C4E42F721B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064350" y="3383967"/>
            <a:ext cx="3784249" cy="2373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3A81A-0CA1-41F2-9545-E85CE5FC6031}"/>
              </a:ext>
            </a:extLst>
          </p:cNvPr>
          <p:cNvSpPr txBox="1"/>
          <p:nvPr/>
        </p:nvSpPr>
        <p:spPr>
          <a:xfrm>
            <a:off x="4347363" y="3814016"/>
            <a:ext cx="2977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léo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D4674-CE87-4729-B5B3-3DAF7D5CF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502" y="1565320"/>
            <a:ext cx="712074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4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</TotalTime>
  <Words>396</Words>
  <Application>Microsoft Office PowerPoint</Application>
  <PresentationFormat>Widescreen</PresentationFormat>
  <Paragraphs>38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等线 Light</vt:lpstr>
      <vt:lpstr>Arial</vt:lpstr>
      <vt:lpstr>Arial-Rounded</vt:lpstr>
      <vt:lpstr>Calibri</vt:lpstr>
      <vt:lpstr>Cambria</vt:lpstr>
      <vt:lpstr>Gloria Hallelujah</vt:lpstr>
      <vt:lpstr>HP001 4 hàng</vt:lpstr>
      <vt:lpstr>Source Han Sans Regular</vt:lpstr>
      <vt:lpstr>字魂59号-创粗黑</vt:lpstr>
      <vt:lpstr>字魂70号-灵悦黑体</vt:lpstr>
      <vt:lpstr>Office 主题​​</vt:lpstr>
      <vt:lpstr>1_千图网海量PPT模板www.58pic.com​​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M0</cp:lastModifiedBy>
  <cp:revision>22</cp:revision>
  <dcterms:created xsi:type="dcterms:W3CDTF">2022-11-20T11:27:54Z</dcterms:created>
  <dcterms:modified xsi:type="dcterms:W3CDTF">2023-02-28T04:20:01Z</dcterms:modified>
</cp:coreProperties>
</file>