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5" d="100"/>
          <a:sy n="65" d="100"/>
        </p:scale>
        <p:origin x="7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3/2/2023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02/03/2023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2023/3/2</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68.png"/><Relationship Id="rId12" Type="http://schemas.microsoft.com/office/2007/relationships/hdphoto" Target="../media/hdphoto9.wdp"/><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19.jp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63.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1.png"/><Relationship Id="rId5" Type="http://schemas.microsoft.com/office/2007/relationships/hdphoto" Target="../media/hdphoto13.wdp"/><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svg"/><Relationship Id="rId12"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30.emf"/><Relationship Id="rId10" Type="http://schemas.openxmlformats.org/officeDocument/2006/relationships/image" Target="../media/image13.png"/><Relationship Id="rId4" Type="http://schemas.openxmlformats.org/officeDocument/2006/relationships/image" Target="../media/image29.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5"/>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628</Words>
  <Application>Microsoft Office PowerPoint</Application>
  <PresentationFormat>Widescreen</PresentationFormat>
  <Paragraphs>54</Paragraphs>
  <Slides>22</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微软雅黑</vt:lpstr>
      <vt:lpstr>Arial</vt:lpstr>
      <vt:lpstr>Calibri</vt:lpstr>
      <vt:lpstr>Calibri Light</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34</cp:revision>
  <dcterms:created xsi:type="dcterms:W3CDTF">2022-11-15T09:29:48Z</dcterms:created>
  <dcterms:modified xsi:type="dcterms:W3CDTF">2023-03-02T06:38:06Z</dcterms:modified>
</cp:coreProperties>
</file>