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80" r:id="rId3"/>
  </p:sldMasterIdLst>
  <p:notesMasterIdLst>
    <p:notesMasterId r:id="rId19"/>
  </p:notesMasterIdLst>
  <p:sldIdLst>
    <p:sldId id="325" r:id="rId4"/>
    <p:sldId id="326" r:id="rId5"/>
    <p:sldId id="327" r:id="rId6"/>
    <p:sldId id="334" r:id="rId7"/>
    <p:sldId id="329" r:id="rId8"/>
    <p:sldId id="484" r:id="rId9"/>
    <p:sldId id="485" r:id="rId10"/>
    <p:sldId id="330" r:id="rId11"/>
    <p:sldId id="331" r:id="rId12"/>
    <p:sldId id="486" r:id="rId13"/>
    <p:sldId id="487" r:id="rId14"/>
    <p:sldId id="488" r:id="rId15"/>
    <p:sldId id="354" r:id="rId16"/>
    <p:sldId id="489" r:id="rId17"/>
    <p:sldId id="35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66" y="2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96F226-6E3C-4C8E-B6DF-352D9A82B430}" type="datetimeFigureOut">
              <a:rPr lang="en-US" smtClean="0"/>
              <a:t>3/6/2023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B052BD-3FB8-4BAF-A637-ECC2AA9CEB73}" type="slidenum">
              <a:rPr lang="en-US" smtClean="0"/>
              <a:t>‹#›</a:t>
            </a:fld>
            <a:endParaRPr lang="en-US"/>
          </a:p>
        </p:txBody>
      </p:sp>
    </p:spTree>
    <p:extLst>
      <p:ext uri="{BB962C8B-B14F-4D97-AF65-F5344CB8AC3E}">
        <p14:creationId xmlns:p14="http://schemas.microsoft.com/office/powerpoint/2010/main" val="3653496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818A2A-893A-4C16-A8E0-E72037513C1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8CBCCE0-2CC1-4047-8176-9A3A8D89585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A9C105B-CD1A-4A78-B45D-34F81E6AAA46}"/>
              </a:ext>
            </a:extLst>
          </p:cNvPr>
          <p:cNvSpPr>
            <a:spLocks noGrp="1"/>
          </p:cNvSpPr>
          <p:nvPr>
            <p:ph type="dt" sz="half" idx="10"/>
          </p:nvPr>
        </p:nvSpPr>
        <p:spPr>
          <a:xfrm>
            <a:off x="838200" y="6356350"/>
            <a:ext cx="2743200" cy="365125"/>
          </a:xfrm>
          <a:prstGeom prst="rect">
            <a:avLst/>
          </a:prstGeom>
        </p:spPr>
        <p:txBody>
          <a:bodyPr/>
          <a:lstStyle/>
          <a:p>
            <a:fld id="{78DC1D54-5805-4D40-B801-1A331E8BC5DA}" type="datetimeFigureOut">
              <a:rPr lang="zh-CN" altLang="en-US" smtClean="0"/>
              <a:t>2023/3/6</a:t>
            </a:fld>
            <a:endParaRPr lang="zh-CN" altLang="en-US"/>
          </a:p>
        </p:txBody>
      </p:sp>
      <p:sp>
        <p:nvSpPr>
          <p:cNvPr id="5" name="页脚占位符 4">
            <a:extLst>
              <a:ext uri="{FF2B5EF4-FFF2-40B4-BE49-F238E27FC236}">
                <a16:creationId xmlns:a16="http://schemas.microsoft.com/office/drawing/2014/main" id="{F0FE523F-8926-4B6B-8D41-1B83EAAF21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E42499-61AB-49F3-B461-00914A8E7C67}"/>
              </a:ext>
            </a:extLst>
          </p:cNvPr>
          <p:cNvSpPr>
            <a:spLocks noGrp="1"/>
          </p:cNvSpPr>
          <p:nvPr>
            <p:ph type="sldNum" sz="quarter" idx="12"/>
          </p:nvPr>
        </p:nvSpPr>
        <p:spPr>
          <a:xfrm>
            <a:off x="8610600" y="6356350"/>
            <a:ext cx="2743200" cy="365125"/>
          </a:xfrm>
          <a:prstGeom prst="rect">
            <a:avLst/>
          </a:prstGeom>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111207697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560A19F-6F04-46DB-B190-530AE3C00DD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2023/3/6</a:t>
            </a:fld>
            <a:endParaRPr lang="zh-CN" altLang="en-US">
              <a:solidFill>
                <a:prstClr val="black"/>
              </a:solidFill>
            </a:endParaRPr>
          </a:p>
        </p:txBody>
      </p:sp>
      <p:sp>
        <p:nvSpPr>
          <p:cNvPr id="5" name="页脚占位符 4">
            <a:extLst>
              <a:ext uri="{FF2B5EF4-FFF2-40B4-BE49-F238E27FC236}">
                <a16:creationId xmlns:a16="http://schemas.microsoft.com/office/drawing/2014/main" id="{FC2B4791-C0D8-4CC9-B28F-AADA6977D55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2A22A9BD-205B-4BEF-A7A2-40AF7DF3467E}"/>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282298786"/>
      </p:ext>
    </p:extLst>
  </p:cSld>
  <p:clrMapOvr>
    <a:masterClrMapping/>
  </p:clrMapOvr>
  <p:transition spd="slow" advTm="3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50BC9FC1-8316-48B1-B8F7-62CB0304E7B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2023/3/6</a:t>
            </a:fld>
            <a:endParaRPr lang="zh-CN" altLang="en-US">
              <a:solidFill>
                <a:prstClr val="black"/>
              </a:solidFill>
            </a:endParaRPr>
          </a:p>
        </p:txBody>
      </p:sp>
      <p:sp>
        <p:nvSpPr>
          <p:cNvPr id="4" name="页脚占位符 3">
            <a:extLst>
              <a:ext uri="{FF2B5EF4-FFF2-40B4-BE49-F238E27FC236}">
                <a16:creationId xmlns:a16="http://schemas.microsoft.com/office/drawing/2014/main" id="{253869CB-0FEF-4C28-AF25-26E51341D988}"/>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5" name="灯片编号占位符 4">
            <a:extLst>
              <a:ext uri="{FF2B5EF4-FFF2-40B4-BE49-F238E27FC236}">
                <a16:creationId xmlns:a16="http://schemas.microsoft.com/office/drawing/2014/main" id="{3BDD0123-6546-4BC0-9C32-E87E3B076846}"/>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224032543"/>
      </p:ext>
    </p:extLst>
  </p:cSld>
  <p:clrMapOvr>
    <a:masterClrMapping/>
  </p:clrMapOvr>
  <p:transition spd="slow" advTm="3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3FB15EC-A078-4F6C-8386-6EE202524BC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2023/3/6</a:t>
            </a:fld>
            <a:endParaRPr lang="zh-CN" altLang="en-US">
              <a:solidFill>
                <a:prstClr val="black"/>
              </a:solidFill>
            </a:endParaRPr>
          </a:p>
        </p:txBody>
      </p:sp>
      <p:sp>
        <p:nvSpPr>
          <p:cNvPr id="3" name="页脚占位符 2">
            <a:extLst>
              <a:ext uri="{FF2B5EF4-FFF2-40B4-BE49-F238E27FC236}">
                <a16:creationId xmlns:a16="http://schemas.microsoft.com/office/drawing/2014/main" id="{3A0FA400-28A5-4D6A-B178-34DD7139BD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4" name="灯片编号占位符 3">
            <a:extLst>
              <a:ext uri="{FF2B5EF4-FFF2-40B4-BE49-F238E27FC236}">
                <a16:creationId xmlns:a16="http://schemas.microsoft.com/office/drawing/2014/main" id="{66BD707D-3BA1-490F-AF20-393D2223DF4C}"/>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82578800"/>
      </p:ext>
    </p:extLst>
  </p:cSld>
  <p:clrMapOvr>
    <a:masterClrMapping/>
  </p:clrMapOvr>
  <p:transition spd="slow" advTm="3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025937C2-2FFF-4BD5-8761-F993E367166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2023/3/6</a:t>
            </a:fld>
            <a:endParaRPr lang="zh-CN" altLang="en-US">
              <a:solidFill>
                <a:prstClr val="black"/>
              </a:solidFill>
            </a:endParaRPr>
          </a:p>
        </p:txBody>
      </p:sp>
      <p:sp>
        <p:nvSpPr>
          <p:cNvPr id="6" name="页脚占位符 5">
            <a:extLst>
              <a:ext uri="{FF2B5EF4-FFF2-40B4-BE49-F238E27FC236}">
                <a16:creationId xmlns:a16="http://schemas.microsoft.com/office/drawing/2014/main" id="{829257F0-257A-4CF5-85E7-B8A2BBA500D9}"/>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A1FB6C23-926B-44D0-B35E-20EC6B24F099}"/>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950049219"/>
      </p:ext>
    </p:extLst>
  </p:cSld>
  <p:clrMapOvr>
    <a:masterClrMapping/>
  </p:clrMapOvr>
  <p:transition spd="slow" advTm="3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AE2216E3-02CB-4B4F-8D19-27A25AA26F4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2023/3/6</a:t>
            </a:fld>
            <a:endParaRPr lang="zh-CN" altLang="en-US">
              <a:solidFill>
                <a:prstClr val="black"/>
              </a:solidFill>
            </a:endParaRPr>
          </a:p>
        </p:txBody>
      </p:sp>
      <p:sp>
        <p:nvSpPr>
          <p:cNvPr id="6" name="页脚占位符 5">
            <a:extLst>
              <a:ext uri="{FF2B5EF4-FFF2-40B4-BE49-F238E27FC236}">
                <a16:creationId xmlns:a16="http://schemas.microsoft.com/office/drawing/2014/main" id="{91CA18E0-D6D4-4CE5-A535-DD48E71560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2B07E948-A761-446A-BA45-F4A6A7A2171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949840788"/>
      </p:ext>
    </p:extLst>
  </p:cSld>
  <p:clrMapOvr>
    <a:masterClrMapping/>
  </p:clrMapOvr>
  <p:transition spd="slow" advTm="300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2A1630A0-3860-4E0F-8A14-D75D48C3AFF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2023/3/6</a:t>
            </a:fld>
            <a:endParaRPr lang="zh-CN" altLang="en-US">
              <a:solidFill>
                <a:prstClr val="black"/>
              </a:solidFill>
            </a:endParaRPr>
          </a:p>
        </p:txBody>
      </p:sp>
      <p:sp>
        <p:nvSpPr>
          <p:cNvPr id="5" name="页脚占位符 4">
            <a:extLst>
              <a:ext uri="{FF2B5EF4-FFF2-40B4-BE49-F238E27FC236}">
                <a16:creationId xmlns:a16="http://schemas.microsoft.com/office/drawing/2014/main" id="{63801C82-29EC-441D-BC09-BFC507DF39FC}"/>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44C2AF03-6167-426A-B751-4BCE1ADC53BD}"/>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153578576"/>
      </p:ext>
    </p:extLst>
  </p:cSld>
  <p:clrMapOvr>
    <a:masterClrMapping/>
  </p:clrMapOvr>
  <p:transition spd="slow" advTm="300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01025DA1-34B9-4609-A933-AB73ED69FC6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2023/3/6</a:t>
            </a:fld>
            <a:endParaRPr lang="zh-CN" altLang="en-US">
              <a:solidFill>
                <a:prstClr val="black"/>
              </a:solidFill>
            </a:endParaRPr>
          </a:p>
        </p:txBody>
      </p:sp>
      <p:sp>
        <p:nvSpPr>
          <p:cNvPr id="5" name="页脚占位符 4">
            <a:extLst>
              <a:ext uri="{FF2B5EF4-FFF2-40B4-BE49-F238E27FC236}">
                <a16:creationId xmlns:a16="http://schemas.microsoft.com/office/drawing/2014/main" id="{A26878C2-C037-4C0A-AB75-2BC4C0CF901E}"/>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BFF81A73-3FDD-45B0-91BF-EFF73945CF0B}"/>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137140213"/>
      </p:ext>
    </p:extLst>
  </p:cSld>
  <p:clrMapOvr>
    <a:masterClrMapping/>
  </p:clrMapOvr>
  <p:transition spd="slow" advTm="3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250B69D-E236-4F2F-9CF0-7D7ECB2EAB24}"/>
              </a:ext>
            </a:extLst>
          </p:cNvPr>
          <p:cNvSpPr>
            <a:spLocks noGrp="1"/>
          </p:cNvSpPr>
          <p:nvPr>
            <p:ph type="dt" sz="half" idx="10"/>
          </p:nvPr>
        </p:nvSpPr>
        <p:spPr>
          <a:xfrm>
            <a:off x="838200" y="6356350"/>
            <a:ext cx="2743200" cy="365125"/>
          </a:xfrm>
          <a:prstGeom prst="rect">
            <a:avLst/>
          </a:prstGeom>
        </p:spPr>
        <p:txBody>
          <a:bodyPr/>
          <a:lstStyle/>
          <a:p>
            <a:fld id="{78DC1D54-5805-4D40-B801-1A331E8BC5DA}" type="datetimeFigureOut">
              <a:rPr lang="zh-CN" altLang="en-US" smtClean="0"/>
              <a:t>2023/3/6</a:t>
            </a:fld>
            <a:endParaRPr lang="zh-CN" altLang="en-US"/>
          </a:p>
        </p:txBody>
      </p:sp>
      <p:sp>
        <p:nvSpPr>
          <p:cNvPr id="3" name="页脚占位符 2">
            <a:extLst>
              <a:ext uri="{FF2B5EF4-FFF2-40B4-BE49-F238E27FC236}">
                <a16:creationId xmlns:a16="http://schemas.microsoft.com/office/drawing/2014/main" id="{D35DC152-1957-4A19-BCB0-C496DCCB51B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22AFCBCC-BCCF-4988-99B4-413E066132ED}"/>
              </a:ext>
            </a:extLst>
          </p:cNvPr>
          <p:cNvSpPr>
            <a:spLocks noGrp="1"/>
          </p:cNvSpPr>
          <p:nvPr>
            <p:ph type="sldNum" sz="quarter" idx="12"/>
          </p:nvPr>
        </p:nvSpPr>
        <p:spPr>
          <a:xfrm>
            <a:off x="8610600" y="6356350"/>
            <a:ext cx="2743200" cy="365125"/>
          </a:xfrm>
          <a:prstGeom prst="rect">
            <a:avLst/>
          </a:prstGeom>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87996596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3208420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2763414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9149927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1983351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13713498"/>
      </p:ext>
    </p:extLst>
  </p:cSld>
  <p:clrMapOvr>
    <a:masterClrMapping/>
  </p:clrMapOvr>
  <p:transition spd="slow" advTm="3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6F6FFCC1-4E44-419E-8C0E-890F27019A57}"/>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2023/3/6</a:t>
            </a:fld>
            <a:endParaRPr lang="zh-CN" altLang="en-US">
              <a:solidFill>
                <a:prstClr val="black"/>
              </a:solidFill>
            </a:endParaRPr>
          </a:p>
        </p:txBody>
      </p:sp>
      <p:sp>
        <p:nvSpPr>
          <p:cNvPr id="5" name="页脚占位符 4">
            <a:extLst>
              <a:ext uri="{FF2B5EF4-FFF2-40B4-BE49-F238E27FC236}">
                <a16:creationId xmlns:a16="http://schemas.microsoft.com/office/drawing/2014/main" id="{BD521C13-9AB6-4730-A97B-8B868AEC0DFF}"/>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13A9BC95-70B0-4173-8FC0-8F408151D5C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20738062"/>
      </p:ext>
    </p:extLst>
  </p:cSld>
  <p:clrMapOvr>
    <a:masterClrMapping/>
  </p:clrMapOvr>
  <p:transition spd="slow" advTm="3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0A5F013-261A-4B29-9907-5E18B7DEB30E}"/>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2023/3/6</a:t>
            </a:fld>
            <a:endParaRPr lang="zh-CN" altLang="en-US">
              <a:solidFill>
                <a:prstClr val="black"/>
              </a:solidFill>
            </a:endParaRPr>
          </a:p>
        </p:txBody>
      </p:sp>
      <p:sp>
        <p:nvSpPr>
          <p:cNvPr id="5" name="页脚占位符 4">
            <a:extLst>
              <a:ext uri="{FF2B5EF4-FFF2-40B4-BE49-F238E27FC236}">
                <a16:creationId xmlns:a16="http://schemas.microsoft.com/office/drawing/2014/main" id="{79A7E5E9-8240-4A62-B6B6-9F6F19178022}"/>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982F834C-30CF-4DE8-BADF-965C00F4C6FF}"/>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1219542"/>
      </p:ext>
    </p:extLst>
  </p:cSld>
  <p:clrMapOvr>
    <a:masterClrMapping/>
  </p:clrMapOvr>
  <p:transition spd="slow" advTm="3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2.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microsoft.com/office/2007/relationships/hdphoto" Target="../media/hdphoto1.wdp"/><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3.png"/><Relationship Id="rId5" Type="http://schemas.openxmlformats.org/officeDocument/2006/relationships/slideLayout" Target="../slideLayouts/slideLayout12.xml"/><Relationship Id="rId10" Type="http://schemas.openxmlformats.org/officeDocument/2006/relationships/theme" Target="../theme/theme3.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AC79932D-1C4D-4CB1-83AD-BCACB707BCA4}"/>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466851" y="314324"/>
            <a:ext cx="1190625" cy="1190625"/>
          </a:xfrm>
          <a:prstGeom prst="rect">
            <a:avLst/>
          </a:prstGeom>
        </p:spPr>
      </p:pic>
    </p:spTree>
    <p:extLst>
      <p:ext uri="{BB962C8B-B14F-4D97-AF65-F5344CB8AC3E}">
        <p14:creationId xmlns:p14="http://schemas.microsoft.com/office/powerpoint/2010/main" val="20359718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mc:AlternateContent xmlns:mc="http://schemas.openxmlformats.org/markup-compatibility/2006" xmlns:p14="http://schemas.microsoft.com/office/powerpoint/2010/main">
    <mc:Choice Requires="p14">
      <p:transition spd="slow" p14:dur="2000" advTm="0"/>
    </mc:Choice>
    <mc:Fallback xmlns="">
      <p:transition spd="slow"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spTree>
    <p:extLst>
      <p:ext uri="{BB962C8B-B14F-4D97-AF65-F5344CB8AC3E}">
        <p14:creationId xmlns:p14="http://schemas.microsoft.com/office/powerpoint/2010/main" val="732440012"/>
      </p:ext>
    </p:extLst>
  </p:cSld>
  <p:clrMap bg1="lt1" tx1="dk1" bg2="lt2" tx2="dk2" accent1="accent1" accent2="accent2" accent3="accent3" accent4="accent4" accent5="accent5" accent6="accent6" hlink="hlink" folHlink="folHlink"/>
  <p:sldLayoutIdLst>
    <p:sldLayoutId id="2147483669" r:id="rId1"/>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11" cstate="print">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8" name="图片 7"/>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pic>
        <p:nvPicPr>
          <p:cNvPr id="21" name="图片 20"/>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p:blipFill>
        <p:spPr>
          <a:xfrm>
            <a:off x="402772" y="215900"/>
            <a:ext cx="11375699" cy="6235700"/>
          </a:xfrm>
          <a:prstGeom prst="rect">
            <a:avLst/>
          </a:prstGeom>
        </p:spPr>
      </p:pic>
    </p:spTree>
    <p:extLst>
      <p:ext uri="{BB962C8B-B14F-4D97-AF65-F5344CB8AC3E}">
        <p14:creationId xmlns:p14="http://schemas.microsoft.com/office/powerpoint/2010/main" val="147069985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emf"/><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emf"/><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 Id="rId5" Type="http://schemas.openxmlformats.org/officeDocument/2006/relationships/image" Target="../media/image23.png"/><Relationship Id="rId4" Type="http://schemas.openxmlformats.org/officeDocument/2006/relationships/image" Target="../media/image22.svg"/></Relationships>
</file>

<file path=ppt/slides/_rels/slide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图片 1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3488" y="12700"/>
            <a:ext cx="12215488" cy="6845300"/>
          </a:xfrm>
          <a:prstGeom prst="rect">
            <a:avLst/>
          </a:prstGeom>
        </p:spPr>
      </p:pic>
      <p:grpSp>
        <p:nvGrpSpPr>
          <p:cNvPr id="4" name="组合 12"/>
          <p:cNvGrpSpPr/>
          <p:nvPr/>
        </p:nvGrpSpPr>
        <p:grpSpPr>
          <a:xfrm>
            <a:off x="990600" y="286689"/>
            <a:ext cx="9982199" cy="4843308"/>
            <a:chOff x="-7927329" y="-4954585"/>
            <a:chExt cx="9902260" cy="5268685"/>
          </a:xfrm>
        </p:grpSpPr>
        <p:sp>
          <p:nvSpPr>
            <p:cNvPr id="5" name="任意多边形 14"/>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任意多边形 15"/>
            <p:cNvSpPr/>
            <p:nvPr/>
          </p:nvSpPr>
          <p:spPr>
            <a:xfrm>
              <a:off x="-7607581" y="-4631681"/>
              <a:ext cx="9233127"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任意多边形 16"/>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8" name="图片 2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738555" y="4479232"/>
            <a:ext cx="6419879" cy="2436054"/>
          </a:xfrm>
          <a:prstGeom prst="rect">
            <a:avLst/>
          </a:prstGeom>
        </p:spPr>
      </p:pic>
      <p:sp>
        <p:nvSpPr>
          <p:cNvPr id="17" name="Google Shape;1910;p31">
            <a:extLst>
              <a:ext uri="{FF2B5EF4-FFF2-40B4-BE49-F238E27FC236}">
                <a16:creationId xmlns:a16="http://schemas.microsoft.com/office/drawing/2014/main" id="{2ED7A13D-01B9-4E07-A70B-95B0C012CD7A}"/>
              </a:ext>
            </a:extLst>
          </p:cNvPr>
          <p:cNvSpPr txBox="1">
            <a:spLocks/>
          </p:cNvSpPr>
          <p:nvPr/>
        </p:nvSpPr>
        <p:spPr>
          <a:xfrm>
            <a:off x="2173835" y="11067090"/>
            <a:ext cx="9192190" cy="2793738"/>
          </a:xfrm>
          <a:prstGeom prst="rect">
            <a:avLst/>
          </a:prstGeom>
          <a:noFill/>
          <a:ln>
            <a:noFill/>
          </a:ln>
        </p:spPr>
        <p:txBody>
          <a:bodyPr spcFirstLastPara="1" wrap="square" lIns="91425" tIns="91425" rIns="91425" bIns="91425" numCol="1" anchor="ctr" anchorCtr="0">
            <a:prstTxWarp prst="textArchUp">
              <a:avLst/>
            </a:prstTxWarp>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5B9BD5"/>
              </a:buClr>
              <a:buSzPts val="3600"/>
              <a:buFont typeface="Chango"/>
              <a:buNone/>
              <a:tabLst/>
              <a:defRPr/>
            </a:pPr>
            <a:r>
              <a:rPr kumimoji="0" lang="en-US" sz="8000" b="0" i="0" u="none" strike="noStrike" kern="1200" cap="none" spc="0" normalizeH="0" baseline="0" noProof="0" dirty="0">
                <a:ln>
                  <a:solidFill>
                    <a:prstClr val="black">
                      <a:lumMod val="10000"/>
                    </a:prstClr>
                  </a:solidFill>
                </a:ln>
                <a:solidFill>
                  <a:srgbClr val="D73184"/>
                </a:solidFill>
                <a:effectLst>
                  <a:glow rad="101600">
                    <a:prstClr val="white">
                      <a:lumMod val="60000"/>
                      <a:lumOff val="40000"/>
                      <a:alpha val="60000"/>
                    </a:prstClr>
                  </a:glow>
                </a:effectLst>
                <a:uLnTx/>
                <a:uFillTx/>
                <a:latin typeface="SVN-Hole Hearted" panose="020B0A06020104020203" pitchFamily="34" charset="0"/>
                <a:sym typeface="Chango"/>
              </a:rPr>
              <a:t>EM HAM HỌC HỎI</a:t>
            </a:r>
          </a:p>
        </p:txBody>
      </p:sp>
      <p:sp>
        <p:nvSpPr>
          <p:cNvPr id="18" name="TextBox 17">
            <a:extLst>
              <a:ext uri="{FF2B5EF4-FFF2-40B4-BE49-F238E27FC236}">
                <a16:creationId xmlns:a16="http://schemas.microsoft.com/office/drawing/2014/main" id="{7291D4D3-762A-450E-BDA7-DCC8AA5CA3C0}"/>
              </a:ext>
            </a:extLst>
          </p:cNvPr>
          <p:cNvSpPr txBox="1"/>
          <p:nvPr/>
        </p:nvSpPr>
        <p:spPr>
          <a:xfrm>
            <a:off x="3087120" y="976421"/>
            <a:ext cx="6823796" cy="584775"/>
          </a:xfrm>
          <a:prstGeom prst="rect">
            <a:avLst/>
          </a:prstGeom>
          <a:noFill/>
        </p:spPr>
        <p:txBody>
          <a:bodyPr wrap="squar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err="1">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Thứ</a:t>
            </a:r>
            <a:r>
              <a:rPr kumimoji="0" lang="en-US" sz="3200" b="0" i="0" u="none" strike="noStrike" kern="1200" cap="none" spc="0" normalizeH="0" baseline="0" noProof="0" dirty="0">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ba</a:t>
            </a:r>
            <a:r>
              <a:rPr kumimoji="0" lang="en-US" sz="3200" b="0" i="0" u="none" strike="noStrike" kern="1200" cap="none" spc="0" normalizeH="0" baseline="0" noProof="0" dirty="0">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ngày</a:t>
            </a:r>
            <a:r>
              <a:rPr lang="en-US" sz="3200" dirty="0">
                <a:ln w="3175">
                  <a:solidFill>
                    <a:srgbClr val="7030A0"/>
                  </a:solidFill>
                </a:ln>
                <a:solidFill>
                  <a:srgbClr val="002060"/>
                </a:solidFill>
                <a:latin typeface="Calibri" panose="020F0502020204030204" pitchFamily="34" charset="0"/>
                <a:ea typeface="Cambria" panose="02040503050406030204" pitchFamily="18" charset="0"/>
                <a:cs typeface="Calibri" panose="020F0502020204030204" pitchFamily="34" charset="0"/>
              </a:rPr>
              <a:t> 28</a:t>
            </a:r>
            <a:r>
              <a:rPr kumimoji="0" lang="en-US" sz="3200" b="0" i="0" u="none" strike="noStrike" kern="1200" cap="none" spc="0" normalizeH="0" baseline="0" noProof="0" dirty="0">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tháng</a:t>
            </a:r>
            <a:r>
              <a:rPr kumimoji="0" lang="en-US" sz="3200" b="0" i="0" u="none" strike="noStrike" kern="1200" cap="none" spc="0" normalizeH="0" baseline="0" noProof="0" dirty="0">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lang="en-US" sz="3200" dirty="0">
                <a:ln w="3175">
                  <a:solidFill>
                    <a:srgbClr val="7030A0"/>
                  </a:solidFill>
                </a:ln>
                <a:solidFill>
                  <a:srgbClr val="002060"/>
                </a:solidFill>
                <a:latin typeface="Calibri" panose="020F0502020204030204" pitchFamily="34" charset="0"/>
                <a:ea typeface="Cambria" panose="02040503050406030204" pitchFamily="18" charset="0"/>
                <a:cs typeface="Calibri" panose="020F0502020204030204" pitchFamily="34" charset="0"/>
              </a:rPr>
              <a:t>2</a:t>
            </a:r>
            <a:r>
              <a:rPr kumimoji="0" lang="en-US" sz="3200" b="0" i="0" u="none" strike="noStrike" kern="1200" cap="none" spc="0" normalizeH="0" baseline="0" noProof="0" dirty="0">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năm</a:t>
            </a:r>
            <a:r>
              <a:rPr kumimoji="0" lang="en-US" sz="3200" b="0" i="0" u="none" strike="noStrike" kern="1200" cap="none" spc="0" normalizeH="0" baseline="0" noProof="0" dirty="0">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2023</a:t>
            </a:r>
          </a:p>
        </p:txBody>
      </p:sp>
      <p:pic>
        <p:nvPicPr>
          <p:cNvPr id="10" name="Picture 9">
            <a:extLst>
              <a:ext uri="{FF2B5EF4-FFF2-40B4-BE49-F238E27FC236}">
                <a16:creationId xmlns:a16="http://schemas.microsoft.com/office/drawing/2014/main" id="{3A352529-6F59-414D-AC00-EDA4CFE0B2B3}"/>
              </a:ext>
            </a:extLst>
          </p:cNvPr>
          <p:cNvPicPr>
            <a:picLocks noChangeAspect="1"/>
          </p:cNvPicPr>
          <p:nvPr/>
        </p:nvPicPr>
        <p:blipFill>
          <a:blip r:embed="rId5"/>
          <a:stretch>
            <a:fillRect/>
          </a:stretch>
        </p:blipFill>
        <p:spPr>
          <a:xfrm>
            <a:off x="4426318" y="1686659"/>
            <a:ext cx="3225064" cy="646232"/>
          </a:xfrm>
          <a:prstGeom prst="rect">
            <a:avLst/>
          </a:prstGeom>
        </p:spPr>
      </p:pic>
      <p:pic>
        <p:nvPicPr>
          <p:cNvPr id="14" name="Picture 13">
            <a:extLst>
              <a:ext uri="{FF2B5EF4-FFF2-40B4-BE49-F238E27FC236}">
                <a16:creationId xmlns:a16="http://schemas.microsoft.com/office/drawing/2014/main" id="{B63CB08E-6AF2-4F33-9CF9-C80CB9F04588}"/>
              </a:ext>
            </a:extLst>
          </p:cNvPr>
          <p:cNvPicPr>
            <a:picLocks noChangeAspect="1"/>
          </p:cNvPicPr>
          <p:nvPr/>
        </p:nvPicPr>
        <p:blipFill>
          <a:blip r:embed="rId6"/>
          <a:stretch>
            <a:fillRect/>
          </a:stretch>
        </p:blipFill>
        <p:spPr>
          <a:xfrm>
            <a:off x="1660795" y="2407471"/>
            <a:ext cx="8413209" cy="1566808"/>
          </a:xfrm>
          <a:prstGeom prst="rect">
            <a:avLst/>
          </a:prstGeom>
        </p:spPr>
      </p:pic>
    </p:spTree>
    <p:extLst>
      <p:ext uri="{BB962C8B-B14F-4D97-AF65-F5344CB8AC3E}">
        <p14:creationId xmlns:p14="http://schemas.microsoft.com/office/powerpoint/2010/main" val="2932460917"/>
      </p:ext>
    </p:extLst>
  </p:cSld>
  <p:clrMapOvr>
    <a:masterClrMapping/>
  </p:clrMapOvr>
  <p:transition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5"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1000" fill="hold"/>
                                        <p:tgtEl>
                                          <p:spTgt spid="18"/>
                                        </p:tgtEl>
                                        <p:attrNameLst>
                                          <p:attrName>ppt_w</p:attrName>
                                        </p:attrNameLst>
                                      </p:cBhvr>
                                      <p:tavLst>
                                        <p:tav tm="0">
                                          <p:val>
                                            <p:fltVal val="0"/>
                                          </p:val>
                                        </p:tav>
                                        <p:tav tm="100000">
                                          <p:val>
                                            <p:strVal val="#ppt_w"/>
                                          </p:val>
                                        </p:tav>
                                      </p:tavLst>
                                    </p:anim>
                                    <p:anim calcmode="lin" valueType="num">
                                      <p:cBhvr>
                                        <p:cTn id="11" dur="1000" fill="hold"/>
                                        <p:tgtEl>
                                          <p:spTgt spid="18"/>
                                        </p:tgtEl>
                                        <p:attrNameLst>
                                          <p:attrName>ppt_h</p:attrName>
                                        </p:attrNameLst>
                                      </p:cBhvr>
                                      <p:tavLst>
                                        <p:tav tm="0">
                                          <p:val>
                                            <p:fltVal val="0"/>
                                          </p:val>
                                        </p:tav>
                                        <p:tav tm="100000">
                                          <p:val>
                                            <p:strVal val="#ppt_h"/>
                                          </p:val>
                                        </p:tav>
                                      </p:tavLst>
                                    </p:anim>
                                    <p:anim calcmode="lin" valueType="num">
                                      <p:cBhvr>
                                        <p:cTn id="12"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id="{1F205D61-8823-43AB-804F-D4DC61D8300E}"/>
              </a:ext>
            </a:extLst>
          </p:cNvPr>
          <p:cNvSpPr/>
          <p:nvPr/>
        </p:nvSpPr>
        <p:spPr>
          <a:xfrm flipH="1">
            <a:off x="5526232" y="1971675"/>
            <a:ext cx="5732318" cy="3092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pitchFamily="34" charset="0"/>
                <a:cs typeface="Calibri" panose="020F0502020204030204" pitchFamily="34" charset="0"/>
              </a:rPr>
              <a:t>Khi nhận được góp ý của người khác, Hoa tỏ thái độ như vậy là không tốt. Hoa cần vui vẻ lắng nghe góp ý từ mọi người xung quanh để hoàn thiện bản thân mình hơn.</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4EF2C2D9-4F63-43B4-803E-E431D2A06E7E}"/>
              </a:ext>
            </a:extLst>
          </p:cNvPr>
          <p:cNvPicPr>
            <a:picLocks noChangeAspect="1"/>
          </p:cNvPicPr>
          <p:nvPr/>
        </p:nvPicPr>
        <p:blipFill>
          <a:blip r:embed="rId2"/>
          <a:stretch>
            <a:fillRect/>
          </a:stretch>
        </p:blipFill>
        <p:spPr>
          <a:xfrm>
            <a:off x="2684936" y="785253"/>
            <a:ext cx="7010400" cy="943704"/>
          </a:xfrm>
          <a:prstGeom prst="rect">
            <a:avLst/>
          </a:prstGeom>
        </p:spPr>
      </p:pic>
      <p:pic>
        <p:nvPicPr>
          <p:cNvPr id="3" name="Picture 2">
            <a:extLst>
              <a:ext uri="{FF2B5EF4-FFF2-40B4-BE49-F238E27FC236}">
                <a16:creationId xmlns:a16="http://schemas.microsoft.com/office/drawing/2014/main" id="{BAA1D257-A0C0-4E54-9398-61D74D678500}"/>
              </a:ext>
            </a:extLst>
          </p:cNvPr>
          <p:cNvPicPr>
            <a:picLocks noChangeAspect="1"/>
          </p:cNvPicPr>
          <p:nvPr/>
        </p:nvPicPr>
        <p:blipFill>
          <a:blip r:embed="rId3"/>
          <a:stretch>
            <a:fillRect/>
          </a:stretch>
        </p:blipFill>
        <p:spPr>
          <a:xfrm>
            <a:off x="995362" y="2319337"/>
            <a:ext cx="4393894" cy="2462213"/>
          </a:xfrm>
          <a:prstGeom prst="rect">
            <a:avLst/>
          </a:prstGeom>
        </p:spPr>
      </p:pic>
    </p:spTree>
    <p:extLst>
      <p:ext uri="{BB962C8B-B14F-4D97-AF65-F5344CB8AC3E}">
        <p14:creationId xmlns:p14="http://schemas.microsoft.com/office/powerpoint/2010/main" val="3680098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id="{1F205D61-8823-43AB-804F-D4DC61D8300E}"/>
              </a:ext>
            </a:extLst>
          </p:cNvPr>
          <p:cNvSpPr/>
          <p:nvPr/>
        </p:nvSpPr>
        <p:spPr>
          <a:xfrm flipH="1">
            <a:off x="5526232" y="1971675"/>
            <a:ext cx="5732318" cy="3092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a:solidFill>
                  <a:srgbClr val="FF0000"/>
                </a:solidFill>
                <a:latin typeface="Calibri" panose="020F0502020204030204" pitchFamily="34" charset="0"/>
                <a:cs typeface="Calibri" panose="020F0502020204030204" pitchFamily="34" charset="0"/>
              </a:rPr>
              <a:t>Suy nghĩ của Nam về bản thân chưa đúng. Mỗi người đều có những điểm mạnh và điểm yếu riêng, không ai là hoàn hảo cả, vì vậy chúng ta cần phải cố gắng phát huy những điểm mạnh và khắc phục những điểm yếu.</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4EF2C2D9-4F63-43B4-803E-E431D2A06E7E}"/>
              </a:ext>
            </a:extLst>
          </p:cNvPr>
          <p:cNvPicPr>
            <a:picLocks noChangeAspect="1"/>
          </p:cNvPicPr>
          <p:nvPr/>
        </p:nvPicPr>
        <p:blipFill>
          <a:blip r:embed="rId2"/>
          <a:stretch>
            <a:fillRect/>
          </a:stretch>
        </p:blipFill>
        <p:spPr>
          <a:xfrm>
            <a:off x="2684936" y="785253"/>
            <a:ext cx="7010400" cy="943704"/>
          </a:xfrm>
          <a:prstGeom prst="rect">
            <a:avLst/>
          </a:prstGeom>
        </p:spPr>
      </p:pic>
      <p:pic>
        <p:nvPicPr>
          <p:cNvPr id="4" name="Picture 3">
            <a:extLst>
              <a:ext uri="{FF2B5EF4-FFF2-40B4-BE49-F238E27FC236}">
                <a16:creationId xmlns:a16="http://schemas.microsoft.com/office/drawing/2014/main" id="{070AF7F4-80DE-4722-919E-F321BA54D506}"/>
              </a:ext>
            </a:extLst>
          </p:cNvPr>
          <p:cNvPicPr>
            <a:picLocks noChangeAspect="1"/>
          </p:cNvPicPr>
          <p:nvPr/>
        </p:nvPicPr>
        <p:blipFill>
          <a:blip r:embed="rId3"/>
          <a:stretch>
            <a:fillRect/>
          </a:stretch>
        </p:blipFill>
        <p:spPr>
          <a:xfrm>
            <a:off x="971550" y="2233612"/>
            <a:ext cx="4495420" cy="2443163"/>
          </a:xfrm>
          <a:prstGeom prst="rect">
            <a:avLst/>
          </a:prstGeom>
        </p:spPr>
      </p:pic>
    </p:spTree>
    <p:extLst>
      <p:ext uri="{BB962C8B-B14F-4D97-AF65-F5344CB8AC3E}">
        <p14:creationId xmlns:p14="http://schemas.microsoft.com/office/powerpoint/2010/main" val="2795621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id="{1F205D61-8823-43AB-804F-D4DC61D8300E}"/>
              </a:ext>
            </a:extLst>
          </p:cNvPr>
          <p:cNvSpPr/>
          <p:nvPr/>
        </p:nvSpPr>
        <p:spPr>
          <a:xfrm flipH="1">
            <a:off x="5526232" y="1971675"/>
            <a:ext cx="5732318" cy="3092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pitchFamily="34" charset="0"/>
                <a:cs typeface="Calibri" panose="020F0502020204030204" pitchFamily="34" charset="0"/>
              </a:rPr>
              <a:t>Thu hát hay nhưng chưa bao giờ bạn dám hát trước lớp cho thấy Thu còn tự ti, chưa biết tự tin vào điểm mạnh của bản thân. Thu cần mạnh dạn hơn nữa để phát huy được điểm mạnh của mình.</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4EF2C2D9-4F63-43B4-803E-E431D2A06E7E}"/>
              </a:ext>
            </a:extLst>
          </p:cNvPr>
          <p:cNvPicPr>
            <a:picLocks noChangeAspect="1"/>
          </p:cNvPicPr>
          <p:nvPr/>
        </p:nvPicPr>
        <p:blipFill>
          <a:blip r:embed="rId2"/>
          <a:stretch>
            <a:fillRect/>
          </a:stretch>
        </p:blipFill>
        <p:spPr>
          <a:xfrm>
            <a:off x="2684936" y="785253"/>
            <a:ext cx="7010400" cy="943704"/>
          </a:xfrm>
          <a:prstGeom prst="rect">
            <a:avLst/>
          </a:prstGeom>
        </p:spPr>
      </p:pic>
      <p:pic>
        <p:nvPicPr>
          <p:cNvPr id="4" name="Picture 3">
            <a:extLst>
              <a:ext uri="{FF2B5EF4-FFF2-40B4-BE49-F238E27FC236}">
                <a16:creationId xmlns:a16="http://schemas.microsoft.com/office/drawing/2014/main" id="{019669A9-64F5-477D-930C-4B99DF3F8EB5}"/>
              </a:ext>
            </a:extLst>
          </p:cNvPr>
          <p:cNvPicPr>
            <a:picLocks noChangeAspect="1"/>
          </p:cNvPicPr>
          <p:nvPr/>
        </p:nvPicPr>
        <p:blipFill>
          <a:blip r:embed="rId3"/>
          <a:stretch>
            <a:fillRect/>
          </a:stretch>
        </p:blipFill>
        <p:spPr>
          <a:xfrm>
            <a:off x="1119187" y="2338387"/>
            <a:ext cx="4173665" cy="2233613"/>
          </a:xfrm>
          <a:prstGeom prst="rect">
            <a:avLst/>
          </a:prstGeom>
        </p:spPr>
      </p:pic>
    </p:spTree>
    <p:extLst>
      <p:ext uri="{BB962C8B-B14F-4D97-AF65-F5344CB8AC3E}">
        <p14:creationId xmlns:p14="http://schemas.microsoft.com/office/powerpoint/2010/main" val="3588704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pic>
        <p:nvPicPr>
          <p:cNvPr id="8" name="Picture 7">
            <a:extLst>
              <a:ext uri="{FF2B5EF4-FFF2-40B4-BE49-F238E27FC236}">
                <a16:creationId xmlns:a16="http://schemas.microsoft.com/office/drawing/2014/main" id="{4B2E0F82-8500-4A74-AA04-6B61842D117D}"/>
              </a:ext>
            </a:extLst>
          </p:cNvPr>
          <p:cNvPicPr>
            <a:picLocks noChangeAspect="1"/>
          </p:cNvPicPr>
          <p:nvPr/>
        </p:nvPicPr>
        <p:blipFill>
          <a:blip r:embed="rId3"/>
          <a:stretch>
            <a:fillRect/>
          </a:stretch>
        </p:blipFill>
        <p:spPr>
          <a:xfrm>
            <a:off x="1856697" y="2406684"/>
            <a:ext cx="6840305" cy="2139881"/>
          </a:xfrm>
          <a:prstGeom prst="rect">
            <a:avLst/>
          </a:prstGeom>
        </p:spPr>
      </p:pic>
    </p:spTree>
    <p:extLst>
      <p:ext uri="{BB962C8B-B14F-4D97-AF65-F5344CB8AC3E}">
        <p14:creationId xmlns:p14="http://schemas.microsoft.com/office/powerpoint/2010/main" val="23977691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AE761C-FEA3-4C02-9E66-B2EFFF46A916}"/>
              </a:ext>
            </a:extLst>
          </p:cNvPr>
          <p:cNvPicPr>
            <a:picLocks noChangeAspect="1"/>
          </p:cNvPicPr>
          <p:nvPr/>
        </p:nvPicPr>
        <p:blipFill>
          <a:blip r:embed="rId2"/>
          <a:stretch>
            <a:fillRect/>
          </a:stretch>
        </p:blipFill>
        <p:spPr>
          <a:xfrm>
            <a:off x="1388110" y="1265237"/>
            <a:ext cx="9352664" cy="3794443"/>
          </a:xfrm>
          <a:prstGeom prst="rect">
            <a:avLst/>
          </a:prstGeom>
        </p:spPr>
      </p:pic>
    </p:spTree>
    <p:extLst>
      <p:ext uri="{BB962C8B-B14F-4D97-AF65-F5344CB8AC3E}">
        <p14:creationId xmlns:p14="http://schemas.microsoft.com/office/powerpoint/2010/main" val="501955237"/>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千库网_小朋友奔跑_元素编号12844002"/>
          <p:cNvPicPr>
            <a:picLocks noChangeAspect="1"/>
          </p:cNvPicPr>
          <p:nvPr/>
        </p:nvPicPr>
        <p:blipFill>
          <a:blip r:embed="rId2"/>
          <a:stretch>
            <a:fillRect/>
          </a:stretch>
        </p:blipFill>
        <p:spPr>
          <a:xfrm>
            <a:off x="3870960" y="3753485"/>
            <a:ext cx="3763645" cy="2509520"/>
          </a:xfrm>
          <a:prstGeom prst="rect">
            <a:avLst/>
          </a:prstGeom>
        </p:spPr>
      </p:pic>
      <p:pic>
        <p:nvPicPr>
          <p:cNvPr id="3" name="Picture 2"/>
          <p:cNvPicPr>
            <a:picLocks noChangeAspect="1"/>
          </p:cNvPicPr>
          <p:nvPr/>
        </p:nvPicPr>
        <p:blipFill>
          <a:blip r:embed="rId3"/>
          <a:stretch>
            <a:fillRect/>
          </a:stretch>
        </p:blipFill>
        <p:spPr>
          <a:xfrm>
            <a:off x="778333" y="1508548"/>
            <a:ext cx="10839627" cy="1975275"/>
          </a:xfrm>
          <a:prstGeom prst="rect">
            <a:avLst/>
          </a:prstGeom>
        </p:spPr>
      </p:pic>
    </p:spTree>
    <p:extLst>
      <p:ext uri="{BB962C8B-B14F-4D97-AF65-F5344CB8AC3E}">
        <p14:creationId xmlns:p14="http://schemas.microsoft.com/office/powerpoint/2010/main" val="4093102996"/>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sp>
        <p:nvSpPr>
          <p:cNvPr id="3" name="TextBox 2">
            <a:extLst>
              <a:ext uri="{FF2B5EF4-FFF2-40B4-BE49-F238E27FC236}">
                <a16:creationId xmlns:a16="http://schemas.microsoft.com/office/drawing/2014/main" id="{45B2AA74-897E-1D0F-1B5C-4EC3D2957D09}"/>
              </a:ext>
            </a:extLst>
          </p:cNvPr>
          <p:cNvSpPr txBox="1"/>
          <p:nvPr/>
        </p:nvSpPr>
        <p:spPr>
          <a:xfrm>
            <a:off x="408663" y="1046255"/>
            <a:ext cx="11290694" cy="5461495"/>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UTM Avo" pitchFamily="18" charset="0"/>
              <a:ea typeface="Calibri" panose="020F0502020204030204" pitchFamily="34" charset="0"/>
              <a:cs typeface="Times New Roman" panose="02020603050405020304" pitchFamily="18" charset="0"/>
            </a:endParaRPr>
          </a:p>
        </p:txBody>
      </p:sp>
      <p:grpSp>
        <p:nvGrpSpPr>
          <p:cNvPr id="12" name="组合 28">
            <a:extLst>
              <a:ext uri="{FF2B5EF4-FFF2-40B4-BE49-F238E27FC236}">
                <a16:creationId xmlns:a16="http://schemas.microsoft.com/office/drawing/2014/main" id="{0562451E-74BA-BD2C-3498-E5AD87ED9F52}"/>
              </a:ext>
            </a:extLst>
          </p:cNvPr>
          <p:cNvGrpSpPr/>
          <p:nvPr/>
        </p:nvGrpSpPr>
        <p:grpSpPr>
          <a:xfrm>
            <a:off x="487572" y="1582305"/>
            <a:ext cx="1250565" cy="1155344"/>
            <a:chOff x="990159" y="1862891"/>
            <a:chExt cx="1250951" cy="1155700"/>
          </a:xfrm>
        </p:grpSpPr>
        <p:sp>
          <p:nvSpPr>
            <p:cNvPr id="13" name="Freeform 6">
              <a:extLst>
                <a:ext uri="{FF2B5EF4-FFF2-40B4-BE49-F238E27FC236}">
                  <a16:creationId xmlns:a16="http://schemas.microsoft.com/office/drawing/2014/main" id="{0C1068FA-2B34-0D79-DB63-279A74F37EF1}"/>
                </a:ext>
              </a:extLst>
            </p:cNvPr>
            <p:cNvSpPr>
              <a:spLocks/>
            </p:cNvSpPr>
            <p:nvPr/>
          </p:nvSpPr>
          <p:spPr bwMode="auto">
            <a:xfrm rot="1800000">
              <a:off x="990159" y="1862891"/>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UTM Avo" pitchFamily="18" charset="0"/>
                <a:ea typeface="仓耳羽辰体-谷力 W05" panose="02020400000000000000" pitchFamily="18" charset="-122"/>
                <a:cs typeface="+mn-cs"/>
              </a:endParaRPr>
            </a:p>
          </p:txBody>
        </p:sp>
        <p:grpSp>
          <p:nvGrpSpPr>
            <p:cNvPr id="15" name="组合 30">
              <a:extLst>
                <a:ext uri="{FF2B5EF4-FFF2-40B4-BE49-F238E27FC236}">
                  <a16:creationId xmlns:a16="http://schemas.microsoft.com/office/drawing/2014/main" id="{EB939913-AD8A-C8BE-F64B-B1F9E3D06EB5}"/>
                </a:ext>
              </a:extLst>
            </p:cNvPr>
            <p:cNvGrpSpPr/>
            <p:nvPr/>
          </p:nvGrpSpPr>
          <p:grpSpPr>
            <a:xfrm>
              <a:off x="1085500" y="1950144"/>
              <a:ext cx="1060270" cy="981196"/>
              <a:chOff x="1085500" y="1950144"/>
              <a:chExt cx="1060270" cy="981196"/>
            </a:xfrm>
          </p:grpSpPr>
          <p:sp>
            <p:nvSpPr>
              <p:cNvPr id="16" name="Freeform 7">
                <a:extLst>
                  <a:ext uri="{FF2B5EF4-FFF2-40B4-BE49-F238E27FC236}">
                    <a16:creationId xmlns:a16="http://schemas.microsoft.com/office/drawing/2014/main" id="{103CCD39-90AC-6156-74AC-9A99C4E3EF69}"/>
                  </a:ext>
                </a:extLst>
              </p:cNvPr>
              <p:cNvSpPr>
                <a:spLocks/>
              </p:cNvSpPr>
              <p:nvPr/>
            </p:nvSpPr>
            <p:spPr bwMode="auto">
              <a:xfrm rot="1800000">
                <a:off x="1085500" y="1950144"/>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UTM Avo" pitchFamily="18" charset="0"/>
                  <a:ea typeface="仓耳羽辰体-谷力 W05" panose="02020400000000000000" pitchFamily="18" charset="-122"/>
                  <a:cs typeface="+mn-cs"/>
                </a:endParaRPr>
              </a:p>
            </p:txBody>
          </p:sp>
          <p:sp>
            <p:nvSpPr>
              <p:cNvPr id="17" name="TextBox 50">
                <a:extLst>
                  <a:ext uri="{FF2B5EF4-FFF2-40B4-BE49-F238E27FC236}">
                    <a16:creationId xmlns:a16="http://schemas.microsoft.com/office/drawing/2014/main" id="{F6BAFE71-4E55-3C81-D05A-2B8196692182}"/>
                  </a:ext>
                </a:extLst>
              </p:cNvPr>
              <p:cNvSpPr txBox="1"/>
              <p:nvPr/>
            </p:nvSpPr>
            <p:spPr>
              <a:xfrm>
                <a:off x="1351061" y="2136650"/>
                <a:ext cx="556544" cy="554169"/>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UTM Avo" pitchFamily="18" charset="0"/>
                    <a:ea typeface="仓耳羽辰体-谷力 W05" panose="02020400000000000000" pitchFamily="18" charset="-122"/>
                    <a:cs typeface="+mn-cs"/>
                  </a:rPr>
                  <a:t>01</a:t>
                </a:r>
              </a:p>
            </p:txBody>
          </p:sp>
        </p:grpSp>
      </p:grpSp>
      <p:grpSp>
        <p:nvGrpSpPr>
          <p:cNvPr id="18" name="组合 35">
            <a:extLst>
              <a:ext uri="{FF2B5EF4-FFF2-40B4-BE49-F238E27FC236}">
                <a16:creationId xmlns:a16="http://schemas.microsoft.com/office/drawing/2014/main" id="{BD69D626-B774-1E6B-3528-060184FFC210}"/>
              </a:ext>
            </a:extLst>
          </p:cNvPr>
          <p:cNvGrpSpPr/>
          <p:nvPr/>
        </p:nvGrpSpPr>
        <p:grpSpPr>
          <a:xfrm>
            <a:off x="893106" y="2859411"/>
            <a:ext cx="1250565" cy="1155344"/>
            <a:chOff x="990159" y="3430434"/>
            <a:chExt cx="1250951" cy="1155700"/>
          </a:xfrm>
        </p:grpSpPr>
        <p:sp>
          <p:nvSpPr>
            <p:cNvPr id="19" name="Freeform 6">
              <a:extLst>
                <a:ext uri="{FF2B5EF4-FFF2-40B4-BE49-F238E27FC236}">
                  <a16:creationId xmlns:a16="http://schemas.microsoft.com/office/drawing/2014/main" id="{EDA8CEF0-FCF8-F6F1-A3C5-B4CA13033361}"/>
                </a:ext>
              </a:extLst>
            </p:cNvPr>
            <p:cNvSpPr>
              <a:spLocks/>
            </p:cNvSpPr>
            <p:nvPr/>
          </p:nvSpPr>
          <p:spPr bwMode="auto">
            <a:xfrm rot="1800000">
              <a:off x="990159" y="3430434"/>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UTM Avo" pitchFamily="18" charset="0"/>
                <a:ea typeface="仓耳羽辰体-谷力 W05" panose="02020400000000000000" pitchFamily="18" charset="-122"/>
                <a:cs typeface="+mn-cs"/>
              </a:endParaRPr>
            </a:p>
          </p:txBody>
        </p:sp>
        <p:grpSp>
          <p:nvGrpSpPr>
            <p:cNvPr id="20" name="组合 37">
              <a:extLst>
                <a:ext uri="{FF2B5EF4-FFF2-40B4-BE49-F238E27FC236}">
                  <a16:creationId xmlns:a16="http://schemas.microsoft.com/office/drawing/2014/main" id="{48F38328-E4AB-0FF3-436E-D0AB23D75C6D}"/>
                </a:ext>
              </a:extLst>
            </p:cNvPr>
            <p:cNvGrpSpPr/>
            <p:nvPr/>
          </p:nvGrpSpPr>
          <p:grpSpPr>
            <a:xfrm>
              <a:off x="1085500" y="3517686"/>
              <a:ext cx="1060270" cy="981196"/>
              <a:chOff x="1085500" y="3517686"/>
              <a:chExt cx="1060270" cy="981196"/>
            </a:xfrm>
          </p:grpSpPr>
          <p:sp>
            <p:nvSpPr>
              <p:cNvPr id="21" name="Freeform 7">
                <a:extLst>
                  <a:ext uri="{FF2B5EF4-FFF2-40B4-BE49-F238E27FC236}">
                    <a16:creationId xmlns:a16="http://schemas.microsoft.com/office/drawing/2014/main" id="{E789B59A-2183-B98E-36C7-3178F9FB0D40}"/>
                  </a:ext>
                </a:extLst>
              </p:cNvPr>
              <p:cNvSpPr>
                <a:spLocks/>
              </p:cNvSpPr>
              <p:nvPr/>
            </p:nvSpPr>
            <p:spPr bwMode="auto">
              <a:xfrm rot="1800000">
                <a:off x="1085500" y="3517686"/>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UTM Avo" pitchFamily="18" charset="0"/>
                  <a:ea typeface="仓耳羽辰体-谷力 W05" panose="02020400000000000000" pitchFamily="18" charset="-122"/>
                  <a:cs typeface="+mn-cs"/>
                </a:endParaRPr>
              </a:p>
            </p:txBody>
          </p:sp>
          <p:sp>
            <p:nvSpPr>
              <p:cNvPr id="22" name="TextBox 50">
                <a:extLst>
                  <a:ext uri="{FF2B5EF4-FFF2-40B4-BE49-F238E27FC236}">
                    <a16:creationId xmlns:a16="http://schemas.microsoft.com/office/drawing/2014/main" id="{E1A7C57B-C575-099C-7B5A-B7DB62D2A265}"/>
                  </a:ext>
                </a:extLst>
              </p:cNvPr>
              <p:cNvSpPr txBox="1"/>
              <p:nvPr/>
            </p:nvSpPr>
            <p:spPr>
              <a:xfrm>
                <a:off x="1337362" y="3673783"/>
                <a:ext cx="556544" cy="554169"/>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UTM Avo" pitchFamily="18" charset="0"/>
                    <a:ea typeface="仓耳羽辰体-谷力 W05" panose="02020400000000000000" pitchFamily="18" charset="-122"/>
                    <a:cs typeface="+mn-cs"/>
                  </a:rPr>
                  <a:t>02</a:t>
                </a:r>
              </a:p>
            </p:txBody>
          </p:sp>
        </p:grpSp>
      </p:grpSp>
      <p:grpSp>
        <p:nvGrpSpPr>
          <p:cNvPr id="23" name="组合 42">
            <a:extLst>
              <a:ext uri="{FF2B5EF4-FFF2-40B4-BE49-F238E27FC236}">
                <a16:creationId xmlns:a16="http://schemas.microsoft.com/office/drawing/2014/main" id="{5DE30215-7470-47C5-2F50-53DD0DA103BE}"/>
              </a:ext>
            </a:extLst>
          </p:cNvPr>
          <p:cNvGrpSpPr/>
          <p:nvPr/>
        </p:nvGrpSpPr>
        <p:grpSpPr>
          <a:xfrm>
            <a:off x="692637" y="4612415"/>
            <a:ext cx="1250565" cy="1155344"/>
            <a:chOff x="6485268" y="1862891"/>
            <a:chExt cx="1250951" cy="1155700"/>
          </a:xfrm>
        </p:grpSpPr>
        <p:sp>
          <p:nvSpPr>
            <p:cNvPr id="24" name="Freeform 6">
              <a:extLst>
                <a:ext uri="{FF2B5EF4-FFF2-40B4-BE49-F238E27FC236}">
                  <a16:creationId xmlns:a16="http://schemas.microsoft.com/office/drawing/2014/main" id="{05546E63-BBF9-C43D-F89A-CF923435E4A7}"/>
                </a:ext>
              </a:extLst>
            </p:cNvPr>
            <p:cNvSpPr>
              <a:spLocks/>
            </p:cNvSpPr>
            <p:nvPr/>
          </p:nvSpPr>
          <p:spPr bwMode="auto">
            <a:xfrm rot="1800000">
              <a:off x="6485268" y="1862891"/>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UTM Avo" pitchFamily="18" charset="0"/>
                <a:ea typeface="仓耳羽辰体-谷力 W05" panose="02020400000000000000" pitchFamily="18" charset="-122"/>
                <a:cs typeface="+mn-cs"/>
              </a:endParaRPr>
            </a:p>
          </p:txBody>
        </p:sp>
        <p:sp>
          <p:nvSpPr>
            <p:cNvPr id="25" name="Freeform 7">
              <a:extLst>
                <a:ext uri="{FF2B5EF4-FFF2-40B4-BE49-F238E27FC236}">
                  <a16:creationId xmlns:a16="http://schemas.microsoft.com/office/drawing/2014/main" id="{258CE698-A321-7F46-C98D-175A4DEF1BB7}"/>
                </a:ext>
              </a:extLst>
            </p:cNvPr>
            <p:cNvSpPr>
              <a:spLocks/>
            </p:cNvSpPr>
            <p:nvPr/>
          </p:nvSpPr>
          <p:spPr bwMode="auto">
            <a:xfrm rot="1800000">
              <a:off x="6580609" y="1950144"/>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UTM Avo" pitchFamily="18" charset="0"/>
                <a:ea typeface="仓耳羽辰体-谷力 W05" panose="02020400000000000000" pitchFamily="18" charset="-122"/>
                <a:cs typeface="+mn-cs"/>
              </a:endParaRPr>
            </a:p>
          </p:txBody>
        </p:sp>
        <p:sp>
          <p:nvSpPr>
            <p:cNvPr id="26" name="TextBox 50">
              <a:extLst>
                <a:ext uri="{FF2B5EF4-FFF2-40B4-BE49-F238E27FC236}">
                  <a16:creationId xmlns:a16="http://schemas.microsoft.com/office/drawing/2014/main" id="{AF7E41FE-DEE7-714B-315B-F97AFC1F3FAA}"/>
                </a:ext>
              </a:extLst>
            </p:cNvPr>
            <p:cNvSpPr txBox="1"/>
            <p:nvPr/>
          </p:nvSpPr>
          <p:spPr>
            <a:xfrm>
              <a:off x="6825966" y="2119277"/>
              <a:ext cx="556544" cy="554169"/>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UTM Avo" pitchFamily="18" charset="0"/>
                  <a:ea typeface="仓耳羽辰体-谷力 W05" panose="02020400000000000000" pitchFamily="18" charset="-122"/>
                  <a:cs typeface="+mn-cs"/>
                </a:rPr>
                <a:t>03</a:t>
              </a:r>
            </a:p>
          </p:txBody>
        </p:sp>
      </p:grpSp>
      <p:sp>
        <p:nvSpPr>
          <p:cNvPr id="27" name="TextBox 10">
            <a:extLst>
              <a:ext uri="{FF2B5EF4-FFF2-40B4-BE49-F238E27FC236}">
                <a16:creationId xmlns:a16="http://schemas.microsoft.com/office/drawing/2014/main" id="{929A7D65-B603-D7C9-99D4-A1B893E0EA69}"/>
              </a:ext>
            </a:extLst>
          </p:cNvPr>
          <p:cNvSpPr txBox="1">
            <a:spLocks noChangeArrowheads="1"/>
          </p:cNvSpPr>
          <p:nvPr/>
        </p:nvSpPr>
        <p:spPr bwMode="auto">
          <a:xfrm>
            <a:off x="1812745" y="1610086"/>
            <a:ext cx="9642502" cy="63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defRPr/>
            </a:pPr>
            <a:r>
              <a:rPr lang="vi-VN" altLang="zh-CN" sz="3000" b="1" dirty="0">
                <a:solidFill>
                  <a:prstClr val="black"/>
                </a:solidFill>
                <a:latin typeface="Times New Roman" panose="02020603050405020304" pitchFamily="18" charset="0"/>
                <a:ea typeface="仓耳羽辰体-谷力 W05" panose="02020400000000000000" pitchFamily="18" charset="-122"/>
                <a:cs typeface="Times New Roman" panose="02020603050405020304" pitchFamily="18" charset="0"/>
                <a:sym typeface="+mn-lt"/>
              </a:rPr>
              <a:t>Nêu được một số điểm mạnh, điểm yếu của bản thân.</a:t>
            </a:r>
            <a:endParaRPr kumimoji="0" lang="en-US" altLang="zh-CN" sz="3000" b="1" i="0" u="none" strike="noStrike" kern="3000" cap="none" spc="31" normalizeH="0" baseline="0" noProof="0" dirty="0">
              <a:ln>
                <a:noFill/>
              </a:ln>
              <a:solidFill>
                <a:prstClr val="black"/>
              </a:solidFill>
              <a:effectLst/>
              <a:uLnTx/>
              <a:uFillTx/>
              <a:latin typeface="UTM Avo" pitchFamily="18" charset="0"/>
              <a:ea typeface="仓耳羽辰体-谷力 W05" panose="02020400000000000000" pitchFamily="18" charset="-122"/>
              <a:cs typeface="Times New Roman" panose="02020603050405020304" pitchFamily="18" charset="0"/>
              <a:sym typeface="+mn-lt"/>
            </a:endParaRPr>
          </a:p>
        </p:txBody>
      </p:sp>
      <p:sp>
        <p:nvSpPr>
          <p:cNvPr id="28" name="TextBox 10">
            <a:extLst>
              <a:ext uri="{FF2B5EF4-FFF2-40B4-BE49-F238E27FC236}">
                <a16:creationId xmlns:a16="http://schemas.microsoft.com/office/drawing/2014/main" id="{3A30C2B9-C901-3262-64A6-6E88896F24A2}"/>
              </a:ext>
            </a:extLst>
          </p:cNvPr>
          <p:cNvSpPr txBox="1">
            <a:spLocks noChangeArrowheads="1"/>
          </p:cNvSpPr>
          <p:nvPr/>
        </p:nvSpPr>
        <p:spPr bwMode="auto">
          <a:xfrm>
            <a:off x="2056856" y="3079545"/>
            <a:ext cx="9642502" cy="1231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defRPr/>
            </a:pPr>
            <a:r>
              <a:rPr lang="vi-VN" altLang="zh-CN" sz="3000" b="1">
                <a:solidFill>
                  <a:prstClr val="black"/>
                </a:solidFill>
                <a:latin typeface="Times New Roman" panose="02020603050405020304" pitchFamily="18" charset="0"/>
                <a:ea typeface="仓耳羽辰体-谷力 W05" panose="02020400000000000000" pitchFamily="18" charset="-122"/>
                <a:cs typeface="Times New Roman" panose="02020603050405020304" pitchFamily="18" charset="0"/>
                <a:sym typeface="+mn-lt"/>
              </a:rPr>
              <a:t>Nêu được vì sao cần biết điểm mạnh, điểm yếu của bản thân.</a:t>
            </a:r>
            <a:endParaRPr kumimoji="0" lang="en-US" altLang="zh-CN" sz="3000" b="1" i="0" u="none" strike="noStrike" kern="3000" cap="none" spc="31" normalizeH="0" baseline="0" noProof="0" dirty="0">
              <a:ln>
                <a:noFill/>
              </a:ln>
              <a:solidFill>
                <a:prstClr val="black"/>
              </a:solidFill>
              <a:effectLst/>
              <a:uLnTx/>
              <a:uFillTx/>
              <a:latin typeface="UTM Avo" pitchFamily="18" charset="0"/>
              <a:ea typeface="仓耳羽辰体-谷力 W05" panose="02020400000000000000" pitchFamily="18" charset="-122"/>
              <a:cs typeface="Times New Roman" panose="02020603050405020304" pitchFamily="18" charset="0"/>
              <a:sym typeface="+mn-lt"/>
            </a:endParaRPr>
          </a:p>
        </p:txBody>
      </p:sp>
      <p:sp>
        <p:nvSpPr>
          <p:cNvPr id="29" name="TextBox 10">
            <a:extLst>
              <a:ext uri="{FF2B5EF4-FFF2-40B4-BE49-F238E27FC236}">
                <a16:creationId xmlns:a16="http://schemas.microsoft.com/office/drawing/2014/main" id="{59AFAD33-0DBF-6D29-2702-E7A7B4E98B32}"/>
              </a:ext>
            </a:extLst>
          </p:cNvPr>
          <p:cNvSpPr txBox="1">
            <a:spLocks noChangeArrowheads="1"/>
          </p:cNvSpPr>
          <p:nvPr/>
        </p:nvSpPr>
        <p:spPr bwMode="auto">
          <a:xfrm>
            <a:off x="2056856" y="4647040"/>
            <a:ext cx="9642502" cy="1231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defRPr/>
            </a:pPr>
            <a:r>
              <a:rPr lang="vi-VN" altLang="zh-CN" sz="3000" b="1">
                <a:solidFill>
                  <a:prstClr val="black"/>
                </a:solidFill>
                <a:latin typeface="Times New Roman" panose="02020603050405020304" pitchFamily="18" charset="0"/>
                <a:ea typeface="仓耳羽辰体-谷力 W05" panose="02020400000000000000" pitchFamily="18" charset="-122"/>
                <a:cs typeface="Times New Roman" panose="02020603050405020304" pitchFamily="18" charset="0"/>
                <a:sym typeface="+mn-lt"/>
              </a:rPr>
              <a:t>Thực hiện một số cách đơn giản tự đánh giá điểm mạnh, điểm yếu của bản thân.</a:t>
            </a:r>
            <a:endParaRPr kumimoji="0" lang="en-US" altLang="zh-CN" sz="3000" b="1" i="0" u="none" strike="noStrike" kern="3000" cap="none" spc="31" normalizeH="0" baseline="0" noProof="0" dirty="0">
              <a:ln>
                <a:noFill/>
              </a:ln>
              <a:solidFill>
                <a:prstClr val="black"/>
              </a:solidFill>
              <a:effectLst/>
              <a:uLnTx/>
              <a:uFillTx/>
              <a:latin typeface="UTM Avo" pitchFamily="18" charset="0"/>
              <a:ea typeface="仓耳羽辰体-谷力 W05" panose="02020400000000000000" pitchFamily="18" charset="-122"/>
              <a:cs typeface="Times New Roman" panose="02020603050405020304" pitchFamily="18" charset="0"/>
              <a:sym typeface="+mn-lt"/>
            </a:endParaRPr>
          </a:p>
        </p:txBody>
      </p:sp>
      <p:pic>
        <p:nvPicPr>
          <p:cNvPr id="30" name="Picture 29">
            <a:extLst>
              <a:ext uri="{FF2B5EF4-FFF2-40B4-BE49-F238E27FC236}">
                <a16:creationId xmlns:a16="http://schemas.microsoft.com/office/drawing/2014/main" id="{504D3978-BB6A-4DE2-8D75-4A2929AE4749}"/>
              </a:ext>
            </a:extLst>
          </p:cNvPr>
          <p:cNvPicPr>
            <a:picLocks noChangeAspect="1"/>
          </p:cNvPicPr>
          <p:nvPr/>
        </p:nvPicPr>
        <p:blipFill>
          <a:blip r:embed="rId5"/>
          <a:stretch>
            <a:fillRect/>
          </a:stretch>
        </p:blipFill>
        <p:spPr>
          <a:xfrm>
            <a:off x="2764634" y="-104775"/>
            <a:ext cx="6529382" cy="1457070"/>
          </a:xfrm>
          <a:prstGeom prst="rect">
            <a:avLst/>
          </a:prstGeom>
        </p:spPr>
      </p:pic>
    </p:spTree>
    <p:extLst>
      <p:ext uri="{BB962C8B-B14F-4D97-AF65-F5344CB8AC3E}">
        <p14:creationId xmlns:p14="http://schemas.microsoft.com/office/powerpoint/2010/main" val="17048353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1000"/>
                                        <p:tgtEl>
                                          <p:spTgt spid="29"/>
                                        </p:tgtEl>
                                      </p:cBhvr>
                                    </p:animEffect>
                                    <p:anim calcmode="lin" valueType="num">
                                      <p:cBhvr>
                                        <p:cTn id="44" dur="1000" fill="hold"/>
                                        <p:tgtEl>
                                          <p:spTgt spid="29"/>
                                        </p:tgtEl>
                                        <p:attrNameLst>
                                          <p:attrName>ppt_x</p:attrName>
                                        </p:attrNameLst>
                                      </p:cBhvr>
                                      <p:tavLst>
                                        <p:tav tm="0">
                                          <p:val>
                                            <p:strVal val="#ppt_x"/>
                                          </p:val>
                                        </p:tav>
                                        <p:tav tm="100000">
                                          <p:val>
                                            <p:strVal val="#ppt_x"/>
                                          </p:val>
                                        </p:tav>
                                      </p:tavLst>
                                    </p:anim>
                                    <p:anim calcmode="lin" valueType="num">
                                      <p:cBhvr>
                                        <p:cTn id="4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p:bldP spid="28" grpId="0"/>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pic>
        <p:nvPicPr>
          <p:cNvPr id="9" name="Picture 8">
            <a:extLst>
              <a:ext uri="{FF2B5EF4-FFF2-40B4-BE49-F238E27FC236}">
                <a16:creationId xmlns:a16="http://schemas.microsoft.com/office/drawing/2014/main" id="{A9EE8FB2-C29D-46BA-8F3E-DE9C49D7D2F5}"/>
              </a:ext>
            </a:extLst>
          </p:cNvPr>
          <p:cNvPicPr>
            <a:picLocks noChangeAspect="1"/>
          </p:cNvPicPr>
          <p:nvPr/>
        </p:nvPicPr>
        <p:blipFill>
          <a:blip r:embed="rId3"/>
          <a:stretch>
            <a:fillRect/>
          </a:stretch>
        </p:blipFill>
        <p:spPr>
          <a:xfrm>
            <a:off x="1258540" y="1488288"/>
            <a:ext cx="4810161" cy="1786283"/>
          </a:xfrm>
          <a:prstGeom prst="rect">
            <a:avLst/>
          </a:prstGeom>
        </p:spPr>
      </p:pic>
      <p:pic>
        <p:nvPicPr>
          <p:cNvPr id="10" name="Picture 9">
            <a:extLst>
              <a:ext uri="{FF2B5EF4-FFF2-40B4-BE49-F238E27FC236}">
                <a16:creationId xmlns:a16="http://schemas.microsoft.com/office/drawing/2014/main" id="{3596A3B4-5373-4435-BA1E-4030913EEA71}"/>
              </a:ext>
            </a:extLst>
          </p:cNvPr>
          <p:cNvPicPr>
            <a:picLocks noChangeAspect="1"/>
          </p:cNvPicPr>
          <p:nvPr/>
        </p:nvPicPr>
        <p:blipFill>
          <a:blip r:embed="rId4"/>
          <a:stretch>
            <a:fillRect/>
          </a:stretch>
        </p:blipFill>
        <p:spPr>
          <a:xfrm>
            <a:off x="4477520" y="3040443"/>
            <a:ext cx="5230821" cy="1975275"/>
          </a:xfrm>
          <a:prstGeom prst="rect">
            <a:avLst/>
          </a:prstGeom>
        </p:spPr>
      </p:pic>
    </p:spTree>
    <p:extLst>
      <p:ext uri="{BB962C8B-B14F-4D97-AF65-F5344CB8AC3E}">
        <p14:creationId xmlns:p14="http://schemas.microsoft.com/office/powerpoint/2010/main" val="32606801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762023" y="219075"/>
            <a:ext cx="10239351" cy="1047195"/>
            <a:chOff x="1304949" y="512017"/>
            <a:chExt cx="9390836" cy="1047195"/>
          </a:xfrm>
        </p:grpSpPr>
        <p:grpSp>
          <p:nvGrpSpPr>
            <p:cNvPr id="14" name="Group 13"/>
            <p:cNvGrpSpPr/>
            <p:nvPr/>
          </p:nvGrpSpPr>
          <p:grpSpPr>
            <a:xfrm>
              <a:off x="1496216" y="512017"/>
              <a:ext cx="9199569" cy="1047195"/>
              <a:chOff x="1235349" y="785665"/>
              <a:chExt cx="9960347" cy="1047195"/>
            </a:xfrm>
          </p:grpSpPr>
          <p:sp>
            <p:nvSpPr>
              <p:cNvPr id="17" name="矩形 10"/>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8" name="TextBox 17"/>
              <p:cNvSpPr txBox="1"/>
              <p:nvPr/>
            </p:nvSpPr>
            <p:spPr>
              <a:xfrm>
                <a:off x="1984750" y="792254"/>
                <a:ext cx="9119365" cy="1040606"/>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vi-VN" sz="2800" b="1" i="0" dirty="0">
                    <a:solidFill>
                      <a:srgbClr val="002060"/>
                    </a:solidFill>
                    <a:effectLst/>
                    <a:latin typeface="Calibri" panose="020F0502020204030204" pitchFamily="34" charset="0"/>
                    <a:cs typeface="Calibri" panose="020F0502020204030204" pitchFamily="34" charset="0"/>
                  </a:rPr>
                  <a:t>Em đồng tình hoặc không đồng tình với nội dung nào dưới đây về cách khám phá bản thân? Vì sao?</a:t>
                </a:r>
                <a:endParaRPr kumimoji="0" lang="en-US" sz="2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
          <p:nvSpPr>
            <p:cNvPr id="15" name="椭圆 23"/>
            <p:cNvSpPr/>
            <p:nvPr/>
          </p:nvSpPr>
          <p:spPr>
            <a:xfrm>
              <a:off x="1304949" y="670174"/>
              <a:ext cx="888377" cy="888377"/>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65000"/>
                    <a:lumOff val="35000"/>
                  </a:prstClr>
                </a:solidFill>
                <a:effectLst/>
                <a:uLnTx/>
                <a:uFillTx/>
                <a:latin typeface="字魂64号-萌趣软糖体" panose="00000500000000000000" charset="-122"/>
                <a:ea typeface="字魂64号-萌趣软糖体" panose="00000500000000000000" charset="-122"/>
                <a:cs typeface="+mn-cs"/>
              </a:endParaRPr>
            </a:p>
          </p:txBody>
        </p:sp>
        <p:sp>
          <p:nvSpPr>
            <p:cNvPr id="16" name="TextBox 15"/>
            <p:cNvSpPr txBox="1"/>
            <p:nvPr/>
          </p:nvSpPr>
          <p:spPr>
            <a:xfrm>
              <a:off x="1498673" y="737015"/>
              <a:ext cx="605118" cy="754694"/>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UTM Showcard" panose="02040603050506020204" pitchFamily="18" charset="0"/>
                  <a:ea typeface="+mn-ea"/>
                  <a:cs typeface="+mn-cs"/>
                </a:rPr>
                <a:t>1</a:t>
              </a:r>
            </a:p>
          </p:txBody>
        </p:sp>
      </p:grpSp>
      <p:pic>
        <p:nvPicPr>
          <p:cNvPr id="4" name="Picture 3">
            <a:extLst>
              <a:ext uri="{FF2B5EF4-FFF2-40B4-BE49-F238E27FC236}">
                <a16:creationId xmlns:a16="http://schemas.microsoft.com/office/drawing/2014/main" id="{C216F078-6520-43D3-A554-E2D412DE2D4A}"/>
              </a:ext>
            </a:extLst>
          </p:cNvPr>
          <p:cNvPicPr>
            <a:picLocks noChangeAspect="1"/>
          </p:cNvPicPr>
          <p:nvPr/>
        </p:nvPicPr>
        <p:blipFill>
          <a:blip r:embed="rId2"/>
          <a:stretch>
            <a:fillRect/>
          </a:stretch>
        </p:blipFill>
        <p:spPr>
          <a:xfrm>
            <a:off x="1509713" y="1319213"/>
            <a:ext cx="8548688" cy="1667716"/>
          </a:xfrm>
          <a:prstGeom prst="rect">
            <a:avLst/>
          </a:prstGeom>
        </p:spPr>
      </p:pic>
      <p:pic>
        <p:nvPicPr>
          <p:cNvPr id="6" name="Picture 5">
            <a:extLst>
              <a:ext uri="{FF2B5EF4-FFF2-40B4-BE49-F238E27FC236}">
                <a16:creationId xmlns:a16="http://schemas.microsoft.com/office/drawing/2014/main" id="{4057750F-D3E9-4BB5-B05E-869064475025}"/>
              </a:ext>
            </a:extLst>
          </p:cNvPr>
          <p:cNvPicPr>
            <a:picLocks noChangeAspect="1"/>
          </p:cNvPicPr>
          <p:nvPr/>
        </p:nvPicPr>
        <p:blipFill>
          <a:blip r:embed="rId3"/>
          <a:stretch>
            <a:fillRect/>
          </a:stretch>
        </p:blipFill>
        <p:spPr>
          <a:xfrm>
            <a:off x="1952624" y="3162301"/>
            <a:ext cx="7800975" cy="2938462"/>
          </a:xfrm>
          <a:prstGeom prst="rect">
            <a:avLst/>
          </a:prstGeom>
        </p:spPr>
      </p:pic>
      <p:pic>
        <p:nvPicPr>
          <p:cNvPr id="19" name="Picture 18">
            <a:extLst>
              <a:ext uri="{FF2B5EF4-FFF2-40B4-BE49-F238E27FC236}">
                <a16:creationId xmlns:a16="http://schemas.microsoft.com/office/drawing/2014/main" id="{D6FECF74-69A8-4318-866A-3750CEB978E5}"/>
              </a:ext>
            </a:extLst>
          </p:cNvPr>
          <p:cNvPicPr>
            <a:picLocks noChangeAspect="1"/>
          </p:cNvPicPr>
          <p:nvPr/>
        </p:nvPicPr>
        <p:blipFill>
          <a:blip r:embed="rId4"/>
          <a:stretch>
            <a:fillRect/>
          </a:stretch>
        </p:blipFill>
        <p:spPr>
          <a:xfrm>
            <a:off x="9101314" y="4362450"/>
            <a:ext cx="2938285" cy="2385839"/>
          </a:xfrm>
          <a:prstGeom prst="rect">
            <a:avLst/>
          </a:prstGeom>
        </p:spPr>
      </p:pic>
    </p:spTree>
    <p:extLst>
      <p:ext uri="{BB962C8B-B14F-4D97-AF65-F5344CB8AC3E}">
        <p14:creationId xmlns:p14="http://schemas.microsoft.com/office/powerpoint/2010/main" val="2879158911"/>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par>
                                <p:cTn id="18" presetID="31"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 calcmode="lin" valueType="num">
                                      <p:cBhvr>
                                        <p:cTn id="22" dur="1000" fill="hold"/>
                                        <p:tgtEl>
                                          <p:spTgt spid="4"/>
                                        </p:tgtEl>
                                        <p:attrNameLst>
                                          <p:attrName>style.rotation</p:attrName>
                                        </p:attrNameLst>
                                      </p:cBhvr>
                                      <p:tavLst>
                                        <p:tav tm="0">
                                          <p:val>
                                            <p:fltVal val="90"/>
                                          </p:val>
                                        </p:tav>
                                        <p:tav tm="100000">
                                          <p:val>
                                            <p:fltVal val="0"/>
                                          </p:val>
                                        </p:tav>
                                      </p:tavLst>
                                    </p:anim>
                                    <p:animEffect transition="in" filter="fade">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ppt_x"/>
                                          </p:val>
                                        </p:tav>
                                        <p:tav tm="100000">
                                          <p:val>
                                            <p:strVal val="#ppt_x"/>
                                          </p:val>
                                        </p:tav>
                                      </p:tavLst>
                                    </p:anim>
                                    <p:anim calcmode="lin" valueType="num">
                                      <p:cBhvr additive="base">
                                        <p:cTn id="2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3D18FFE-AEA6-4C78-AC99-967BDB7B42F7}"/>
              </a:ext>
            </a:extLst>
          </p:cNvPr>
          <p:cNvGrpSpPr/>
          <p:nvPr/>
        </p:nvGrpSpPr>
        <p:grpSpPr>
          <a:xfrm>
            <a:off x="3027972" y="371476"/>
            <a:ext cx="5820753" cy="704850"/>
            <a:chOff x="1235349" y="785665"/>
            <a:chExt cx="9960347" cy="1015187"/>
          </a:xfrm>
        </p:grpSpPr>
        <p:sp>
          <p:nvSpPr>
            <p:cNvPr id="14" name="矩形 10">
              <a:extLst>
                <a:ext uri="{FF2B5EF4-FFF2-40B4-BE49-F238E27FC236}">
                  <a16:creationId xmlns:a16="http://schemas.microsoft.com/office/drawing/2014/main" id="{8B2D0496-7D47-44A0-BC9D-264C13738F00}"/>
                </a:ext>
              </a:extLst>
            </p:cNvPr>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5" name="TextBox 14">
              <a:extLst>
                <a:ext uri="{FF2B5EF4-FFF2-40B4-BE49-F238E27FC236}">
                  <a16:creationId xmlns:a16="http://schemas.microsoft.com/office/drawing/2014/main" id="{3936B831-EF40-4A0C-B848-9EE72F932D0F}"/>
                </a:ext>
              </a:extLst>
            </p:cNvPr>
            <p:cNvSpPr txBox="1"/>
            <p:nvPr/>
          </p:nvSpPr>
          <p:spPr>
            <a:xfrm>
              <a:off x="1984749" y="792254"/>
              <a:ext cx="9119364" cy="860900"/>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vi-VN" sz="3200" b="1" i="0" dirty="0">
                  <a:solidFill>
                    <a:srgbClr val="002060"/>
                  </a:solidFill>
                  <a:effectLst/>
                  <a:latin typeface="Calibri" panose="020F0502020204030204" pitchFamily="34" charset="0"/>
                  <a:cs typeface="Calibri" panose="020F0502020204030204" pitchFamily="34" charset="0"/>
                </a:rPr>
                <a:t>Em đồng tình với ý kiến 1, 2, 4</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pic>
        <p:nvPicPr>
          <p:cNvPr id="16" name="Picture 15">
            <a:extLst>
              <a:ext uri="{FF2B5EF4-FFF2-40B4-BE49-F238E27FC236}">
                <a16:creationId xmlns:a16="http://schemas.microsoft.com/office/drawing/2014/main" id="{4D0ED4C1-FDDD-42AB-AC81-DAE8C0178C6A}"/>
              </a:ext>
            </a:extLst>
          </p:cNvPr>
          <p:cNvPicPr>
            <a:picLocks noChangeAspect="1"/>
          </p:cNvPicPr>
          <p:nvPr/>
        </p:nvPicPr>
        <p:blipFill>
          <a:blip r:embed="rId2"/>
          <a:stretch>
            <a:fillRect/>
          </a:stretch>
        </p:blipFill>
        <p:spPr>
          <a:xfrm>
            <a:off x="1509713" y="1319213"/>
            <a:ext cx="8548688" cy="1667716"/>
          </a:xfrm>
          <a:prstGeom prst="rect">
            <a:avLst/>
          </a:prstGeom>
        </p:spPr>
      </p:pic>
      <p:pic>
        <p:nvPicPr>
          <p:cNvPr id="3" name="Picture 2">
            <a:extLst>
              <a:ext uri="{FF2B5EF4-FFF2-40B4-BE49-F238E27FC236}">
                <a16:creationId xmlns:a16="http://schemas.microsoft.com/office/drawing/2014/main" id="{3D752DD7-E01A-47C8-8F85-CD675A723577}"/>
              </a:ext>
            </a:extLst>
          </p:cNvPr>
          <p:cNvPicPr>
            <a:picLocks noChangeAspect="1"/>
          </p:cNvPicPr>
          <p:nvPr/>
        </p:nvPicPr>
        <p:blipFill>
          <a:blip r:embed="rId3"/>
          <a:stretch>
            <a:fillRect/>
          </a:stretch>
        </p:blipFill>
        <p:spPr>
          <a:xfrm>
            <a:off x="1452563" y="3371849"/>
            <a:ext cx="3995738" cy="1819275"/>
          </a:xfrm>
          <a:prstGeom prst="rect">
            <a:avLst/>
          </a:prstGeom>
        </p:spPr>
      </p:pic>
      <p:grpSp>
        <p:nvGrpSpPr>
          <p:cNvPr id="17" name="Group 16">
            <a:extLst>
              <a:ext uri="{FF2B5EF4-FFF2-40B4-BE49-F238E27FC236}">
                <a16:creationId xmlns:a16="http://schemas.microsoft.com/office/drawing/2014/main" id="{0249B7E1-C954-4201-AA49-DDCF3D16AE9E}"/>
              </a:ext>
            </a:extLst>
          </p:cNvPr>
          <p:cNvGrpSpPr/>
          <p:nvPr/>
        </p:nvGrpSpPr>
        <p:grpSpPr>
          <a:xfrm flipH="1">
            <a:off x="5657849" y="2876550"/>
            <a:ext cx="6010275" cy="3073955"/>
            <a:chOff x="5667646" y="720179"/>
            <a:chExt cx="7399941" cy="4614392"/>
          </a:xfrm>
        </p:grpSpPr>
        <p:sp>
          <p:nvSpPr>
            <p:cNvPr id="18" name="Rectangle 17">
              <a:extLst>
                <a:ext uri="{FF2B5EF4-FFF2-40B4-BE49-F238E27FC236}">
                  <a16:creationId xmlns:a16="http://schemas.microsoft.com/office/drawing/2014/main" id="{7F096095-040C-474C-8133-C1038AD4FB82}"/>
                </a:ext>
              </a:extLst>
            </p:cNvPr>
            <p:cNvSpPr/>
            <p:nvPr/>
          </p:nvSpPr>
          <p:spPr>
            <a:xfrm>
              <a:off x="6071244" y="2246283"/>
              <a:ext cx="6996343" cy="3088288"/>
            </a:xfrm>
            <a:prstGeom prst="rect">
              <a:avLst/>
            </a:prstGeom>
            <a:ln w="38100">
              <a:solidFill>
                <a:srgbClr val="C00000"/>
              </a:solidFill>
            </a:ln>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0000"/>
                  </a:solidFill>
                  <a:latin typeface="Calibri" panose="020F0502020204030204" pitchFamily="34" charset="0"/>
                  <a:cs typeface="Calibri" panose="020F0502020204030204" pitchFamily="34" charset="0"/>
                </a:rPr>
                <a:t>V</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ì chúng ta cần biết lắng nghe nhận xét của tất cả mọi người xung để tìm ra các điểm mạnh, điểm yếu của bản thân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19" name="Google Shape;1012;p37">
              <a:extLst>
                <a:ext uri="{FF2B5EF4-FFF2-40B4-BE49-F238E27FC236}">
                  <a16:creationId xmlns:a16="http://schemas.microsoft.com/office/drawing/2014/main" id="{F9644892-C0EF-4719-BA04-9E382F901547}"/>
                </a:ext>
              </a:extLst>
            </p:cNvPr>
            <p:cNvGrpSpPr/>
            <p:nvPr/>
          </p:nvGrpSpPr>
          <p:grpSpPr>
            <a:xfrm>
              <a:off x="5667646" y="720179"/>
              <a:ext cx="1455282" cy="1508052"/>
              <a:chOff x="5949775" y="2481625"/>
              <a:chExt cx="400600" cy="445825"/>
            </a:xfrm>
          </p:grpSpPr>
          <p:sp>
            <p:nvSpPr>
              <p:cNvPr id="20" name="Google Shape;1013;p37">
                <a:extLst>
                  <a:ext uri="{FF2B5EF4-FFF2-40B4-BE49-F238E27FC236}">
                    <a16:creationId xmlns:a16="http://schemas.microsoft.com/office/drawing/2014/main" id="{6340C987-90E8-45BD-9744-959693F2B7C1}"/>
                  </a:ext>
                </a:extLst>
              </p:cNvPr>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1" name="Google Shape;1014;p37">
                <a:extLst>
                  <a:ext uri="{FF2B5EF4-FFF2-40B4-BE49-F238E27FC236}">
                    <a16:creationId xmlns:a16="http://schemas.microsoft.com/office/drawing/2014/main" id="{B8127CFF-D729-4039-B363-DE2E30F34B16}"/>
                  </a:ext>
                </a:extLst>
              </p:cNvPr>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2" name="Google Shape;1015;p37">
                <a:extLst>
                  <a:ext uri="{FF2B5EF4-FFF2-40B4-BE49-F238E27FC236}">
                    <a16:creationId xmlns:a16="http://schemas.microsoft.com/office/drawing/2014/main" id="{A34D7926-1BF5-41A2-ABF6-4EB28D2E3CE8}"/>
                  </a:ext>
                </a:extLst>
              </p:cNvPr>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3" name="Google Shape;1016;p37">
                <a:extLst>
                  <a:ext uri="{FF2B5EF4-FFF2-40B4-BE49-F238E27FC236}">
                    <a16:creationId xmlns:a16="http://schemas.microsoft.com/office/drawing/2014/main" id="{BDA7031F-14F3-42BB-BF1A-581A449601E9}"/>
                  </a:ext>
                </a:extLst>
              </p:cNvPr>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4" name="Google Shape;1017;p37">
                <a:extLst>
                  <a:ext uri="{FF2B5EF4-FFF2-40B4-BE49-F238E27FC236}">
                    <a16:creationId xmlns:a16="http://schemas.microsoft.com/office/drawing/2014/main" id="{860688C7-7379-4F79-B48B-37BB2F8F1BB5}"/>
                  </a:ext>
                </a:extLst>
              </p:cNvPr>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5" name="Google Shape;1018;p37">
                <a:extLst>
                  <a:ext uri="{FF2B5EF4-FFF2-40B4-BE49-F238E27FC236}">
                    <a16:creationId xmlns:a16="http://schemas.microsoft.com/office/drawing/2014/main" id="{31326B12-74BE-41D1-9DE1-420DEE9F5956}"/>
                  </a:ext>
                </a:extLst>
              </p:cNvPr>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6" name="Google Shape;1019;p37">
                <a:extLst>
                  <a:ext uri="{FF2B5EF4-FFF2-40B4-BE49-F238E27FC236}">
                    <a16:creationId xmlns:a16="http://schemas.microsoft.com/office/drawing/2014/main" id="{B5EBD6C3-0B31-4129-B633-24A4F40968B1}"/>
                  </a:ext>
                </a:extLst>
              </p:cNvPr>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7" name="Google Shape;1020;p37">
                <a:extLst>
                  <a:ext uri="{FF2B5EF4-FFF2-40B4-BE49-F238E27FC236}">
                    <a16:creationId xmlns:a16="http://schemas.microsoft.com/office/drawing/2014/main" id="{1AFB1831-0A11-44F4-9E99-C6068AD7652D}"/>
                  </a:ext>
                </a:extLst>
              </p:cNvPr>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8" name="Google Shape;1021;p37">
                <a:extLst>
                  <a:ext uri="{FF2B5EF4-FFF2-40B4-BE49-F238E27FC236}">
                    <a16:creationId xmlns:a16="http://schemas.microsoft.com/office/drawing/2014/main" id="{0D98D401-A015-43C4-98C9-1E890FCB366E}"/>
                  </a:ext>
                </a:extLst>
              </p:cNvPr>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9" name="Google Shape;1022;p37">
                <a:extLst>
                  <a:ext uri="{FF2B5EF4-FFF2-40B4-BE49-F238E27FC236}">
                    <a16:creationId xmlns:a16="http://schemas.microsoft.com/office/drawing/2014/main" id="{DC9F4953-D613-4BAE-A0F8-8C2B5343418E}"/>
                  </a:ext>
                </a:extLst>
              </p:cNvPr>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0" name="Google Shape;1023;p37">
                <a:extLst>
                  <a:ext uri="{FF2B5EF4-FFF2-40B4-BE49-F238E27FC236}">
                    <a16:creationId xmlns:a16="http://schemas.microsoft.com/office/drawing/2014/main" id="{96F5AC51-0D0D-49AC-89F8-F2C9B2DB7093}"/>
                  </a:ext>
                </a:extLst>
              </p:cNvPr>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1" name="Google Shape;1024;p37">
                <a:extLst>
                  <a:ext uri="{FF2B5EF4-FFF2-40B4-BE49-F238E27FC236}">
                    <a16:creationId xmlns:a16="http://schemas.microsoft.com/office/drawing/2014/main" id="{31238E7F-4FFC-4B58-95F6-EE9D30F4D03E}"/>
                  </a:ext>
                </a:extLst>
              </p:cNvPr>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2" name="Google Shape;1025;p37">
                <a:extLst>
                  <a:ext uri="{FF2B5EF4-FFF2-40B4-BE49-F238E27FC236}">
                    <a16:creationId xmlns:a16="http://schemas.microsoft.com/office/drawing/2014/main" id="{D34387A4-6E88-467C-8246-629F8F099D0E}"/>
                  </a:ext>
                </a:extLst>
              </p:cNvPr>
              <p:cNvSpPr/>
              <p:nvPr/>
            </p:nvSpPr>
            <p:spPr>
              <a:xfrm>
                <a:off x="6209999" y="2617577"/>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3" name="Google Shape;1026;p37">
                <a:extLst>
                  <a:ext uri="{FF2B5EF4-FFF2-40B4-BE49-F238E27FC236}">
                    <a16:creationId xmlns:a16="http://schemas.microsoft.com/office/drawing/2014/main" id="{31D083EE-A28F-4E60-95F6-03CD31FC39D1}"/>
                  </a:ext>
                </a:extLst>
              </p:cNvPr>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4" name="Google Shape;1027;p37">
                <a:extLst>
                  <a:ext uri="{FF2B5EF4-FFF2-40B4-BE49-F238E27FC236}">
                    <a16:creationId xmlns:a16="http://schemas.microsoft.com/office/drawing/2014/main" id="{FABE378A-BC2B-4BE5-87F2-A1D9D777F556}"/>
                  </a:ext>
                </a:extLst>
              </p:cNvPr>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5" name="Google Shape;1028;p37">
                <a:extLst>
                  <a:ext uri="{FF2B5EF4-FFF2-40B4-BE49-F238E27FC236}">
                    <a16:creationId xmlns:a16="http://schemas.microsoft.com/office/drawing/2014/main" id="{7F2F8B99-0A67-4DBD-A6DF-167137DC9A3B}"/>
                  </a:ext>
                </a:extLst>
              </p:cNvPr>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6" name="Google Shape;1029;p37">
                <a:extLst>
                  <a:ext uri="{FF2B5EF4-FFF2-40B4-BE49-F238E27FC236}">
                    <a16:creationId xmlns:a16="http://schemas.microsoft.com/office/drawing/2014/main" id="{BFDA3351-EADE-48F4-B9DF-A3F04308C929}"/>
                  </a:ext>
                </a:extLst>
              </p:cNvPr>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7" name="Google Shape;1030;p37">
                <a:extLst>
                  <a:ext uri="{FF2B5EF4-FFF2-40B4-BE49-F238E27FC236}">
                    <a16:creationId xmlns:a16="http://schemas.microsoft.com/office/drawing/2014/main" id="{9C2A8D7C-F1A5-4E9D-81EB-6114071E23B6}"/>
                  </a:ext>
                </a:extLst>
              </p:cNvPr>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grpSp>
    </p:spTree>
    <p:extLst>
      <p:ext uri="{BB962C8B-B14F-4D97-AF65-F5344CB8AC3E}">
        <p14:creationId xmlns:p14="http://schemas.microsoft.com/office/powerpoint/2010/main" val="13525067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6"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1+#ppt_w/2"/>
                                          </p:val>
                                        </p:tav>
                                        <p:tav tm="100000">
                                          <p:val>
                                            <p:strVal val="#ppt_x"/>
                                          </p:val>
                                        </p:tav>
                                      </p:tavLst>
                                    </p:anim>
                                    <p:anim calcmode="lin" valueType="num">
                                      <p:cBhvr additive="base">
                                        <p:cTn id="2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3D18FFE-AEA6-4C78-AC99-967BDB7B42F7}"/>
              </a:ext>
            </a:extLst>
          </p:cNvPr>
          <p:cNvGrpSpPr/>
          <p:nvPr/>
        </p:nvGrpSpPr>
        <p:grpSpPr>
          <a:xfrm>
            <a:off x="2714626" y="371476"/>
            <a:ext cx="6696074" cy="1193234"/>
            <a:chOff x="1235349" y="785665"/>
            <a:chExt cx="9960347" cy="1718600"/>
          </a:xfrm>
        </p:grpSpPr>
        <p:sp>
          <p:nvSpPr>
            <p:cNvPr id="14" name="矩形 10">
              <a:extLst>
                <a:ext uri="{FF2B5EF4-FFF2-40B4-BE49-F238E27FC236}">
                  <a16:creationId xmlns:a16="http://schemas.microsoft.com/office/drawing/2014/main" id="{8B2D0496-7D47-44A0-BC9D-264C13738F00}"/>
                </a:ext>
              </a:extLst>
            </p:cNvPr>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5" name="TextBox 14">
              <a:extLst>
                <a:ext uri="{FF2B5EF4-FFF2-40B4-BE49-F238E27FC236}">
                  <a16:creationId xmlns:a16="http://schemas.microsoft.com/office/drawing/2014/main" id="{3936B831-EF40-4A0C-B848-9EE72F932D0F}"/>
                </a:ext>
              </a:extLst>
            </p:cNvPr>
            <p:cNvSpPr txBox="1"/>
            <p:nvPr/>
          </p:nvSpPr>
          <p:spPr>
            <a:xfrm>
              <a:off x="1984749" y="792254"/>
              <a:ext cx="9119364" cy="1712011"/>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Em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không</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đồng tình với ý kiến </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3, 5</a:t>
              </a:r>
            </a:p>
          </p:txBody>
        </p:sp>
      </p:grpSp>
      <p:grpSp>
        <p:nvGrpSpPr>
          <p:cNvPr id="17" name="Group 16">
            <a:extLst>
              <a:ext uri="{FF2B5EF4-FFF2-40B4-BE49-F238E27FC236}">
                <a16:creationId xmlns:a16="http://schemas.microsoft.com/office/drawing/2014/main" id="{0249B7E1-C954-4201-AA49-DDCF3D16AE9E}"/>
              </a:ext>
            </a:extLst>
          </p:cNvPr>
          <p:cNvGrpSpPr/>
          <p:nvPr/>
        </p:nvGrpSpPr>
        <p:grpSpPr>
          <a:xfrm flipH="1">
            <a:off x="5657849" y="2876550"/>
            <a:ext cx="6010275" cy="3073955"/>
            <a:chOff x="5667646" y="720179"/>
            <a:chExt cx="7399941" cy="4614392"/>
          </a:xfrm>
        </p:grpSpPr>
        <p:sp>
          <p:nvSpPr>
            <p:cNvPr id="18" name="Rectangle 17">
              <a:extLst>
                <a:ext uri="{FF2B5EF4-FFF2-40B4-BE49-F238E27FC236}">
                  <a16:creationId xmlns:a16="http://schemas.microsoft.com/office/drawing/2014/main" id="{7F096095-040C-474C-8133-C1038AD4FB82}"/>
                </a:ext>
              </a:extLst>
            </p:cNvPr>
            <p:cNvSpPr/>
            <p:nvPr/>
          </p:nvSpPr>
          <p:spPr>
            <a:xfrm>
              <a:off x="6071244" y="2246283"/>
              <a:ext cx="6996343" cy="3088288"/>
            </a:xfrm>
            <a:prstGeom prst="rect">
              <a:avLst/>
            </a:prstGeom>
            <a:ln w="38100">
              <a:solidFill>
                <a:srgbClr val="C00000"/>
              </a:solidFill>
            </a:ln>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ì chúng ta cần biết lắng nghe nhận xét của tất cả mọi người xung để tìm ra các điểm mạnh, điểm yếu của bản thân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19" name="Google Shape;1012;p37">
              <a:extLst>
                <a:ext uri="{FF2B5EF4-FFF2-40B4-BE49-F238E27FC236}">
                  <a16:creationId xmlns:a16="http://schemas.microsoft.com/office/drawing/2014/main" id="{F9644892-C0EF-4719-BA04-9E382F901547}"/>
                </a:ext>
              </a:extLst>
            </p:cNvPr>
            <p:cNvGrpSpPr/>
            <p:nvPr/>
          </p:nvGrpSpPr>
          <p:grpSpPr>
            <a:xfrm>
              <a:off x="5667646" y="720179"/>
              <a:ext cx="1455282" cy="1508052"/>
              <a:chOff x="5949775" y="2481625"/>
              <a:chExt cx="400600" cy="445825"/>
            </a:xfrm>
          </p:grpSpPr>
          <p:sp>
            <p:nvSpPr>
              <p:cNvPr id="20" name="Google Shape;1013;p37">
                <a:extLst>
                  <a:ext uri="{FF2B5EF4-FFF2-40B4-BE49-F238E27FC236}">
                    <a16:creationId xmlns:a16="http://schemas.microsoft.com/office/drawing/2014/main" id="{6340C987-90E8-45BD-9744-959693F2B7C1}"/>
                  </a:ext>
                </a:extLst>
              </p:cNvPr>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1" name="Google Shape;1014;p37">
                <a:extLst>
                  <a:ext uri="{FF2B5EF4-FFF2-40B4-BE49-F238E27FC236}">
                    <a16:creationId xmlns:a16="http://schemas.microsoft.com/office/drawing/2014/main" id="{B8127CFF-D729-4039-B363-DE2E30F34B16}"/>
                  </a:ext>
                </a:extLst>
              </p:cNvPr>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2" name="Google Shape;1015;p37">
                <a:extLst>
                  <a:ext uri="{FF2B5EF4-FFF2-40B4-BE49-F238E27FC236}">
                    <a16:creationId xmlns:a16="http://schemas.microsoft.com/office/drawing/2014/main" id="{A34D7926-1BF5-41A2-ABF6-4EB28D2E3CE8}"/>
                  </a:ext>
                </a:extLst>
              </p:cNvPr>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3" name="Google Shape;1016;p37">
                <a:extLst>
                  <a:ext uri="{FF2B5EF4-FFF2-40B4-BE49-F238E27FC236}">
                    <a16:creationId xmlns:a16="http://schemas.microsoft.com/office/drawing/2014/main" id="{BDA7031F-14F3-42BB-BF1A-581A449601E9}"/>
                  </a:ext>
                </a:extLst>
              </p:cNvPr>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4" name="Google Shape;1017;p37">
                <a:extLst>
                  <a:ext uri="{FF2B5EF4-FFF2-40B4-BE49-F238E27FC236}">
                    <a16:creationId xmlns:a16="http://schemas.microsoft.com/office/drawing/2014/main" id="{860688C7-7379-4F79-B48B-37BB2F8F1BB5}"/>
                  </a:ext>
                </a:extLst>
              </p:cNvPr>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5" name="Google Shape;1018;p37">
                <a:extLst>
                  <a:ext uri="{FF2B5EF4-FFF2-40B4-BE49-F238E27FC236}">
                    <a16:creationId xmlns:a16="http://schemas.microsoft.com/office/drawing/2014/main" id="{31326B12-74BE-41D1-9DE1-420DEE9F5956}"/>
                  </a:ext>
                </a:extLst>
              </p:cNvPr>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6" name="Google Shape;1019;p37">
                <a:extLst>
                  <a:ext uri="{FF2B5EF4-FFF2-40B4-BE49-F238E27FC236}">
                    <a16:creationId xmlns:a16="http://schemas.microsoft.com/office/drawing/2014/main" id="{B5EBD6C3-0B31-4129-B633-24A4F40968B1}"/>
                  </a:ext>
                </a:extLst>
              </p:cNvPr>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7" name="Google Shape;1020;p37">
                <a:extLst>
                  <a:ext uri="{FF2B5EF4-FFF2-40B4-BE49-F238E27FC236}">
                    <a16:creationId xmlns:a16="http://schemas.microsoft.com/office/drawing/2014/main" id="{1AFB1831-0A11-44F4-9E99-C6068AD7652D}"/>
                  </a:ext>
                </a:extLst>
              </p:cNvPr>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8" name="Google Shape;1021;p37">
                <a:extLst>
                  <a:ext uri="{FF2B5EF4-FFF2-40B4-BE49-F238E27FC236}">
                    <a16:creationId xmlns:a16="http://schemas.microsoft.com/office/drawing/2014/main" id="{0D98D401-A015-43C4-98C9-1E890FCB366E}"/>
                  </a:ext>
                </a:extLst>
              </p:cNvPr>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9" name="Google Shape;1022;p37">
                <a:extLst>
                  <a:ext uri="{FF2B5EF4-FFF2-40B4-BE49-F238E27FC236}">
                    <a16:creationId xmlns:a16="http://schemas.microsoft.com/office/drawing/2014/main" id="{DC9F4953-D613-4BAE-A0F8-8C2B5343418E}"/>
                  </a:ext>
                </a:extLst>
              </p:cNvPr>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0" name="Google Shape;1023;p37">
                <a:extLst>
                  <a:ext uri="{FF2B5EF4-FFF2-40B4-BE49-F238E27FC236}">
                    <a16:creationId xmlns:a16="http://schemas.microsoft.com/office/drawing/2014/main" id="{96F5AC51-0D0D-49AC-89F8-F2C9B2DB7093}"/>
                  </a:ext>
                </a:extLst>
              </p:cNvPr>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1" name="Google Shape;1024;p37">
                <a:extLst>
                  <a:ext uri="{FF2B5EF4-FFF2-40B4-BE49-F238E27FC236}">
                    <a16:creationId xmlns:a16="http://schemas.microsoft.com/office/drawing/2014/main" id="{31238E7F-4FFC-4B58-95F6-EE9D30F4D03E}"/>
                  </a:ext>
                </a:extLst>
              </p:cNvPr>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2" name="Google Shape;1025;p37">
                <a:extLst>
                  <a:ext uri="{FF2B5EF4-FFF2-40B4-BE49-F238E27FC236}">
                    <a16:creationId xmlns:a16="http://schemas.microsoft.com/office/drawing/2014/main" id="{D34387A4-6E88-467C-8246-629F8F099D0E}"/>
                  </a:ext>
                </a:extLst>
              </p:cNvPr>
              <p:cNvSpPr/>
              <p:nvPr/>
            </p:nvSpPr>
            <p:spPr>
              <a:xfrm>
                <a:off x="6209999" y="2617577"/>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3" name="Google Shape;1026;p37">
                <a:extLst>
                  <a:ext uri="{FF2B5EF4-FFF2-40B4-BE49-F238E27FC236}">
                    <a16:creationId xmlns:a16="http://schemas.microsoft.com/office/drawing/2014/main" id="{31D083EE-A28F-4E60-95F6-03CD31FC39D1}"/>
                  </a:ext>
                </a:extLst>
              </p:cNvPr>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4" name="Google Shape;1027;p37">
                <a:extLst>
                  <a:ext uri="{FF2B5EF4-FFF2-40B4-BE49-F238E27FC236}">
                    <a16:creationId xmlns:a16="http://schemas.microsoft.com/office/drawing/2014/main" id="{FABE378A-BC2B-4BE5-87F2-A1D9D777F556}"/>
                  </a:ext>
                </a:extLst>
              </p:cNvPr>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5" name="Google Shape;1028;p37">
                <a:extLst>
                  <a:ext uri="{FF2B5EF4-FFF2-40B4-BE49-F238E27FC236}">
                    <a16:creationId xmlns:a16="http://schemas.microsoft.com/office/drawing/2014/main" id="{7F2F8B99-0A67-4DBD-A6DF-167137DC9A3B}"/>
                  </a:ext>
                </a:extLst>
              </p:cNvPr>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6" name="Google Shape;1029;p37">
                <a:extLst>
                  <a:ext uri="{FF2B5EF4-FFF2-40B4-BE49-F238E27FC236}">
                    <a16:creationId xmlns:a16="http://schemas.microsoft.com/office/drawing/2014/main" id="{BFDA3351-EADE-48F4-B9DF-A3F04308C929}"/>
                  </a:ext>
                </a:extLst>
              </p:cNvPr>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7" name="Google Shape;1030;p37">
                <a:extLst>
                  <a:ext uri="{FF2B5EF4-FFF2-40B4-BE49-F238E27FC236}">
                    <a16:creationId xmlns:a16="http://schemas.microsoft.com/office/drawing/2014/main" id="{9C2A8D7C-F1A5-4E9D-81EB-6114071E23B6}"/>
                  </a:ext>
                </a:extLst>
              </p:cNvPr>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grpSp>
      <p:pic>
        <p:nvPicPr>
          <p:cNvPr id="4" name="Picture 3">
            <a:extLst>
              <a:ext uri="{FF2B5EF4-FFF2-40B4-BE49-F238E27FC236}">
                <a16:creationId xmlns:a16="http://schemas.microsoft.com/office/drawing/2014/main" id="{008F087D-DC18-430D-A6CD-41FEB4F86039}"/>
              </a:ext>
            </a:extLst>
          </p:cNvPr>
          <p:cNvPicPr>
            <a:picLocks noChangeAspect="1"/>
          </p:cNvPicPr>
          <p:nvPr/>
        </p:nvPicPr>
        <p:blipFill>
          <a:blip r:embed="rId2"/>
          <a:stretch>
            <a:fillRect/>
          </a:stretch>
        </p:blipFill>
        <p:spPr>
          <a:xfrm>
            <a:off x="1166812" y="1433512"/>
            <a:ext cx="8955309" cy="1976438"/>
          </a:xfrm>
          <a:prstGeom prst="rect">
            <a:avLst/>
          </a:prstGeom>
        </p:spPr>
      </p:pic>
    </p:spTree>
    <p:extLst>
      <p:ext uri="{BB962C8B-B14F-4D97-AF65-F5344CB8AC3E}">
        <p14:creationId xmlns:p14="http://schemas.microsoft.com/office/powerpoint/2010/main" val="6110804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1+#ppt_w/2"/>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752498" y="129582"/>
            <a:ext cx="10239351" cy="888377"/>
            <a:chOff x="1304949" y="670174"/>
            <a:chExt cx="9390836" cy="888377"/>
          </a:xfrm>
        </p:grpSpPr>
        <p:grpSp>
          <p:nvGrpSpPr>
            <p:cNvPr id="14" name="Group 13"/>
            <p:cNvGrpSpPr/>
            <p:nvPr/>
          </p:nvGrpSpPr>
          <p:grpSpPr>
            <a:xfrm>
              <a:off x="1496216" y="813881"/>
              <a:ext cx="9199569" cy="713323"/>
              <a:chOff x="1235349" y="1087529"/>
              <a:chExt cx="9960347" cy="713323"/>
            </a:xfrm>
          </p:grpSpPr>
          <p:sp>
            <p:nvSpPr>
              <p:cNvPr id="17" name="矩形 10"/>
              <p:cNvSpPr/>
              <p:nvPr/>
            </p:nvSpPr>
            <p:spPr>
              <a:xfrm>
                <a:off x="1235349" y="1147615"/>
                <a:ext cx="9960347" cy="65323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8" name="TextBox 17"/>
              <p:cNvSpPr txBox="1"/>
              <p:nvPr/>
            </p:nvSpPr>
            <p:spPr>
              <a:xfrm>
                <a:off x="2003666" y="1087529"/>
                <a:ext cx="9119365" cy="666657"/>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Em hãy nhận xét hành vi của các bạn dưới đây:</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15" name="椭圆 23"/>
            <p:cNvSpPr/>
            <p:nvPr/>
          </p:nvSpPr>
          <p:spPr>
            <a:xfrm>
              <a:off x="1304949" y="670174"/>
              <a:ext cx="888377" cy="888377"/>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65000"/>
                    <a:lumOff val="35000"/>
                  </a:prstClr>
                </a:solidFill>
                <a:effectLst/>
                <a:uLnTx/>
                <a:uFillTx/>
                <a:latin typeface="字魂64号-萌趣软糖体" panose="00000500000000000000" charset="-122"/>
                <a:ea typeface="字魂64号-萌趣软糖体" panose="00000500000000000000" charset="-122"/>
                <a:cs typeface="+mn-cs"/>
              </a:endParaRPr>
            </a:p>
          </p:txBody>
        </p:sp>
        <p:sp>
          <p:nvSpPr>
            <p:cNvPr id="16" name="TextBox 15"/>
            <p:cNvSpPr txBox="1"/>
            <p:nvPr/>
          </p:nvSpPr>
          <p:spPr>
            <a:xfrm>
              <a:off x="1498673" y="737015"/>
              <a:ext cx="605118" cy="754694"/>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UTM Showcard" panose="02040603050506020204" pitchFamily="18" charset="0"/>
                  <a:ea typeface="+mn-ea"/>
                  <a:cs typeface="+mn-cs"/>
                </a:rPr>
                <a:t>2</a:t>
              </a:r>
            </a:p>
          </p:txBody>
        </p:sp>
      </p:grpSp>
      <p:pic>
        <p:nvPicPr>
          <p:cNvPr id="3" name="Picture 2">
            <a:extLst>
              <a:ext uri="{FF2B5EF4-FFF2-40B4-BE49-F238E27FC236}">
                <a16:creationId xmlns:a16="http://schemas.microsoft.com/office/drawing/2014/main" id="{E0583900-5258-48A1-89EB-095B920CDEAC}"/>
              </a:ext>
            </a:extLst>
          </p:cNvPr>
          <p:cNvPicPr>
            <a:picLocks noChangeAspect="1"/>
          </p:cNvPicPr>
          <p:nvPr/>
        </p:nvPicPr>
        <p:blipFill>
          <a:blip r:embed="rId2"/>
          <a:stretch>
            <a:fillRect/>
          </a:stretch>
        </p:blipFill>
        <p:spPr>
          <a:xfrm>
            <a:off x="1576387" y="1381124"/>
            <a:ext cx="7680123" cy="4143375"/>
          </a:xfrm>
          <a:prstGeom prst="rect">
            <a:avLst/>
          </a:prstGeom>
        </p:spPr>
      </p:pic>
      <p:grpSp>
        <p:nvGrpSpPr>
          <p:cNvPr id="20" name="Group 19">
            <a:extLst>
              <a:ext uri="{FF2B5EF4-FFF2-40B4-BE49-F238E27FC236}">
                <a16:creationId xmlns:a16="http://schemas.microsoft.com/office/drawing/2014/main" id="{DF1D1136-AEC5-4F2D-882D-E654849597F5}"/>
              </a:ext>
            </a:extLst>
          </p:cNvPr>
          <p:cNvGrpSpPr/>
          <p:nvPr/>
        </p:nvGrpSpPr>
        <p:grpSpPr>
          <a:xfrm>
            <a:off x="8131753" y="4293863"/>
            <a:ext cx="3291683" cy="1800128"/>
            <a:chOff x="203200" y="3859933"/>
            <a:chExt cx="4928176" cy="2812019"/>
          </a:xfrm>
        </p:grpSpPr>
        <p:pic>
          <p:nvPicPr>
            <p:cNvPr id="21" name="Picture 20">
              <a:extLst>
                <a:ext uri="{FF2B5EF4-FFF2-40B4-BE49-F238E27FC236}">
                  <a16:creationId xmlns:a16="http://schemas.microsoft.com/office/drawing/2014/main" id="{7DB77964-821E-4D64-88D1-60C1C8940620}"/>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65799" y="4003780"/>
              <a:ext cx="4665577" cy="2668172"/>
            </a:xfrm>
            <a:prstGeom prst="rect">
              <a:avLst/>
            </a:prstGeom>
          </p:spPr>
        </p:pic>
        <p:sp>
          <p:nvSpPr>
            <p:cNvPr id="22" name="TextBox 21">
              <a:extLst>
                <a:ext uri="{FF2B5EF4-FFF2-40B4-BE49-F238E27FC236}">
                  <a16:creationId xmlns:a16="http://schemas.microsoft.com/office/drawing/2014/main" id="{6F2E5885-4590-4F86-A473-855A779A7CF6}"/>
                </a:ext>
              </a:extLst>
            </p:cNvPr>
            <p:cNvSpPr txBox="1"/>
            <p:nvPr/>
          </p:nvSpPr>
          <p:spPr>
            <a:xfrm>
              <a:off x="203200" y="3859933"/>
              <a:ext cx="4928176" cy="7211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Thảo</a:t>
              </a:r>
              <a:r>
                <a:rPr kumimoji="0" lang="en-US" sz="24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luận</a:t>
              </a:r>
              <a:r>
                <a:rPr kumimoji="0" lang="en-US" sz="24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nhóm</a:t>
              </a:r>
              <a:r>
                <a:rPr kumimoji="0" lang="en-US" sz="24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4</a:t>
              </a:r>
              <a:endParaRPr kumimoji="0" lang="en-US" sz="40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14372107"/>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DB05416F-F8A3-4BB3-92B2-ABB34158D6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3549" y="454076"/>
            <a:ext cx="4897700" cy="3735840"/>
          </a:xfrm>
          <a:prstGeom prst="rect">
            <a:avLst/>
          </a:prstGeom>
        </p:spPr>
      </p:pic>
      <p:pic>
        <p:nvPicPr>
          <p:cNvPr id="10" name="Picture 3">
            <a:extLst>
              <a:ext uri="{FF2B5EF4-FFF2-40B4-BE49-F238E27FC236}">
                <a16:creationId xmlns:a16="http://schemas.microsoft.com/office/drawing/2014/main" id="{8AB12FC9-365E-4346-B363-E4C51198588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00633" y="3276599"/>
            <a:ext cx="3314733" cy="3391031"/>
          </a:xfrm>
          <a:prstGeom prst="rect">
            <a:avLst/>
          </a:prstGeom>
        </p:spPr>
      </p:pic>
      <p:pic>
        <p:nvPicPr>
          <p:cNvPr id="11" name="Picture 10">
            <a:extLst>
              <a:ext uri="{FF2B5EF4-FFF2-40B4-BE49-F238E27FC236}">
                <a16:creationId xmlns:a16="http://schemas.microsoft.com/office/drawing/2014/main" id="{E1A3C04F-9B5A-4711-B4B0-0F0ADFB49A86}"/>
              </a:ext>
            </a:extLst>
          </p:cNvPr>
          <p:cNvPicPr>
            <a:picLocks noChangeAspect="1"/>
          </p:cNvPicPr>
          <p:nvPr/>
        </p:nvPicPr>
        <p:blipFill>
          <a:blip r:embed="rId5"/>
          <a:stretch>
            <a:fillRect/>
          </a:stretch>
        </p:blipFill>
        <p:spPr>
          <a:xfrm>
            <a:off x="4830197" y="2201329"/>
            <a:ext cx="2804403" cy="1018120"/>
          </a:xfrm>
          <a:prstGeom prst="rect">
            <a:avLst/>
          </a:prstGeom>
        </p:spPr>
      </p:pic>
    </p:spTree>
    <p:extLst>
      <p:ext uri="{BB962C8B-B14F-4D97-AF65-F5344CB8AC3E}">
        <p14:creationId xmlns:p14="http://schemas.microsoft.com/office/powerpoint/2010/main" val="2861398836"/>
      </p:ext>
    </p:extLst>
  </p:cSld>
  <p:clrMapOvr>
    <a:masterClrMapping/>
  </p:clrMapOvr>
  <p:transition spd="slow" advTm="3000">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9E4294-5C53-4C3B-8D39-45251E1C993E}"/>
              </a:ext>
            </a:extLst>
          </p:cNvPr>
          <p:cNvPicPr>
            <a:picLocks noChangeAspect="1"/>
          </p:cNvPicPr>
          <p:nvPr/>
        </p:nvPicPr>
        <p:blipFill>
          <a:blip r:embed="rId2"/>
          <a:stretch>
            <a:fillRect/>
          </a:stretch>
        </p:blipFill>
        <p:spPr>
          <a:xfrm>
            <a:off x="1009650" y="2867024"/>
            <a:ext cx="4416136" cy="2428875"/>
          </a:xfrm>
          <a:prstGeom prst="rect">
            <a:avLst/>
          </a:prstGeom>
        </p:spPr>
      </p:pic>
      <p:sp>
        <p:nvSpPr>
          <p:cNvPr id="9" name="Speech Bubble: Rectangle with Corners Rounded 4">
            <a:extLst>
              <a:ext uri="{FF2B5EF4-FFF2-40B4-BE49-F238E27FC236}">
                <a16:creationId xmlns:a16="http://schemas.microsoft.com/office/drawing/2014/main" id="{1F205D61-8823-43AB-804F-D4DC61D8300E}"/>
              </a:ext>
            </a:extLst>
          </p:cNvPr>
          <p:cNvSpPr/>
          <p:nvPr/>
        </p:nvSpPr>
        <p:spPr>
          <a:xfrm flipH="1">
            <a:off x="5526232" y="1971675"/>
            <a:ext cx="5732318" cy="3092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pitchFamily="34" charset="0"/>
                <a:cs typeface="Calibri" panose="020F0502020204030204" pitchFamily="34" charset="0"/>
              </a:rPr>
              <a:t>Điều này cho thấy Tùng đã tự nhận thức được điểm yếu của bản thân và đã có biện pháp khắc phục điểm yếu bằng cách đọc sách và nhờ cô giáo hướng dẫn và vì vậy Tùng đã có nhiều tiến bộ trong học tập.</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4EF2C2D9-4F63-43B4-803E-E431D2A06E7E}"/>
              </a:ext>
            </a:extLst>
          </p:cNvPr>
          <p:cNvPicPr>
            <a:picLocks noChangeAspect="1"/>
          </p:cNvPicPr>
          <p:nvPr/>
        </p:nvPicPr>
        <p:blipFill>
          <a:blip r:embed="rId3"/>
          <a:stretch>
            <a:fillRect/>
          </a:stretch>
        </p:blipFill>
        <p:spPr>
          <a:xfrm>
            <a:off x="2684936" y="785253"/>
            <a:ext cx="7010400" cy="943704"/>
          </a:xfrm>
          <a:prstGeom prst="rect">
            <a:avLst/>
          </a:prstGeom>
        </p:spPr>
      </p:pic>
    </p:spTree>
    <p:extLst>
      <p:ext uri="{BB962C8B-B14F-4D97-AF65-F5344CB8AC3E}">
        <p14:creationId xmlns:p14="http://schemas.microsoft.com/office/powerpoint/2010/main" val="11891077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TotalTime>
  <Words>361</Words>
  <Application>Microsoft Office PowerPoint</Application>
  <PresentationFormat>Widescreen</PresentationFormat>
  <Paragraphs>28</Paragraphs>
  <Slides>15</Slides>
  <Notes>0</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15</vt:i4>
      </vt:variant>
    </vt:vector>
  </HeadingPairs>
  <TitlesOfParts>
    <vt:vector size="28" baseType="lpstr">
      <vt:lpstr>等线</vt:lpstr>
      <vt:lpstr>等线 Light</vt:lpstr>
      <vt:lpstr>Arial</vt:lpstr>
      <vt:lpstr>Calibri</vt:lpstr>
      <vt:lpstr>Chango</vt:lpstr>
      <vt:lpstr>SVN-Hole Hearted</vt:lpstr>
      <vt:lpstr>Times New Roman</vt:lpstr>
      <vt:lpstr>UTM Avo</vt:lpstr>
      <vt:lpstr>UTM Showcard</vt:lpstr>
      <vt:lpstr>字魂64号-萌趣软糖体</vt:lpstr>
      <vt:lpstr>Office 主题​​</vt:lpstr>
      <vt:lpstr>2_Office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M0</cp:lastModifiedBy>
  <cp:revision>25</cp:revision>
  <dcterms:created xsi:type="dcterms:W3CDTF">2022-10-29T12:15:13Z</dcterms:created>
  <dcterms:modified xsi:type="dcterms:W3CDTF">2023-03-06T05:28:27Z</dcterms:modified>
</cp:coreProperties>
</file>