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9/30/2022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8.png"/><Relationship Id="rId12" Type="http://schemas.openxmlformats.org/officeDocument/2006/relationships/slide" Target="slide6.xml"/><Relationship Id="rId2" Type="http://schemas.openxmlformats.org/officeDocument/2006/relationships/image" Target="../media/image6.jpeg"/><Relationship Id="rId16"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1.GIF"/><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01</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Khởi</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động</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đúng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latin typeface="+mj-lt"/>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latin typeface="+mj-lt"/>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646331"/>
            <a:chOff x="616392" y="487887"/>
            <a:chExt cx="10635705" cy="646331"/>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vi-VN"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 sao phải tắt quạt khi không sử dụng?</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551326"/>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tiết kiệm điện, tránh nguy cơ chập cháy, hư hại quạt.</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2.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Sử</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dụng</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quạt</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điện</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an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toàn</a:t>
            </a:r>
            <a:endParaRPr kumimoji="0" lang="zh-CN" altLang="en-US" sz="6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tại sao các tình huống sử dụng quạt điện trong hình 5 là mất an toàn:</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3" cy="1373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Times New Roman" panose="02020603050405020304" pitchFamily="18" charset="0"/>
                <a:cs typeface="Times New Roman" panose="02020603050405020304" pitchFamily="18" charset="0"/>
              </a:rPr>
              <a:t>Đặt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ghế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dễ</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sự</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khác</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313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03</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Luyện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tập</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04</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Vận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dụng</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đình</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Mỗi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dùng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Dây</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endParaRPr lang="vi-VN"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C.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Thân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Đế</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Bộ</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phần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nối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với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điện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mj-lt"/>
                <a:ea typeface="Arial-Rounded" pitchFamily="34" charset="0"/>
                <a:cs typeface="Arial-Rounded" pitchFamily="34" charset="0"/>
              </a:rPr>
              <a:t>C. </a:t>
            </a:r>
            <a:r>
              <a:rPr lang="en-US" sz="4400" dirty="0" err="1">
                <a:solidFill>
                  <a:prstClr val="white"/>
                </a:solidFill>
                <a:latin typeface="+mj-lt"/>
                <a:ea typeface="Arial-Rounded" pitchFamily="34" charset="0"/>
                <a:cs typeface="Arial-Rounded" pitchFamily="34" charset="0"/>
              </a:rPr>
              <a:t>Cánh</a:t>
            </a:r>
            <a:r>
              <a:rPr lang="en-US" sz="4400" dirty="0">
                <a:solidFill>
                  <a:prstClr val="white"/>
                </a:solidFill>
                <a:latin typeface="+mj-lt"/>
                <a:ea typeface="Arial-Rounded" pitchFamily="34" charset="0"/>
                <a:cs typeface="Arial-Rounded" pitchFamily="34" charset="0"/>
              </a:rPr>
              <a:t> </a:t>
            </a:r>
            <a:r>
              <a:rPr lang="en-US" sz="4400" dirty="0" err="1">
                <a:solidFill>
                  <a:prstClr val="white"/>
                </a:solidFill>
                <a:latin typeface="+mj-lt"/>
                <a:ea typeface="Arial-Rounded" pitchFamily="34" charset="0"/>
                <a:cs typeface="Arial-Rounded" pitchFamily="34" charset="0"/>
              </a:rPr>
              <a:t>quạt</a:t>
            </a:r>
            <a:endParaRPr lang="vi-VN" sz="4400" dirty="0">
              <a:solidFill>
                <a:prstClr val="white"/>
              </a:solidFill>
              <a:latin typeface="+mj-lt"/>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Than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Đế</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Bộ</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phần</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tạo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ra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gió</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2009</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cánh</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được</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chế</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tạo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vào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năm</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C.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ổ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cắm</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cánh</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4.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điều</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khiển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tính</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năng</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nổi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bật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Times New Roman" panose="02020603050405020304" pitchFamily="18" charset="0"/>
                <a:ea typeface="Arial"/>
                <a:cs typeface="Times New Roman" panose="02020603050405020304" pitchFamily="18" charset="0"/>
                <a:sym typeface="Arial"/>
              </a:rPr>
              <a:t>Thứ</a:t>
            </a:r>
            <a:r>
              <a:rPr lang="en-US" sz="3200" kern="0" dirty="0">
                <a:solidFill>
                  <a:schemeClr val="bg1"/>
                </a:solidFill>
                <a:latin typeface="Times New Roman" panose="02020603050405020304" pitchFamily="18" charset="0"/>
                <a:ea typeface="Arial"/>
                <a:cs typeface="Times New Roman" panose="02020603050405020304" pitchFamily="18" charset="0"/>
                <a:sym typeface="Arial"/>
              </a:rPr>
              <a:t> … </a:t>
            </a:r>
            <a:r>
              <a:rPr lang="en-US" sz="3200" kern="0" dirty="0" err="1">
                <a:solidFill>
                  <a:schemeClr val="bg1"/>
                </a:solidFill>
                <a:latin typeface="Times New Roman" panose="02020603050405020304" pitchFamily="18" charset="0"/>
                <a:ea typeface="Arial"/>
                <a:cs typeface="Times New Roman" panose="02020603050405020304" pitchFamily="18" charset="0"/>
                <a:sym typeface="Arial"/>
              </a:rPr>
              <a:t>ngày</a:t>
            </a:r>
            <a:r>
              <a:rPr lang="en-US" sz="3200" kern="0" dirty="0">
                <a:solidFill>
                  <a:schemeClr val="bg1"/>
                </a:solidFill>
                <a:latin typeface="Times New Roman" panose="02020603050405020304" pitchFamily="18" charset="0"/>
                <a:ea typeface="Arial"/>
                <a:cs typeface="Times New Roman" panose="02020603050405020304" pitchFamily="18" charset="0"/>
                <a:sym typeface="Arial"/>
              </a:rPr>
              <a:t> … </a:t>
            </a:r>
            <a:r>
              <a:rPr lang="en-US" sz="3200" kern="0" dirty="0" err="1">
                <a:solidFill>
                  <a:schemeClr val="bg1"/>
                </a:solidFill>
                <a:latin typeface="Times New Roman" panose="02020603050405020304" pitchFamily="18" charset="0"/>
                <a:ea typeface="Arial"/>
                <a:cs typeface="Times New Roman" panose="02020603050405020304" pitchFamily="18" charset="0"/>
                <a:sym typeface="Arial"/>
              </a:rPr>
              <a:t>tháng</a:t>
            </a:r>
            <a:r>
              <a:rPr lang="en-US" sz="3200" kern="0" dirty="0">
                <a:solidFill>
                  <a:schemeClr val="bg1"/>
                </a:solidFill>
                <a:latin typeface="Times New Roman" panose="02020603050405020304" pitchFamily="18" charset="0"/>
                <a:ea typeface="Arial"/>
                <a:cs typeface="Times New Roman" panose="02020603050405020304" pitchFamily="18" charset="0"/>
                <a:sym typeface="Arial"/>
              </a:rPr>
              <a:t> … </a:t>
            </a:r>
            <a:r>
              <a:rPr lang="en-US" sz="3200" kern="0" dirty="0" err="1">
                <a:solidFill>
                  <a:schemeClr val="bg1"/>
                </a:solidFill>
                <a:latin typeface="Times New Roman" panose="02020603050405020304" pitchFamily="18" charset="0"/>
                <a:ea typeface="Arial"/>
                <a:cs typeface="Times New Roman" panose="02020603050405020304" pitchFamily="18" charset="0"/>
                <a:sym typeface="Arial"/>
              </a:rPr>
              <a:t>năm</a:t>
            </a:r>
            <a:r>
              <a:rPr lang="en-US" sz="3200" kern="0" dirty="0">
                <a:solidFill>
                  <a:schemeClr val="bg1"/>
                </a:solidFill>
                <a:latin typeface="Times New Roman" panose="02020603050405020304" pitchFamily="18" charset="0"/>
                <a:ea typeface="Arial"/>
                <a:cs typeface="Times New Roman" panose="02020603050405020304" pitchFamily="18" charset="0"/>
                <a:sym typeface="Arial"/>
              </a:rPr>
              <a:t> 2022</a:t>
            </a:r>
            <a:endParaRPr sz="3200" kern="0" dirty="0">
              <a:solidFill>
                <a:schemeClr val="bg1"/>
              </a:solidFill>
              <a:latin typeface="Times New Roman" panose="02020603050405020304" pitchFamily="18" charset="0"/>
              <a:ea typeface="Arial"/>
              <a:cs typeface="Times New Roman" panose="02020603050405020304" pitchFamily="18" charset="0"/>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6148215"/>
            <a:chOff x="781991" y="44579"/>
            <a:chExt cx="10575004" cy="6148215"/>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endParaRPr kumimoji="0" lang="zh-CN" altLang="en-US"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677585"/>
            <a:chOff x="6595396" y="1327445"/>
            <a:chExt cx="4372210" cy="677585"/>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B</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endParaRPr kumimoji="0" lang="zh-CN" altLang="en-US"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1892361"/>
            <a:chOff x="6595396" y="1289942"/>
            <a:chExt cx="4372210" cy="681362"/>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652994"/>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N</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hận biết và phòng tránh được những tình huống mất an toàn khi sử dụng quạt điện.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607</Words>
  <Application>Microsoft Office PowerPoint</Application>
  <PresentationFormat>Widescreen</PresentationFormat>
  <Paragraphs>185</Paragraphs>
  <Slides>29</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微软雅黑</vt:lpstr>
      <vt:lpstr>宋体</vt:lpstr>
      <vt:lpstr>Arial</vt:lpstr>
      <vt:lpstr>Arial-Rounded</vt:lpstr>
      <vt:lpstr>Calibri</vt:lpstr>
      <vt:lpstr>Georgia</vt:lpstr>
      <vt:lpstr>Quicksand</vt:lpstr>
      <vt:lpstr>Times New Roman</vt:lpstr>
      <vt:lpstr>字体视界-熊孩子体</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31</cp:revision>
  <dcterms:created xsi:type="dcterms:W3CDTF">2022-07-21T06:30:32Z</dcterms:created>
  <dcterms:modified xsi:type="dcterms:W3CDTF">2022-09-30T07:31:18Z</dcterms:modified>
</cp:coreProperties>
</file>