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0" r:id="rId3"/>
    <p:sldMasterId id="2147483683" r:id="rId4"/>
  </p:sldMasterIdLst>
  <p:notesMasterIdLst>
    <p:notesMasterId r:id="rId21"/>
  </p:notesMasterIdLst>
  <p:sldIdLst>
    <p:sldId id="341" r:id="rId5"/>
    <p:sldId id="284" r:id="rId6"/>
    <p:sldId id="479" r:id="rId7"/>
    <p:sldId id="480" r:id="rId8"/>
    <p:sldId id="481" r:id="rId9"/>
    <p:sldId id="482" r:id="rId10"/>
    <p:sldId id="283" r:id="rId11"/>
    <p:sldId id="292" r:id="rId12"/>
    <p:sldId id="304" r:id="rId13"/>
    <p:sldId id="483" r:id="rId14"/>
    <p:sldId id="386" r:id="rId15"/>
    <p:sldId id="484" r:id="rId16"/>
    <p:sldId id="485" r:id="rId17"/>
    <p:sldId id="259" r:id="rId18"/>
    <p:sldId id="266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28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E633-8731-494F-A30D-8347E1625E73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06232-B29F-4620-89E7-F567321B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5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45642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1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6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4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9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9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1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3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4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415561" y="39495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34605" y="1090111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>
              <a:latin typeface="Arial" panose="020B0604020202020204" pitchFamily="34" charset="0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>
              <a:latin typeface="Arial" panose="020B0604020202020204" pitchFamily="34" charset="0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>
              <a:latin typeface="Arial" panose="020B0604020202020204" pitchFamily="34" charset="0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latin typeface="Arial" panose="020B0604020202020204" pitchFamily="34" charset="0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190586" y="1572169"/>
            <a:ext cx="486897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083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4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49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69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41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61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3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96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98181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31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55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93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560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12782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89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53055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95438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69787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0E6D5D6B-E2E0-480A-8CE7-83840D595A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2859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4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72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62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47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1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4.jpeg"/><Relationship Id="rId12" Type="http://schemas.openxmlformats.org/officeDocument/2006/relationships/image" Target="../media/image15.jpe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0.jpeg"/><Relationship Id="rId10" Type="http://schemas.openxmlformats.org/officeDocument/2006/relationships/image" Target="../media/image16.png"/><Relationship Id="rId19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microsoft.com/office/2007/relationships/hdphoto" Target="../media/hdphoto5.wdp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jpeg"/><Relationship Id="rId18" Type="http://schemas.openxmlformats.org/officeDocument/2006/relationships/image" Target="../media/image20.jpeg"/><Relationship Id="rId3" Type="http://schemas.microsoft.com/office/2007/relationships/media" Target="../media/media2.mp3"/><Relationship Id="rId7" Type="http://schemas.openxmlformats.org/officeDocument/2006/relationships/image" Target="../media/image26.jpeg"/><Relationship Id="rId12" Type="http://schemas.openxmlformats.org/officeDocument/2006/relationships/image" Target="../media/image18.jpe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4.xml"/><Relationship Id="rId15" Type="http://schemas.microsoft.com/office/2007/relationships/hdphoto" Target="../media/hdphoto3.wdp"/><Relationship Id="rId10" Type="http://schemas.openxmlformats.org/officeDocument/2006/relationships/image" Target="../media/image15.jpe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D8879D-C92E-4A7E-9CDD-7F1B2BB0D38D}"/>
              </a:ext>
            </a:extLst>
          </p:cNvPr>
          <p:cNvSpPr txBox="1"/>
          <p:nvPr/>
        </p:nvSpPr>
        <p:spPr>
          <a:xfrm>
            <a:off x="3503712" y="52251"/>
            <a:ext cx="5134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TRƯỜNG TIỂU HỌC ÁI MỘ B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47AFC9-E8B7-41F6-A566-CFD6AA6900A3}"/>
              </a:ext>
            </a:extLst>
          </p:cNvPr>
          <p:cNvCxnSpPr/>
          <p:nvPr/>
        </p:nvCxnSpPr>
        <p:spPr>
          <a:xfrm>
            <a:off x="4441373" y="1003227"/>
            <a:ext cx="33597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D71DFB0-0FCF-448B-935A-2C7FB34140CD}"/>
              </a:ext>
            </a:extLst>
          </p:cNvPr>
          <p:cNvSpPr txBox="1"/>
          <p:nvPr/>
        </p:nvSpPr>
        <p:spPr>
          <a:xfrm>
            <a:off x="1670304" y="3145533"/>
            <a:ext cx="885139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92D050"/>
                </a:solidFill>
                <a:latin typeface="Arial" panose="020B0604020202020204" pitchFamily="34" charset="0"/>
              </a:rPr>
              <a:t>BÀI GIẢNG ĐIỆN TỬ LỚP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0EE91-0431-4530-8D89-C40B701BE97B}"/>
              </a:ext>
            </a:extLst>
          </p:cNvPr>
          <p:cNvSpPr txBox="1"/>
          <p:nvPr/>
        </p:nvSpPr>
        <p:spPr>
          <a:xfrm>
            <a:off x="1798398" y="4007308"/>
            <a:ext cx="8544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latin typeface="Arial" panose="020B0604020202020204" pitchFamily="34" charset="0"/>
              </a:rPr>
              <a:t>MÔN: TỰ NHIÊN VÀ XÃ HỘI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2F5F35-EC23-4BD9-BB89-17DBEEE0A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734" y="1384663"/>
            <a:ext cx="1528791" cy="15287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3897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324225" y="16888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vi-VN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BD7B-5069-45FA-AFCE-A2731299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686717"/>
              </p:ext>
            </p:extLst>
          </p:nvPr>
        </p:nvGraphicFramePr>
        <p:xfrm>
          <a:off x="1047751" y="1130458"/>
          <a:ext cx="10429874" cy="2355690"/>
        </p:xfrm>
        <a:graphic>
          <a:graphicData uri="http://schemas.openxmlformats.org/drawingml/2006/table">
            <a:tbl>
              <a:tblPr/>
              <a:tblGrid>
                <a:gridCol w="3441859">
                  <a:extLst>
                    <a:ext uri="{9D8B030D-6E8A-4147-A177-3AD203B41FA5}">
                      <a16:colId xmlns:a16="http://schemas.microsoft.com/office/drawing/2014/main" val="1668583745"/>
                    </a:ext>
                  </a:extLst>
                </a:gridCol>
                <a:gridCol w="3441859">
                  <a:extLst>
                    <a:ext uri="{9D8B030D-6E8A-4147-A177-3AD203B41FA5}">
                      <a16:colId xmlns:a16="http://schemas.microsoft.com/office/drawing/2014/main" val="548364777"/>
                    </a:ext>
                  </a:extLst>
                </a:gridCol>
                <a:gridCol w="3546156">
                  <a:extLst>
                    <a:ext uri="{9D8B030D-6E8A-4147-A177-3AD203B41FA5}">
                      <a16:colId xmlns:a16="http://schemas.microsoft.com/office/drawing/2014/main" val="2839325052"/>
                    </a:ext>
                  </a:extLst>
                </a:gridCol>
              </a:tblGrid>
              <a:tr h="575034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 loại động vật theo cơ quan di chuyển</a:t>
                      </a:r>
                      <a:endParaRPr lang="vi-VN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84367"/>
                  </a:ext>
                </a:extLst>
              </a:tr>
              <a:tr h="10755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8335"/>
                  </a:ext>
                </a:extLst>
              </a:tr>
              <a:tr h="705074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18853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6EEB51-8BF6-4DED-9FEE-C2B7BEE34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680424"/>
              </p:ext>
            </p:extLst>
          </p:nvPr>
        </p:nvGraphicFramePr>
        <p:xfrm>
          <a:off x="1066800" y="4003198"/>
          <a:ext cx="10277476" cy="2283301"/>
        </p:xfrm>
        <a:graphic>
          <a:graphicData uri="http://schemas.openxmlformats.org/drawingml/2006/table">
            <a:tbl>
              <a:tblPr/>
              <a:tblGrid>
                <a:gridCol w="2569369">
                  <a:extLst>
                    <a:ext uri="{9D8B030D-6E8A-4147-A177-3AD203B41FA5}">
                      <a16:colId xmlns:a16="http://schemas.microsoft.com/office/drawing/2014/main" val="2026305646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07858325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3019550148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854080535"/>
                    </a:ext>
                  </a:extLst>
                </a:gridCol>
              </a:tblGrid>
              <a:tr h="589929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theo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lớp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bao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648559"/>
                  </a:ext>
                </a:extLst>
              </a:tr>
              <a:tr h="11034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cứng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87446"/>
                  </a:ext>
                </a:extLst>
              </a:tr>
              <a:tr h="589929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79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8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2462" y="1966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200400" y="87373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Phiếu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BD7B-5069-45FA-AFCE-A2731299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775428"/>
              </p:ext>
            </p:extLst>
          </p:nvPr>
        </p:nvGraphicFramePr>
        <p:xfrm>
          <a:off x="923926" y="1835307"/>
          <a:ext cx="10429874" cy="2918242"/>
        </p:xfrm>
        <a:graphic>
          <a:graphicData uri="http://schemas.openxmlformats.org/drawingml/2006/table">
            <a:tbl>
              <a:tblPr/>
              <a:tblGrid>
                <a:gridCol w="3441859">
                  <a:extLst>
                    <a:ext uri="{9D8B030D-6E8A-4147-A177-3AD203B41FA5}">
                      <a16:colId xmlns:a16="http://schemas.microsoft.com/office/drawing/2014/main" val="1668583745"/>
                    </a:ext>
                  </a:extLst>
                </a:gridCol>
                <a:gridCol w="3441859">
                  <a:extLst>
                    <a:ext uri="{9D8B030D-6E8A-4147-A177-3AD203B41FA5}">
                      <a16:colId xmlns:a16="http://schemas.microsoft.com/office/drawing/2014/main" val="548364777"/>
                    </a:ext>
                  </a:extLst>
                </a:gridCol>
                <a:gridCol w="3546156">
                  <a:extLst>
                    <a:ext uri="{9D8B030D-6E8A-4147-A177-3AD203B41FA5}">
                      <a16:colId xmlns:a16="http://schemas.microsoft.com/office/drawing/2014/main" val="2839325052"/>
                    </a:ext>
                  </a:extLst>
                </a:gridCol>
              </a:tblGrid>
              <a:tr h="89900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 loại động vật theo cơ quan di chuyển</a:t>
                      </a:r>
                      <a:endParaRPr lang="vi-VN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84367"/>
                  </a:ext>
                </a:extLst>
              </a:tr>
              <a:tr h="9042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8335"/>
                  </a:ext>
                </a:extLst>
              </a:tr>
              <a:tr h="110230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1885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1CF2D79-44B9-4BB2-B562-E3164E4FC8B3}"/>
              </a:ext>
            </a:extLst>
          </p:cNvPr>
          <p:cNvSpPr txBox="1"/>
          <p:nvPr/>
        </p:nvSpPr>
        <p:spPr>
          <a:xfrm>
            <a:off x="1114424" y="3705225"/>
            <a:ext cx="3238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trâu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cua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A3F08-ED21-4FF2-BD7B-B5C72551C980}"/>
              </a:ext>
            </a:extLst>
          </p:cNvPr>
          <p:cNvSpPr txBox="1"/>
          <p:nvPr/>
        </p:nvSpPr>
        <p:spPr>
          <a:xfrm>
            <a:off x="5429249" y="3724275"/>
            <a:ext cx="323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35E9E-163D-4E58-AE23-407464DE751F}"/>
              </a:ext>
            </a:extLst>
          </p:cNvPr>
          <p:cNvSpPr txBox="1"/>
          <p:nvPr/>
        </p:nvSpPr>
        <p:spPr>
          <a:xfrm>
            <a:off x="7810499" y="3657600"/>
            <a:ext cx="3429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thiên nga, con chim sẻ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4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200400" y="87373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Phiếu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45ADCAA-35F9-4E98-B703-768D66A8F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475178"/>
              </p:ext>
            </p:extLst>
          </p:nvPr>
        </p:nvGraphicFramePr>
        <p:xfrm>
          <a:off x="895350" y="2066925"/>
          <a:ext cx="10277476" cy="2933700"/>
        </p:xfrm>
        <a:graphic>
          <a:graphicData uri="http://schemas.openxmlformats.org/drawingml/2006/table">
            <a:tbl>
              <a:tblPr/>
              <a:tblGrid>
                <a:gridCol w="2569369">
                  <a:extLst>
                    <a:ext uri="{9D8B030D-6E8A-4147-A177-3AD203B41FA5}">
                      <a16:colId xmlns:a16="http://schemas.microsoft.com/office/drawing/2014/main" val="2026305646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07858325"/>
                    </a:ext>
                  </a:extLst>
                </a:gridCol>
                <a:gridCol w="2747962">
                  <a:extLst>
                    <a:ext uri="{9D8B030D-6E8A-4147-A177-3AD203B41FA5}">
                      <a16:colId xmlns:a16="http://schemas.microsoft.com/office/drawing/2014/main" val="3019550148"/>
                    </a:ext>
                  </a:extLst>
                </a:gridCol>
                <a:gridCol w="2390776">
                  <a:extLst>
                    <a:ext uri="{9D8B030D-6E8A-4147-A177-3AD203B41FA5}">
                      <a16:colId xmlns:a16="http://schemas.microsoft.com/office/drawing/2014/main" val="1854080535"/>
                    </a:ext>
                  </a:extLst>
                </a:gridCol>
              </a:tblGrid>
              <a:tr h="71437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theo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lớp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bao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648559"/>
                  </a:ext>
                </a:extLst>
              </a:tr>
              <a:tr h="926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cứng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87446"/>
                  </a:ext>
                </a:extLst>
              </a:tr>
              <a:tr h="1292953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791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143F623-7FA7-409F-B2B3-A1649E577A0B}"/>
              </a:ext>
            </a:extLst>
          </p:cNvPr>
          <p:cNvSpPr txBox="1"/>
          <p:nvPr/>
        </p:nvSpPr>
        <p:spPr>
          <a:xfrm>
            <a:off x="1019174" y="4019550"/>
            <a:ext cx="23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cua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1BE37-97D8-4360-A5D1-99B345E0C20E}"/>
              </a:ext>
            </a:extLst>
          </p:cNvPr>
          <p:cNvSpPr txBox="1"/>
          <p:nvPr/>
        </p:nvSpPr>
        <p:spPr>
          <a:xfrm>
            <a:off x="3667124" y="4038600"/>
            <a:ext cx="23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trê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96B4B3-486F-4323-A0A4-F449DC52B21D}"/>
              </a:ext>
            </a:extLst>
          </p:cNvPr>
          <p:cNvSpPr txBox="1"/>
          <p:nvPr/>
        </p:nvSpPr>
        <p:spPr>
          <a:xfrm>
            <a:off x="6105524" y="3933825"/>
            <a:ext cx="2619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chim thiên nga, con chim sẻ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F55DA9-4806-4B8F-84A1-1D8899E77D0A}"/>
              </a:ext>
            </a:extLst>
          </p:cNvPr>
          <p:cNvSpPr txBox="1"/>
          <p:nvPr/>
        </p:nvSpPr>
        <p:spPr>
          <a:xfrm>
            <a:off x="8782049" y="3905250"/>
            <a:ext cx="227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chó, con trâu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0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4" y="4178595"/>
            <a:ext cx="3199705" cy="2481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9BDE6-5367-4487-A7D1-9809CB8640E6}"/>
              </a:ext>
            </a:extLst>
          </p:cNvPr>
          <p:cNvSpPr txBox="1"/>
          <p:nvPr/>
        </p:nvSpPr>
        <p:spPr>
          <a:xfrm>
            <a:off x="2317898" y="2488019"/>
            <a:ext cx="7623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 tên những động vật khác và phân loại chúng dựa vào cơ quan di chuyển hoặc lớp bao phủ bên ngoài.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5803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Nhóm nào kể đúng (viết lên bảng) nhiều nhất tên con vật di chuyển theo các cách đã nêu (hoặc có lớp che phủ bên ngoài như đã nêu) là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thắng cuộc.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1286541" y="0"/>
            <a:ext cx="9983972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AI NHANH</a:t>
            </a:r>
            <a:r>
              <a:rPr kumimoji="0" lang="en-US" sz="8800" b="0" i="0" u="none" strike="noStrike" kern="1200" cap="none" spc="0" normalizeH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– AI ĐÚNG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3CAF5-3159-4B82-B79A-4F2AD5C57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756" y="2910401"/>
            <a:ext cx="924233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80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5011838" y="627349"/>
            <a:ext cx="7180162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1D648-86F6-49B4-990F-9E4AD13E4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216" y="1821811"/>
            <a:ext cx="374326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901619" y="584735"/>
            <a:ext cx="763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altLang="en-US" sz="5335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987672" y="665749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490703" y="3067372"/>
            <a:ext cx="6026961" cy="1050607"/>
            <a:chOff x="2957278" y="2359503"/>
            <a:chExt cx="4520221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1" y="2409368"/>
              <a:ext cx="3591298" cy="668956"/>
              <a:chOff x="3733801" y="2677997"/>
              <a:chExt cx="2223638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219542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741583" y="2767176"/>
                <a:ext cx="2215856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không</a:t>
                </a:r>
                <a:endPara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957278" y="2359503"/>
              <a:ext cx="850603" cy="787955"/>
              <a:chOff x="2842027" y="2270555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842027" y="2270555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060712" y="240853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3525116" y="4203084"/>
            <a:ext cx="5983728" cy="1034584"/>
            <a:chOff x="2983088" y="3211289"/>
            <a:chExt cx="4487796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578727" cy="668956"/>
              <a:chOff x="3733800" y="3473177"/>
              <a:chExt cx="2219711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219711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733800" y="3581549"/>
                <a:ext cx="2219711" cy="484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cạn</a:t>
                </a:r>
                <a:endPara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983088" y="3211289"/>
              <a:ext cx="847806" cy="775939"/>
              <a:chOff x="675382" y="850381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675382" y="850381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1437382" y="1155181"/>
                <a:ext cx="935231" cy="1413293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3597316" y="5367013"/>
            <a:ext cx="5920348" cy="1056581"/>
            <a:chOff x="3037237" y="4084234"/>
            <a:chExt cx="4277962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77858" y="4349026"/>
                <a:ext cx="1828800" cy="4847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Dưới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nước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037237" y="4084234"/>
              <a:ext cx="853472" cy="792436"/>
              <a:chOff x="1592130" y="1227310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592130" y="1227310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2096286" y="1538362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31724" y="4786898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77301" y="3518481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342732" y="2136744"/>
            <a:ext cx="1208767" cy="21702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56992" y="461980"/>
            <a:ext cx="6828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altLang="en-US" sz="5335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134997" y="592612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3668743" y="3110162"/>
            <a:ext cx="6084856" cy="1050607"/>
            <a:chOff x="2751557" y="2332622"/>
            <a:chExt cx="4563642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77376"/>
              <a:chOff x="3733801" y="2677997"/>
              <a:chExt cx="2123147" cy="67737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98861" y="2824459"/>
                <a:ext cx="1828800" cy="530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Mắt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751557" y="2332622"/>
              <a:ext cx="850603" cy="787955"/>
              <a:chOff x="2584018" y="2236761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2584018" y="2236761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282023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3787134" y="4320537"/>
            <a:ext cx="5966463" cy="1034585"/>
            <a:chOff x="2840351" y="3240403"/>
            <a:chExt cx="4474847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6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776641" y="3610319"/>
                <a:ext cx="1828800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Lông</a:t>
                </a:r>
                <a:r>
                  <a:rPr kumimoji="0" lang="en-US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vũ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840351" y="3240403"/>
              <a:ext cx="847806" cy="775939"/>
              <a:chOff x="301464" y="931015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01464" y="931015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1022366" y="1321911"/>
                <a:ext cx="935232" cy="1413293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3770589" y="5407424"/>
            <a:ext cx="5983010" cy="1056580"/>
            <a:chOff x="2827942" y="4055571"/>
            <a:chExt cx="4487257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23519" y="4338489"/>
                <a:ext cx="1828800" cy="53091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000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Cánh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2827942" y="4055571"/>
              <a:ext cx="853472" cy="792436"/>
              <a:chOff x="1085591" y="128165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085591" y="128165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1548920" y="1603034"/>
                <a:ext cx="1049089" cy="1359098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83960" y="227057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27503" y="3536460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979385" y="4848915"/>
            <a:ext cx="1208767" cy="21702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8498" y="240164"/>
            <a:ext cx="12023502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87709" y="917325"/>
            <a:ext cx="973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652482" y="726031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163458" y="1773549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186933" y="3476648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Lông</a:t>
                </a:r>
                <a:endParaRPr kumimoji="0" lang="vi-VN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186608" y="4669851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Chân</a:t>
                </a:r>
                <a:endParaRPr kumimoji="0" lang="vi-VN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373940" y="2492157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8939713" y="4009750"/>
            <a:ext cx="1208767" cy="217028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E756CDD-73BE-498E-BD64-D80DA0AFD06E}"/>
              </a:ext>
            </a:extLst>
          </p:cNvPr>
          <p:cNvGrpSpPr/>
          <p:nvPr/>
        </p:nvGrpSpPr>
        <p:grpSpPr>
          <a:xfrm>
            <a:off x="4184374" y="5704944"/>
            <a:ext cx="4919869" cy="1056581"/>
            <a:chOff x="3037237" y="4084234"/>
            <a:chExt cx="3835593" cy="79243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7B3BBE3-3DCC-4154-A6D4-48A27B214B7A}"/>
                </a:ext>
              </a:extLst>
            </p:cNvPr>
            <p:cNvGrpSpPr/>
            <p:nvPr/>
          </p:nvGrpSpPr>
          <p:grpSpPr>
            <a:xfrm>
              <a:off x="3215457" y="4136171"/>
              <a:ext cx="3657373" cy="668956"/>
              <a:chOff x="3318494" y="4264995"/>
              <a:chExt cx="2264550" cy="668956"/>
            </a:xfrm>
            <a:solidFill>
              <a:srgbClr val="FFC000"/>
            </a:solidFill>
          </p:grpSpPr>
          <p:sp>
            <p:nvSpPr>
              <p:cNvPr id="45" name="Rounded Rectangle 65">
                <a:extLst>
                  <a:ext uri="{FF2B5EF4-FFF2-40B4-BE49-F238E27FC236}">
                    <a16:creationId xmlns:a16="http://schemas.microsoft.com/office/drawing/2014/main" id="{4672EEB1-A9BD-444D-9FA7-B61C939FE441}"/>
                  </a:ext>
                </a:extLst>
              </p:cNvPr>
              <p:cNvSpPr/>
              <p:nvPr/>
            </p:nvSpPr>
            <p:spPr>
              <a:xfrm>
                <a:off x="3318494" y="4264995"/>
                <a:ext cx="2264550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FA5C0DC-5EB8-41B9-8335-A23CE00A8775}"/>
                  </a:ext>
                </a:extLst>
              </p:cNvPr>
              <p:cNvSpPr txBox="1"/>
              <p:nvPr/>
            </p:nvSpPr>
            <p:spPr>
              <a:xfrm>
                <a:off x="3719531" y="4289392"/>
                <a:ext cx="1611804" cy="6232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Đuôi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BCCE620-6E3E-48F6-8ACB-34344267A12F}"/>
                </a:ext>
              </a:extLst>
            </p:cNvPr>
            <p:cNvGrpSpPr/>
            <p:nvPr/>
          </p:nvGrpSpPr>
          <p:grpSpPr>
            <a:xfrm rot="822268">
              <a:off x="3037237" y="4084234"/>
              <a:ext cx="853472" cy="792436"/>
              <a:chOff x="1592130" y="1227310"/>
              <a:chExt cx="2057400" cy="19812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065B8D6-ABE9-477F-8495-8D13D4407604}"/>
                  </a:ext>
                </a:extLst>
              </p:cNvPr>
              <p:cNvSpPr/>
              <p:nvPr/>
            </p:nvSpPr>
            <p:spPr>
              <a:xfrm>
                <a:off x="1592130" y="1227310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ABE524D-603D-48C2-BAB2-217CC3155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2096286" y="1538362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F68B06B-C62B-4197-9135-C4A6036E29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FA5199-2920-47AA-8E71-EC1FEEC00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612" y="2472618"/>
            <a:ext cx="8736325" cy="164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023B21-BA8C-4EA9-B5B8-BB7679058771}"/>
              </a:ext>
            </a:extLst>
          </p:cNvPr>
          <p:cNvSpPr txBox="1"/>
          <p:nvPr/>
        </p:nvSpPr>
        <p:spPr>
          <a:xfrm>
            <a:off x="5219700" y="4095750"/>
            <a:ext cx="256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(</a:t>
            </a:r>
            <a:r>
              <a:rPr lang="en-US" sz="4000" b="1" dirty="0" err="1">
                <a:solidFill>
                  <a:srgbClr val="FFFF00"/>
                </a:solidFill>
              </a:rPr>
              <a:t>Tiết</a:t>
            </a:r>
            <a:r>
              <a:rPr lang="en-US" sz="4000" b="1" dirty="0">
                <a:solidFill>
                  <a:srgbClr val="FFFF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4667250" y="627349"/>
            <a:ext cx="7524750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9F0A6A-8BE1-46C8-89C3-E04311C52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41" y="2083208"/>
            <a:ext cx="3743268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86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4EA2-9E19-4129-A465-C18E8E3A2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96E593-8847-4F8D-BFD8-EF86B91A3144}"/>
              </a:ext>
            </a:extLst>
          </p:cNvPr>
          <p:cNvSpPr txBox="1"/>
          <p:nvPr/>
        </p:nvSpPr>
        <p:spPr>
          <a:xfrm>
            <a:off x="742950" y="235560"/>
            <a:ext cx="10725149" cy="1384995"/>
          </a:xfrm>
          <a:custGeom>
            <a:avLst/>
            <a:gdLst>
              <a:gd name="connsiteX0" fmla="*/ 0 w 10725149"/>
              <a:gd name="connsiteY0" fmla="*/ 0 h 1384995"/>
              <a:gd name="connsiteX1" fmla="*/ 810345 w 10725149"/>
              <a:gd name="connsiteY1" fmla="*/ 0 h 1384995"/>
              <a:gd name="connsiteX2" fmla="*/ 1191683 w 10725149"/>
              <a:gd name="connsiteY2" fmla="*/ 0 h 1384995"/>
              <a:gd name="connsiteX3" fmla="*/ 1787525 w 10725149"/>
              <a:gd name="connsiteY3" fmla="*/ 0 h 1384995"/>
              <a:gd name="connsiteX4" fmla="*/ 2168863 w 10725149"/>
              <a:gd name="connsiteY4" fmla="*/ 0 h 1384995"/>
              <a:gd name="connsiteX5" fmla="*/ 2550202 w 10725149"/>
              <a:gd name="connsiteY5" fmla="*/ 0 h 1384995"/>
              <a:gd name="connsiteX6" fmla="*/ 3253295 w 10725149"/>
              <a:gd name="connsiteY6" fmla="*/ 0 h 1384995"/>
              <a:gd name="connsiteX7" fmla="*/ 4063640 w 10725149"/>
              <a:gd name="connsiteY7" fmla="*/ 0 h 1384995"/>
              <a:gd name="connsiteX8" fmla="*/ 4659481 w 10725149"/>
              <a:gd name="connsiteY8" fmla="*/ 0 h 1384995"/>
              <a:gd name="connsiteX9" fmla="*/ 5148072 w 10725149"/>
              <a:gd name="connsiteY9" fmla="*/ 0 h 1384995"/>
              <a:gd name="connsiteX10" fmla="*/ 5743913 w 10725149"/>
              <a:gd name="connsiteY10" fmla="*/ 0 h 1384995"/>
              <a:gd name="connsiteX11" fmla="*/ 6339755 w 10725149"/>
              <a:gd name="connsiteY11" fmla="*/ 0 h 1384995"/>
              <a:gd name="connsiteX12" fmla="*/ 6613842 w 10725149"/>
              <a:gd name="connsiteY12" fmla="*/ 0 h 1384995"/>
              <a:gd name="connsiteX13" fmla="*/ 7424186 w 10725149"/>
              <a:gd name="connsiteY13" fmla="*/ 0 h 1384995"/>
              <a:gd name="connsiteX14" fmla="*/ 7698274 w 10725149"/>
              <a:gd name="connsiteY14" fmla="*/ 0 h 1384995"/>
              <a:gd name="connsiteX15" fmla="*/ 8294115 w 10725149"/>
              <a:gd name="connsiteY15" fmla="*/ 0 h 1384995"/>
              <a:gd name="connsiteX16" fmla="*/ 8889957 w 10725149"/>
              <a:gd name="connsiteY16" fmla="*/ 0 h 1384995"/>
              <a:gd name="connsiteX17" fmla="*/ 9700301 w 10725149"/>
              <a:gd name="connsiteY17" fmla="*/ 0 h 1384995"/>
              <a:gd name="connsiteX18" fmla="*/ 10725149 w 10725149"/>
              <a:gd name="connsiteY18" fmla="*/ 0 h 1384995"/>
              <a:gd name="connsiteX19" fmla="*/ 10725149 w 10725149"/>
              <a:gd name="connsiteY19" fmla="*/ 433965 h 1384995"/>
              <a:gd name="connsiteX20" fmla="*/ 10725149 w 10725149"/>
              <a:gd name="connsiteY20" fmla="*/ 854080 h 1384995"/>
              <a:gd name="connsiteX21" fmla="*/ 10725149 w 10725149"/>
              <a:gd name="connsiteY21" fmla="*/ 1384995 h 1384995"/>
              <a:gd name="connsiteX22" fmla="*/ 10022056 w 10725149"/>
              <a:gd name="connsiteY22" fmla="*/ 1384995 h 1384995"/>
              <a:gd name="connsiteX23" fmla="*/ 9533466 w 10725149"/>
              <a:gd name="connsiteY23" fmla="*/ 1384995 h 1384995"/>
              <a:gd name="connsiteX24" fmla="*/ 8723121 w 10725149"/>
              <a:gd name="connsiteY24" fmla="*/ 1384995 h 1384995"/>
              <a:gd name="connsiteX25" fmla="*/ 8449034 w 10725149"/>
              <a:gd name="connsiteY25" fmla="*/ 1384995 h 1384995"/>
              <a:gd name="connsiteX26" fmla="*/ 8067695 w 10725149"/>
              <a:gd name="connsiteY26" fmla="*/ 1384995 h 1384995"/>
              <a:gd name="connsiteX27" fmla="*/ 7686357 w 10725149"/>
              <a:gd name="connsiteY27" fmla="*/ 1384995 h 1384995"/>
              <a:gd name="connsiteX28" fmla="*/ 6983264 w 10725149"/>
              <a:gd name="connsiteY28" fmla="*/ 1384995 h 1384995"/>
              <a:gd name="connsiteX29" fmla="*/ 6601925 w 10725149"/>
              <a:gd name="connsiteY29" fmla="*/ 1384995 h 1384995"/>
              <a:gd name="connsiteX30" fmla="*/ 6327838 w 10725149"/>
              <a:gd name="connsiteY30" fmla="*/ 1384995 h 1384995"/>
              <a:gd name="connsiteX31" fmla="*/ 5624745 w 10725149"/>
              <a:gd name="connsiteY31" fmla="*/ 1384995 h 1384995"/>
              <a:gd name="connsiteX32" fmla="*/ 5136155 w 10725149"/>
              <a:gd name="connsiteY32" fmla="*/ 1384995 h 1384995"/>
              <a:gd name="connsiteX33" fmla="*/ 4540313 w 10725149"/>
              <a:gd name="connsiteY33" fmla="*/ 1384995 h 1384995"/>
              <a:gd name="connsiteX34" fmla="*/ 4158974 w 10725149"/>
              <a:gd name="connsiteY34" fmla="*/ 1384995 h 1384995"/>
              <a:gd name="connsiteX35" fmla="*/ 3455881 w 10725149"/>
              <a:gd name="connsiteY35" fmla="*/ 1384995 h 1384995"/>
              <a:gd name="connsiteX36" fmla="*/ 2752788 w 10725149"/>
              <a:gd name="connsiteY36" fmla="*/ 1384995 h 1384995"/>
              <a:gd name="connsiteX37" fmla="*/ 2264198 w 10725149"/>
              <a:gd name="connsiteY37" fmla="*/ 1384995 h 1384995"/>
              <a:gd name="connsiteX38" fmla="*/ 1453854 w 10725149"/>
              <a:gd name="connsiteY38" fmla="*/ 1384995 h 1384995"/>
              <a:gd name="connsiteX39" fmla="*/ 1072515 w 10725149"/>
              <a:gd name="connsiteY39" fmla="*/ 1384995 h 1384995"/>
              <a:gd name="connsiteX40" fmla="*/ 583925 w 10725149"/>
              <a:gd name="connsiteY40" fmla="*/ 1384995 h 1384995"/>
              <a:gd name="connsiteX41" fmla="*/ 0 w 10725149"/>
              <a:gd name="connsiteY41" fmla="*/ 1384995 h 1384995"/>
              <a:gd name="connsiteX42" fmla="*/ 0 w 10725149"/>
              <a:gd name="connsiteY42" fmla="*/ 923330 h 1384995"/>
              <a:gd name="connsiteX43" fmla="*/ 0 w 10725149"/>
              <a:gd name="connsiteY43" fmla="*/ 475515 h 1384995"/>
              <a:gd name="connsiteX44" fmla="*/ 0 w 10725149"/>
              <a:gd name="connsiteY4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725149" h="1384995" fill="none" extrusionOk="0">
                <a:moveTo>
                  <a:pt x="0" y="0"/>
                </a:moveTo>
                <a:cubicBezTo>
                  <a:pt x="225350" y="-62318"/>
                  <a:pt x="621106" y="60068"/>
                  <a:pt x="810345" y="0"/>
                </a:cubicBezTo>
                <a:cubicBezTo>
                  <a:pt x="999584" y="-60068"/>
                  <a:pt x="1104458" y="6931"/>
                  <a:pt x="1191683" y="0"/>
                </a:cubicBezTo>
                <a:cubicBezTo>
                  <a:pt x="1278908" y="-6931"/>
                  <a:pt x="1521837" y="65886"/>
                  <a:pt x="1787525" y="0"/>
                </a:cubicBezTo>
                <a:cubicBezTo>
                  <a:pt x="2053213" y="-65886"/>
                  <a:pt x="2078143" y="39252"/>
                  <a:pt x="2168863" y="0"/>
                </a:cubicBezTo>
                <a:cubicBezTo>
                  <a:pt x="2259583" y="-39252"/>
                  <a:pt x="2471868" y="15179"/>
                  <a:pt x="2550202" y="0"/>
                </a:cubicBezTo>
                <a:cubicBezTo>
                  <a:pt x="2628536" y="-15179"/>
                  <a:pt x="3035497" y="44661"/>
                  <a:pt x="3253295" y="0"/>
                </a:cubicBezTo>
                <a:cubicBezTo>
                  <a:pt x="3471093" y="-44661"/>
                  <a:pt x="3692280" y="82219"/>
                  <a:pt x="4063640" y="0"/>
                </a:cubicBezTo>
                <a:cubicBezTo>
                  <a:pt x="4435001" y="-82219"/>
                  <a:pt x="4413958" y="22613"/>
                  <a:pt x="4659481" y="0"/>
                </a:cubicBezTo>
                <a:cubicBezTo>
                  <a:pt x="4905004" y="-22613"/>
                  <a:pt x="4976707" y="49295"/>
                  <a:pt x="5148072" y="0"/>
                </a:cubicBezTo>
                <a:cubicBezTo>
                  <a:pt x="5319437" y="-49295"/>
                  <a:pt x="5480153" y="62392"/>
                  <a:pt x="5743913" y="0"/>
                </a:cubicBezTo>
                <a:cubicBezTo>
                  <a:pt x="6007673" y="-62392"/>
                  <a:pt x="6089529" y="26640"/>
                  <a:pt x="6339755" y="0"/>
                </a:cubicBezTo>
                <a:cubicBezTo>
                  <a:pt x="6589981" y="-26640"/>
                  <a:pt x="6523791" y="1669"/>
                  <a:pt x="6613842" y="0"/>
                </a:cubicBezTo>
                <a:cubicBezTo>
                  <a:pt x="6703893" y="-1669"/>
                  <a:pt x="7047671" y="77097"/>
                  <a:pt x="7424186" y="0"/>
                </a:cubicBezTo>
                <a:cubicBezTo>
                  <a:pt x="7800701" y="-77097"/>
                  <a:pt x="7617911" y="9504"/>
                  <a:pt x="7698274" y="0"/>
                </a:cubicBezTo>
                <a:cubicBezTo>
                  <a:pt x="7778637" y="-9504"/>
                  <a:pt x="8174031" y="2277"/>
                  <a:pt x="8294115" y="0"/>
                </a:cubicBezTo>
                <a:cubicBezTo>
                  <a:pt x="8414199" y="-2277"/>
                  <a:pt x="8752520" y="13884"/>
                  <a:pt x="8889957" y="0"/>
                </a:cubicBezTo>
                <a:cubicBezTo>
                  <a:pt x="9027394" y="-13884"/>
                  <a:pt x="9374847" y="42352"/>
                  <a:pt x="9700301" y="0"/>
                </a:cubicBezTo>
                <a:cubicBezTo>
                  <a:pt x="10025755" y="-42352"/>
                  <a:pt x="10280204" y="122878"/>
                  <a:pt x="10725149" y="0"/>
                </a:cubicBezTo>
                <a:cubicBezTo>
                  <a:pt x="10769438" y="146237"/>
                  <a:pt x="10681041" y="297662"/>
                  <a:pt x="10725149" y="433965"/>
                </a:cubicBezTo>
                <a:cubicBezTo>
                  <a:pt x="10769257" y="570268"/>
                  <a:pt x="10702754" y="759355"/>
                  <a:pt x="10725149" y="854080"/>
                </a:cubicBezTo>
                <a:cubicBezTo>
                  <a:pt x="10747544" y="948806"/>
                  <a:pt x="10704235" y="1209015"/>
                  <a:pt x="10725149" y="1384995"/>
                </a:cubicBezTo>
                <a:cubicBezTo>
                  <a:pt x="10385906" y="1386049"/>
                  <a:pt x="10335806" y="1307464"/>
                  <a:pt x="10022056" y="1384995"/>
                </a:cubicBezTo>
                <a:cubicBezTo>
                  <a:pt x="9708306" y="1462526"/>
                  <a:pt x="9650633" y="1379633"/>
                  <a:pt x="9533466" y="1384995"/>
                </a:cubicBezTo>
                <a:cubicBezTo>
                  <a:pt x="9416299" y="1390357"/>
                  <a:pt x="9074225" y="1302153"/>
                  <a:pt x="8723121" y="1384995"/>
                </a:cubicBezTo>
                <a:cubicBezTo>
                  <a:pt x="8372017" y="1467837"/>
                  <a:pt x="8538516" y="1376469"/>
                  <a:pt x="8449034" y="1384995"/>
                </a:cubicBezTo>
                <a:cubicBezTo>
                  <a:pt x="8359552" y="1393521"/>
                  <a:pt x="8204166" y="1378214"/>
                  <a:pt x="8067695" y="1384995"/>
                </a:cubicBezTo>
                <a:cubicBezTo>
                  <a:pt x="7931224" y="1391776"/>
                  <a:pt x="7789145" y="1360031"/>
                  <a:pt x="7686357" y="1384995"/>
                </a:cubicBezTo>
                <a:cubicBezTo>
                  <a:pt x="7583569" y="1409959"/>
                  <a:pt x="7217963" y="1376083"/>
                  <a:pt x="6983264" y="1384995"/>
                </a:cubicBezTo>
                <a:cubicBezTo>
                  <a:pt x="6748565" y="1393907"/>
                  <a:pt x="6789260" y="1382990"/>
                  <a:pt x="6601925" y="1384995"/>
                </a:cubicBezTo>
                <a:cubicBezTo>
                  <a:pt x="6414590" y="1387000"/>
                  <a:pt x="6409415" y="1374782"/>
                  <a:pt x="6327838" y="1384995"/>
                </a:cubicBezTo>
                <a:cubicBezTo>
                  <a:pt x="6246261" y="1395208"/>
                  <a:pt x="5906103" y="1305030"/>
                  <a:pt x="5624745" y="1384995"/>
                </a:cubicBezTo>
                <a:cubicBezTo>
                  <a:pt x="5343387" y="1464960"/>
                  <a:pt x="5378677" y="1383970"/>
                  <a:pt x="5136155" y="1384995"/>
                </a:cubicBezTo>
                <a:cubicBezTo>
                  <a:pt x="4893633" y="1386020"/>
                  <a:pt x="4678474" y="1382352"/>
                  <a:pt x="4540313" y="1384995"/>
                </a:cubicBezTo>
                <a:cubicBezTo>
                  <a:pt x="4402152" y="1387638"/>
                  <a:pt x="4334697" y="1368514"/>
                  <a:pt x="4158974" y="1384995"/>
                </a:cubicBezTo>
                <a:cubicBezTo>
                  <a:pt x="3983251" y="1401476"/>
                  <a:pt x="3598209" y="1377002"/>
                  <a:pt x="3455881" y="1384995"/>
                </a:cubicBezTo>
                <a:cubicBezTo>
                  <a:pt x="3313553" y="1392988"/>
                  <a:pt x="3019789" y="1302428"/>
                  <a:pt x="2752788" y="1384995"/>
                </a:cubicBezTo>
                <a:cubicBezTo>
                  <a:pt x="2485787" y="1467562"/>
                  <a:pt x="2462095" y="1358125"/>
                  <a:pt x="2264198" y="1384995"/>
                </a:cubicBezTo>
                <a:cubicBezTo>
                  <a:pt x="2066301" y="1411865"/>
                  <a:pt x="1639438" y="1341052"/>
                  <a:pt x="1453854" y="1384995"/>
                </a:cubicBezTo>
                <a:cubicBezTo>
                  <a:pt x="1268270" y="1428938"/>
                  <a:pt x="1225654" y="1354973"/>
                  <a:pt x="1072515" y="1384995"/>
                </a:cubicBezTo>
                <a:cubicBezTo>
                  <a:pt x="919376" y="1415017"/>
                  <a:pt x="713074" y="1368339"/>
                  <a:pt x="583925" y="1384995"/>
                </a:cubicBezTo>
                <a:cubicBezTo>
                  <a:pt x="454776" y="1401651"/>
                  <a:pt x="222663" y="1356760"/>
                  <a:pt x="0" y="1384995"/>
                </a:cubicBezTo>
                <a:cubicBezTo>
                  <a:pt x="-23217" y="1178434"/>
                  <a:pt x="43545" y="1017840"/>
                  <a:pt x="0" y="923330"/>
                </a:cubicBezTo>
                <a:cubicBezTo>
                  <a:pt x="-43545" y="828820"/>
                  <a:pt x="21263" y="633936"/>
                  <a:pt x="0" y="475515"/>
                </a:cubicBezTo>
                <a:cubicBezTo>
                  <a:pt x="-21263" y="317095"/>
                  <a:pt x="52053" y="223769"/>
                  <a:pt x="0" y="0"/>
                </a:cubicBezTo>
                <a:close/>
              </a:path>
              <a:path w="10725149" h="1384995" stroke="0" extrusionOk="0">
                <a:moveTo>
                  <a:pt x="0" y="0"/>
                </a:moveTo>
                <a:cubicBezTo>
                  <a:pt x="120758" y="-29892"/>
                  <a:pt x="243625" y="22162"/>
                  <a:pt x="381339" y="0"/>
                </a:cubicBezTo>
                <a:cubicBezTo>
                  <a:pt x="519053" y="-22162"/>
                  <a:pt x="888862" y="35375"/>
                  <a:pt x="1191683" y="0"/>
                </a:cubicBezTo>
                <a:cubicBezTo>
                  <a:pt x="1494504" y="-35375"/>
                  <a:pt x="1482588" y="42255"/>
                  <a:pt x="1573022" y="0"/>
                </a:cubicBezTo>
                <a:cubicBezTo>
                  <a:pt x="1663456" y="-42255"/>
                  <a:pt x="2072212" y="20742"/>
                  <a:pt x="2383366" y="0"/>
                </a:cubicBezTo>
                <a:cubicBezTo>
                  <a:pt x="2694520" y="-20742"/>
                  <a:pt x="2534784" y="4432"/>
                  <a:pt x="2657454" y="0"/>
                </a:cubicBezTo>
                <a:cubicBezTo>
                  <a:pt x="2780124" y="-4432"/>
                  <a:pt x="2923078" y="55825"/>
                  <a:pt x="3146044" y="0"/>
                </a:cubicBezTo>
                <a:cubicBezTo>
                  <a:pt x="3369010" y="-55825"/>
                  <a:pt x="3517454" y="57870"/>
                  <a:pt x="3634634" y="0"/>
                </a:cubicBezTo>
                <a:cubicBezTo>
                  <a:pt x="3751814" y="-57870"/>
                  <a:pt x="4000915" y="42655"/>
                  <a:pt x="4230475" y="0"/>
                </a:cubicBezTo>
                <a:cubicBezTo>
                  <a:pt x="4460035" y="-42655"/>
                  <a:pt x="4587894" y="762"/>
                  <a:pt x="4826317" y="0"/>
                </a:cubicBezTo>
                <a:cubicBezTo>
                  <a:pt x="5064740" y="-762"/>
                  <a:pt x="5058182" y="33299"/>
                  <a:pt x="5207656" y="0"/>
                </a:cubicBezTo>
                <a:cubicBezTo>
                  <a:pt x="5357130" y="-33299"/>
                  <a:pt x="5750403" y="52446"/>
                  <a:pt x="5910749" y="0"/>
                </a:cubicBezTo>
                <a:cubicBezTo>
                  <a:pt x="6071095" y="-52446"/>
                  <a:pt x="6192979" y="4532"/>
                  <a:pt x="6292087" y="0"/>
                </a:cubicBezTo>
                <a:cubicBezTo>
                  <a:pt x="6391195" y="-4532"/>
                  <a:pt x="6859931" y="5501"/>
                  <a:pt x="7102432" y="0"/>
                </a:cubicBezTo>
                <a:cubicBezTo>
                  <a:pt x="7344933" y="-5501"/>
                  <a:pt x="7434294" y="22965"/>
                  <a:pt x="7698274" y="0"/>
                </a:cubicBezTo>
                <a:cubicBezTo>
                  <a:pt x="7962254" y="-22965"/>
                  <a:pt x="8061124" y="25634"/>
                  <a:pt x="8294115" y="0"/>
                </a:cubicBezTo>
                <a:cubicBezTo>
                  <a:pt x="8527106" y="-25634"/>
                  <a:pt x="8861713" y="47760"/>
                  <a:pt x="9104460" y="0"/>
                </a:cubicBezTo>
                <a:cubicBezTo>
                  <a:pt x="9347207" y="-47760"/>
                  <a:pt x="9613427" y="39102"/>
                  <a:pt x="9914804" y="0"/>
                </a:cubicBezTo>
                <a:cubicBezTo>
                  <a:pt x="10216181" y="-39102"/>
                  <a:pt x="10516956" y="29412"/>
                  <a:pt x="10725149" y="0"/>
                </a:cubicBezTo>
                <a:cubicBezTo>
                  <a:pt x="10766798" y="198899"/>
                  <a:pt x="10701138" y="263465"/>
                  <a:pt x="10725149" y="461665"/>
                </a:cubicBezTo>
                <a:cubicBezTo>
                  <a:pt x="10749160" y="659865"/>
                  <a:pt x="10696515" y="821661"/>
                  <a:pt x="10725149" y="923330"/>
                </a:cubicBezTo>
                <a:cubicBezTo>
                  <a:pt x="10753783" y="1024999"/>
                  <a:pt x="10684379" y="1235615"/>
                  <a:pt x="10725149" y="1384995"/>
                </a:cubicBezTo>
                <a:cubicBezTo>
                  <a:pt x="10459959" y="1447981"/>
                  <a:pt x="10260666" y="1337481"/>
                  <a:pt x="10022056" y="1384995"/>
                </a:cubicBezTo>
                <a:cubicBezTo>
                  <a:pt x="9783446" y="1432509"/>
                  <a:pt x="9716619" y="1370446"/>
                  <a:pt x="9426214" y="1384995"/>
                </a:cubicBezTo>
                <a:cubicBezTo>
                  <a:pt x="9135809" y="1399544"/>
                  <a:pt x="9149693" y="1344329"/>
                  <a:pt x="8937624" y="1384995"/>
                </a:cubicBezTo>
                <a:cubicBezTo>
                  <a:pt x="8725555" y="1425661"/>
                  <a:pt x="8706158" y="1372396"/>
                  <a:pt x="8556286" y="1384995"/>
                </a:cubicBezTo>
                <a:cubicBezTo>
                  <a:pt x="8406414" y="1397594"/>
                  <a:pt x="8357109" y="1340332"/>
                  <a:pt x="8174947" y="1384995"/>
                </a:cubicBezTo>
                <a:cubicBezTo>
                  <a:pt x="7992785" y="1429658"/>
                  <a:pt x="7796184" y="1361450"/>
                  <a:pt x="7686357" y="1384995"/>
                </a:cubicBezTo>
                <a:cubicBezTo>
                  <a:pt x="7576530" y="1408540"/>
                  <a:pt x="7176951" y="1366978"/>
                  <a:pt x="6876012" y="1384995"/>
                </a:cubicBezTo>
                <a:cubicBezTo>
                  <a:pt x="6575074" y="1403012"/>
                  <a:pt x="6465166" y="1314440"/>
                  <a:pt x="6280171" y="1384995"/>
                </a:cubicBezTo>
                <a:cubicBezTo>
                  <a:pt x="6095176" y="1455550"/>
                  <a:pt x="5937184" y="1358673"/>
                  <a:pt x="5684329" y="1384995"/>
                </a:cubicBezTo>
                <a:cubicBezTo>
                  <a:pt x="5431474" y="1411317"/>
                  <a:pt x="5058341" y="1341110"/>
                  <a:pt x="4873984" y="1384995"/>
                </a:cubicBezTo>
                <a:cubicBezTo>
                  <a:pt x="4689627" y="1428880"/>
                  <a:pt x="4376818" y="1311464"/>
                  <a:pt x="4063640" y="1384995"/>
                </a:cubicBezTo>
                <a:cubicBezTo>
                  <a:pt x="3750462" y="1458526"/>
                  <a:pt x="3867187" y="1367059"/>
                  <a:pt x="3789553" y="1384995"/>
                </a:cubicBezTo>
                <a:cubicBezTo>
                  <a:pt x="3711919" y="1402931"/>
                  <a:pt x="3370797" y="1306535"/>
                  <a:pt x="2979208" y="1384995"/>
                </a:cubicBezTo>
                <a:cubicBezTo>
                  <a:pt x="2587619" y="1463455"/>
                  <a:pt x="2581656" y="1376251"/>
                  <a:pt x="2276115" y="1384995"/>
                </a:cubicBezTo>
                <a:cubicBezTo>
                  <a:pt x="1970574" y="1393739"/>
                  <a:pt x="1658150" y="1337310"/>
                  <a:pt x="1465770" y="1384995"/>
                </a:cubicBezTo>
                <a:cubicBezTo>
                  <a:pt x="1273391" y="1432680"/>
                  <a:pt x="1280287" y="1366235"/>
                  <a:pt x="1191683" y="1384995"/>
                </a:cubicBezTo>
                <a:cubicBezTo>
                  <a:pt x="1103079" y="1403755"/>
                  <a:pt x="891214" y="1370463"/>
                  <a:pt x="810345" y="1384995"/>
                </a:cubicBezTo>
                <a:cubicBezTo>
                  <a:pt x="729476" y="1399527"/>
                  <a:pt x="202287" y="1301175"/>
                  <a:pt x="0" y="1384995"/>
                </a:cubicBezTo>
                <a:cubicBezTo>
                  <a:pt x="-49154" y="1238182"/>
                  <a:pt x="38619" y="1066925"/>
                  <a:pt x="0" y="937180"/>
                </a:cubicBezTo>
                <a:cubicBezTo>
                  <a:pt x="-38619" y="807435"/>
                  <a:pt x="32285" y="604789"/>
                  <a:pt x="0" y="503215"/>
                </a:cubicBezTo>
                <a:cubicBezTo>
                  <a:pt x="-32285" y="401641"/>
                  <a:pt x="59260" y="17059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1. Hãy loại những con vật trong hình dưới đây dựa vào: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quan di chuyển.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bao phủ bên ngoài.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31A728-09F9-4B2B-894E-93F61B64A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7" y="1728787"/>
            <a:ext cx="8120063" cy="23565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47965C-96B6-4FFD-9058-6BC65EC50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87" y="4033837"/>
            <a:ext cx="8177213" cy="2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85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399</Words>
  <Application>Microsoft Office PowerPoint</Application>
  <PresentationFormat>Widescreen</PresentationFormat>
  <Paragraphs>57</Paragraphs>
  <Slides>16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Calibri Light</vt:lpstr>
      <vt:lpstr>Georgia</vt:lpstr>
      <vt:lpstr>Times New Roman</vt:lpstr>
      <vt:lpstr>1_Office Theme</vt:lpstr>
      <vt:lpstr>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Kim Ngân</cp:lastModifiedBy>
  <cp:revision>32</cp:revision>
  <dcterms:created xsi:type="dcterms:W3CDTF">2022-10-16T00:20:50Z</dcterms:created>
  <dcterms:modified xsi:type="dcterms:W3CDTF">2024-01-14T16:05:09Z</dcterms:modified>
</cp:coreProperties>
</file>