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  <p:sldMasterId id="2147483673" r:id="rId3"/>
    <p:sldMasterId id="2147483675" r:id="rId4"/>
  </p:sldMasterIdLst>
  <p:notesMasterIdLst>
    <p:notesMasterId r:id="rId26"/>
  </p:notesMasterIdLst>
  <p:sldIdLst>
    <p:sldId id="1575" r:id="rId5"/>
    <p:sldId id="392" r:id="rId6"/>
    <p:sldId id="402" r:id="rId7"/>
    <p:sldId id="282" r:id="rId8"/>
    <p:sldId id="420" r:id="rId9"/>
    <p:sldId id="413" r:id="rId10"/>
    <p:sldId id="418" r:id="rId11"/>
    <p:sldId id="404" r:id="rId12"/>
    <p:sldId id="419" r:id="rId13"/>
    <p:sldId id="414" r:id="rId14"/>
    <p:sldId id="416" r:id="rId15"/>
    <p:sldId id="411" r:id="rId16"/>
    <p:sldId id="412" r:id="rId17"/>
    <p:sldId id="415" r:id="rId18"/>
    <p:sldId id="417" r:id="rId19"/>
    <p:sldId id="421" r:id="rId20"/>
    <p:sldId id="422" r:id="rId21"/>
    <p:sldId id="423" r:id="rId22"/>
    <p:sldId id="424" r:id="rId23"/>
    <p:sldId id="279" r:id="rId24"/>
    <p:sldId id="384" r:id="rId25"/>
  </p:sldIdLst>
  <p:sldSz cx="12192000" cy="6858000"/>
  <p:notesSz cx="6858000" cy="9144000"/>
  <p:embeddedFontLst>
    <p:embeddedFont>
      <p:font typeface="#9Slide05 SVNStandly" pitchFamily="2" charset="0"/>
      <p:regular r:id="rId27"/>
    </p:embeddedFont>
    <p:embeddedFont>
      <p:font typeface="#9Slide07 Altus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#9Slide07 SVNA Love Of Thunder" panose="02040603050506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Kristen ITC" panose="03050502040202030202" pitchFamily="66" charset="0"/>
      <p:regular r:id="rId39"/>
    </p:embeddedFont>
    <p:embeddedFont>
      <p:font typeface="Merriweather" panose="00000500000000000000" pitchFamily="2" charset="0"/>
      <p:bold r:id="rId40"/>
    </p:embeddedFont>
    <p:embeddedFont>
      <p:font typeface="SVN-Gretoon" panose="02040603050506020204" pitchFamily="18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69D"/>
    <a:srgbClr val="D947C4"/>
    <a:srgbClr val="016AA0"/>
    <a:srgbClr val="9ACEB7"/>
    <a:srgbClr val="EECE49"/>
    <a:srgbClr val="F6F1EC"/>
    <a:srgbClr val="C59921"/>
    <a:srgbClr val="E9E5E0"/>
    <a:srgbClr val="016773"/>
    <a:srgbClr val="006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115" y="374"/>
      </p:cViewPr>
      <p:guideLst>
        <p:guide orient="horz" pos="2160"/>
        <p:guide pos="3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CA179-6CA4-4DCF-8459-D45242B1E637}" type="datetimeFigureOut">
              <a:rPr lang="zh-CN" altLang="en-US" smtClean="0"/>
              <a:pPr/>
              <a:t>2024/1/2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1A518-6069-4F5A-8E5B-3730446EBB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78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75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22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0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93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2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04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3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6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e5980929b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e5980929b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184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55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24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0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978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05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1A518-6069-4F5A-8E5B-3730446EBBD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28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1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 userDrawn="1">
  <p:cSld name="Title only 3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6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71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8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4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95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5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65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userDrawn="1">
  <p:cSld name="Title only 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76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9" r:id="rId3"/>
    <p:sldLayoutId id="2147483663" r:id="rId4"/>
    <p:sldLayoutId id="2147483666" r:id="rId5"/>
    <p:sldLayoutId id="2147483667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2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9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0607-FEFB-4731-0667-9116AF3F8894}"/>
              </a:ext>
            </a:extLst>
          </p:cNvPr>
          <p:cNvSpPr txBox="1"/>
          <p:nvPr/>
        </p:nvSpPr>
        <p:spPr>
          <a:xfrm>
            <a:off x="3517392" y="434757"/>
            <a:ext cx="515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6D64D-7730-9F81-95F4-AB2A3FA7ED1A}"/>
              </a:ext>
            </a:extLst>
          </p:cNvPr>
          <p:cNvSpPr txBox="1"/>
          <p:nvPr/>
        </p:nvSpPr>
        <p:spPr>
          <a:xfrm>
            <a:off x="2330196" y="2816643"/>
            <a:ext cx="7531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ĐIỆN TỬ LỚP 3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TOÁN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08F61-B713-6D1E-E659-0BC97847B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188976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8" y="1397409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1423" y="2420888"/>
            <a:ext cx="646727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5 SVNStandly" pitchFamily="2" charset="0"/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7283" y="4159104"/>
            <a:ext cx="646727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5 SVNStandly" pitchFamily="2" charset="0"/>
              </a:rPr>
              <a:t>b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19535" y="2420888"/>
            <a:ext cx="2787907" cy="1169287"/>
            <a:chOff x="1919536" y="2420888"/>
            <a:chExt cx="2520280" cy="1169287"/>
          </a:xfrm>
        </p:grpSpPr>
        <p:sp>
          <p:nvSpPr>
            <p:cNvPr id="6" name="TextBox 5"/>
            <p:cNvSpPr txBox="1"/>
            <p:nvPr/>
          </p:nvSpPr>
          <p:spPr>
            <a:xfrm>
              <a:off x="1919536" y="2420888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381   3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961065" y="2492895"/>
              <a:ext cx="936108" cy="1097280"/>
              <a:chOff x="2961065" y="2492895"/>
              <a:chExt cx="936108" cy="109728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961065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6200000">
                <a:off x="3429121" y="260090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656032" y="2420887"/>
            <a:ext cx="2787907" cy="1116605"/>
            <a:chOff x="4656033" y="2420887"/>
            <a:chExt cx="2520280" cy="1116605"/>
          </a:xfrm>
        </p:grpSpPr>
        <p:sp>
          <p:nvSpPr>
            <p:cNvPr id="22" name="TextBox 21"/>
            <p:cNvSpPr txBox="1"/>
            <p:nvPr/>
          </p:nvSpPr>
          <p:spPr>
            <a:xfrm>
              <a:off x="4656033" y="2420887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554   4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762483" y="2601387"/>
              <a:ext cx="939691" cy="936105"/>
              <a:chOff x="3017574" y="2641738"/>
              <a:chExt cx="939691" cy="93610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3017574" y="264173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6200000">
                <a:off x="3489213" y="2641258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850574" y="2426589"/>
            <a:ext cx="2787907" cy="1110903"/>
            <a:chOff x="7850575" y="2426589"/>
            <a:chExt cx="2520280" cy="1110903"/>
          </a:xfrm>
        </p:grpSpPr>
        <p:sp>
          <p:nvSpPr>
            <p:cNvPr id="24" name="TextBox 23"/>
            <p:cNvSpPr txBox="1"/>
            <p:nvPr/>
          </p:nvSpPr>
          <p:spPr>
            <a:xfrm>
              <a:off x="7850575" y="2426589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625   5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933350" y="2601387"/>
              <a:ext cx="936105" cy="936105"/>
              <a:chOff x="2998280" y="2632409"/>
              <a:chExt cx="936105" cy="93610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98280" y="263240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3466333" y="2631930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913557" y="4076689"/>
            <a:ext cx="2787907" cy="1241677"/>
            <a:chOff x="1913558" y="4076689"/>
            <a:chExt cx="2520280" cy="1241677"/>
          </a:xfrm>
        </p:grpSpPr>
        <p:sp>
          <p:nvSpPr>
            <p:cNvPr id="25" name="TextBox 24"/>
            <p:cNvSpPr txBox="1"/>
            <p:nvPr/>
          </p:nvSpPr>
          <p:spPr>
            <a:xfrm>
              <a:off x="1913558" y="4076689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237   5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53810" y="4221086"/>
              <a:ext cx="936105" cy="1097280"/>
              <a:chOff x="2944065" y="2576559"/>
              <a:chExt cx="936105" cy="109728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50747" y="2576559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>
                <a:off x="3412118" y="2689015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4650054" y="4076688"/>
            <a:ext cx="2787907" cy="1241678"/>
            <a:chOff x="4650055" y="4076688"/>
            <a:chExt cx="2520280" cy="1241678"/>
          </a:xfrm>
        </p:grpSpPr>
        <p:sp>
          <p:nvSpPr>
            <p:cNvPr id="26" name="TextBox 25"/>
            <p:cNvSpPr txBox="1"/>
            <p:nvPr/>
          </p:nvSpPr>
          <p:spPr>
            <a:xfrm>
              <a:off x="4650055" y="4076688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428   6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99106" y="4221086"/>
              <a:ext cx="936105" cy="1097280"/>
              <a:chOff x="2944452" y="2616910"/>
              <a:chExt cx="936105" cy="109728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2944452" y="2616910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3412505" y="2682930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7844596" y="4082390"/>
            <a:ext cx="2787907" cy="1235975"/>
            <a:chOff x="7844597" y="4082390"/>
            <a:chExt cx="2520280" cy="1235975"/>
          </a:xfrm>
        </p:grpSpPr>
        <p:sp>
          <p:nvSpPr>
            <p:cNvPr id="27" name="TextBox 26"/>
            <p:cNvSpPr txBox="1"/>
            <p:nvPr/>
          </p:nvSpPr>
          <p:spPr>
            <a:xfrm>
              <a:off x="7844597" y="4082390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371   7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932776" y="4221085"/>
              <a:ext cx="936106" cy="1097280"/>
              <a:chOff x="2987961" y="2607580"/>
              <a:chExt cx="936106" cy="109728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987961" y="2607580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3456015" y="2715594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80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1424" y="2420888"/>
            <a:ext cx="584644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5 SVNStandly" pitchFamily="2" charset="0"/>
              </a:rPr>
              <a:t>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19536" y="2420888"/>
            <a:ext cx="2520280" cy="1169287"/>
            <a:chOff x="1919536" y="2420888"/>
            <a:chExt cx="2520280" cy="1169287"/>
          </a:xfrm>
        </p:grpSpPr>
        <p:sp>
          <p:nvSpPr>
            <p:cNvPr id="6" name="TextBox 5"/>
            <p:cNvSpPr txBox="1"/>
            <p:nvPr/>
          </p:nvSpPr>
          <p:spPr>
            <a:xfrm>
              <a:off x="1919536" y="2420888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381	  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656033" y="2420887"/>
            <a:ext cx="2520280" cy="1128937"/>
            <a:chOff x="4656033" y="2420887"/>
            <a:chExt cx="2520280" cy="1128937"/>
          </a:xfrm>
        </p:grpSpPr>
        <p:sp>
          <p:nvSpPr>
            <p:cNvPr id="22" name="TextBox 21"/>
            <p:cNvSpPr txBox="1"/>
            <p:nvPr/>
          </p:nvSpPr>
          <p:spPr>
            <a:xfrm>
              <a:off x="4656033" y="2420887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554	  4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600549" y="2452544"/>
              <a:ext cx="936105" cy="1097280"/>
              <a:chOff x="2855640" y="2492895"/>
              <a:chExt cx="936105" cy="109728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850575" y="2426589"/>
            <a:ext cx="2520280" cy="1132564"/>
            <a:chOff x="7850575" y="2426589"/>
            <a:chExt cx="2520280" cy="1132564"/>
          </a:xfrm>
        </p:grpSpPr>
        <p:sp>
          <p:nvSpPr>
            <p:cNvPr id="24" name="TextBox 23"/>
            <p:cNvSpPr txBox="1"/>
            <p:nvPr/>
          </p:nvSpPr>
          <p:spPr>
            <a:xfrm>
              <a:off x="7850575" y="2426589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625	  5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790710" y="2461873"/>
              <a:ext cx="936105" cy="1097280"/>
              <a:chOff x="2855640" y="2492895"/>
              <a:chExt cx="936105" cy="109728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2912530" y="2950284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82866" y="2952717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38935" y="3465435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82866" y="343923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26744" y="343923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57366" y="294210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126744" y="38116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1938935" y="4356951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104775" y="437026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63805" y="437677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94473" y="294037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117135" y="4794248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1920604" y="5301159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63805" y="526556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55074" y="2936429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25410" y="2938862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681479" y="3451580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25410" y="342538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869288" y="342538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899910" y="2928249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50426" y="3797836"/>
            <a:ext cx="78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4681479" y="4343096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847319" y="4356410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06349" y="436291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137017" y="2926517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59679" y="4780393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4663148" y="52873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5106349" y="525170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859446" y="2922045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829782" y="2924478"/>
            <a:ext cx="36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7885851" y="3437196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829782" y="34109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073660" y="34109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104282" y="291386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829782" y="3783452"/>
            <a:ext cx="63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7885851" y="4328712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51691" y="434202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310721" y="434853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341389" y="2912133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064051" y="4766009"/>
            <a:ext cx="739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7867520" y="5272920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8310721" y="523732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016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58" grpId="0"/>
      <p:bldP spid="70" grpId="0"/>
      <p:bldP spid="71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931873" y="1765220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18932" y="-294415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194301" y="1101455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>
                <a:solidFill>
                  <a:srgbClr val="016AA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1</a:t>
            </a:r>
            <a:endParaRPr lang="zh-CN" altLang="zh-CN" sz="5400" kern="1200" dirty="0">
              <a:solidFill>
                <a:srgbClr val="016AA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485843" y="1004505"/>
            <a:ext cx="2664296" cy="11172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5 SVNStandly" pitchFamily="2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zh-CN" sz="6600" b="1" kern="1200" dirty="0">
              <a:solidFill>
                <a:schemeClr val="tx1">
                  <a:lumMod val="75000"/>
                  <a:lumOff val="25000"/>
                </a:schemeClr>
              </a:solidFill>
              <a:latin typeface="#9Slide05 SVNStandly" pitchFamily="2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05540" y="2356042"/>
            <a:ext cx="584644" cy="504056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5 SVNStandly" pitchFamily="2" charset="0"/>
              </a:rPr>
              <a:t>b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141814" y="2273627"/>
            <a:ext cx="2520280" cy="996839"/>
            <a:chOff x="1913558" y="4076689"/>
            <a:chExt cx="2520280" cy="996839"/>
          </a:xfrm>
        </p:grpSpPr>
        <p:sp>
          <p:nvSpPr>
            <p:cNvPr id="25" name="TextBox 24"/>
            <p:cNvSpPr txBox="1"/>
            <p:nvPr/>
          </p:nvSpPr>
          <p:spPr>
            <a:xfrm>
              <a:off x="1913558" y="4076689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237	  5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865385" y="4137423"/>
              <a:ext cx="936105" cy="936105"/>
              <a:chOff x="2855640" y="2492896"/>
              <a:chExt cx="936105" cy="936105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4878311" y="2273626"/>
            <a:ext cx="2520280" cy="956489"/>
            <a:chOff x="4650055" y="4076688"/>
            <a:chExt cx="2520280" cy="956489"/>
          </a:xfrm>
        </p:grpSpPr>
        <p:sp>
          <p:nvSpPr>
            <p:cNvPr id="26" name="TextBox 25"/>
            <p:cNvSpPr txBox="1"/>
            <p:nvPr/>
          </p:nvSpPr>
          <p:spPr>
            <a:xfrm>
              <a:off x="4650055" y="4076688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428	  6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10294" y="4097072"/>
              <a:ext cx="936105" cy="936105"/>
              <a:chOff x="2855640" y="2492896"/>
              <a:chExt cx="936105" cy="936105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8072853" y="2279328"/>
            <a:ext cx="2520280" cy="960116"/>
            <a:chOff x="7844597" y="4082390"/>
            <a:chExt cx="2520280" cy="960116"/>
          </a:xfrm>
        </p:grpSpPr>
        <p:sp>
          <p:nvSpPr>
            <p:cNvPr id="27" name="TextBox 26"/>
            <p:cNvSpPr txBox="1"/>
            <p:nvPr/>
          </p:nvSpPr>
          <p:spPr>
            <a:xfrm>
              <a:off x="7844597" y="4082390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371	  7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800455" y="4106401"/>
              <a:ext cx="936105" cy="936105"/>
              <a:chOff x="2855640" y="2492896"/>
              <a:chExt cx="936105" cy="93610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855640" y="2492896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/>
          <p:cNvSpPr txBox="1"/>
          <p:nvPr/>
        </p:nvSpPr>
        <p:spPr>
          <a:xfrm>
            <a:off x="3137393" y="277083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07729" y="2773270"/>
            <a:ext cx="663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2163798" y="328598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339800" y="32495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583678" y="3249591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92438" y="277980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351607" y="3632244"/>
            <a:ext cx="668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2163798" y="41775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94117" y="4152922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11409" y="272781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881744" y="2730250"/>
            <a:ext cx="66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4937814" y="324296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125613" y="320504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369491" y="320504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156245" y="2719637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357010" y="360188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4937814" y="413448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345289" y="4151295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11300" y="2770837"/>
            <a:ext cx="4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081635" y="2773270"/>
            <a:ext cx="71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cxnSp>
        <p:nvCxnSpPr>
          <p:cNvPr id="100" name="Straight Connector 99"/>
          <p:cNvCxnSpPr/>
          <p:nvPr/>
        </p:nvCxnSpPr>
        <p:spPr>
          <a:xfrm>
            <a:off x="8137705" y="3285988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307731" y="325992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51609" y="3259924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326250" y="2763696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325514" y="3632244"/>
            <a:ext cx="668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8137705" y="4177504"/>
            <a:ext cx="787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8531600" y="4162368"/>
            <a:ext cx="39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602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0" grpId="0"/>
      <p:bldP spid="71" grpId="0"/>
      <p:bldP spid="84" grpId="0"/>
      <p:bldP spid="85" grpId="0"/>
      <p:bldP spid="98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39037" y="176"/>
            <a:ext cx="11754273" cy="6578881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1019478" y="531125"/>
            <a:ext cx="1296800" cy="1493856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10323243" y="5051229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11191202" y="2660733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11162031" y="2106695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184792" y="185983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225230" y="1606787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>
                <a:solidFill>
                  <a:srgbClr val="00B05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2</a:t>
            </a:r>
            <a:endParaRPr lang="zh-CN" altLang="zh-CN" sz="5400" kern="1200" dirty="0">
              <a:solidFill>
                <a:srgbClr val="00B05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2840702" y="1082721"/>
            <a:ext cx="8466401" cy="1865126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2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Một</a:t>
            </a:r>
            <a:r>
              <a:rPr lang="en-US" altLang="zh-CN" sz="32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cửa</a:t>
            </a:r>
            <a:r>
              <a:rPr lang="en-US" altLang="zh-CN" sz="32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hàn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354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quả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.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Người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ta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số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vào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,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6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quả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.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Hỏi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cửa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hàng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đóng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được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bao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nhiêu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hộp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táo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như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vậy</a:t>
            </a:r>
            <a:r>
              <a:rPr lang="en-US" altLang="zh-C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?</a:t>
            </a:r>
            <a:endParaRPr lang="zh-CN" altLang="zh-CN" sz="28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07968" y="1556792"/>
            <a:ext cx="2880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927648" y="2015284"/>
            <a:ext cx="49377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46284" y="1998568"/>
            <a:ext cx="3200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27648" y="2420888"/>
            <a:ext cx="6400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791744" y="2420888"/>
            <a:ext cx="7406640" cy="0"/>
          </a:xfrm>
          <a:prstGeom prst="line">
            <a:avLst/>
          </a:prstGeom>
          <a:ln w="38100">
            <a:solidFill>
              <a:srgbClr val="016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927648" y="2924944"/>
            <a:ext cx="3108960" cy="0"/>
          </a:xfrm>
          <a:prstGeom prst="line">
            <a:avLst/>
          </a:prstGeom>
          <a:ln w="38100">
            <a:solidFill>
              <a:srgbClr val="016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45975" y="3185547"/>
            <a:ext cx="737952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i="1" u="sng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đã đóng số hộp táo là: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354: 6 = 59 ( hộp)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32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7" b="100000" l="9977" r="962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2" y="3996010"/>
            <a:ext cx="3284505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4">
            <a:off x="29384" y="-148"/>
            <a:ext cx="11754273" cy="6866706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1019478" y="531125"/>
            <a:ext cx="1296800" cy="1493856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11162031" y="2106695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14E5-E1B6-4B14-AF92-4CFEEFB44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1109">
            <a:off x="74157" y="-372922"/>
            <a:ext cx="2754272" cy="275427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-308357" y="1026900"/>
            <a:ext cx="351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kern="1200" dirty="0">
                <a:solidFill>
                  <a:srgbClr val="C00000"/>
                </a:solidFill>
                <a:latin typeface="SVN-SAF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BÀI 3</a:t>
            </a:r>
            <a:endParaRPr lang="zh-CN" altLang="zh-CN" sz="5400" kern="1200" dirty="0">
              <a:solidFill>
                <a:srgbClr val="C00000"/>
              </a:solidFill>
              <a:latin typeface="SVN-SAF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16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>
            <a:off x="695400" y="2159617"/>
            <a:ext cx="8466401" cy="10895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7200" b="1" kern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SỐ?</a:t>
            </a:r>
            <a:endParaRPr lang="zh-CN" altLang="zh-CN" sz="66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650" y="1259741"/>
            <a:ext cx="8567138" cy="5036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157006" y="2803433"/>
            <a:ext cx="2016224" cy="652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264 : 8 = 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67372" y="2798758"/>
            <a:ext cx="730810" cy="652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45310" y="4715785"/>
            <a:ext cx="2016224" cy="65261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312 : 6 = 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874756" y="5351483"/>
            <a:ext cx="730810" cy="65261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960465" y="3930885"/>
            <a:ext cx="2016224" cy="652611"/>
          </a:xfrm>
          <a:prstGeom prst="roundRect">
            <a:avLst/>
          </a:prstGeom>
          <a:solidFill>
            <a:srgbClr val="D947C4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552 : 4 = 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76037" y="1692591"/>
            <a:ext cx="849060" cy="652611"/>
          </a:xfrm>
          <a:prstGeom prst="roundRect">
            <a:avLst/>
          </a:prstGeom>
          <a:solidFill>
            <a:srgbClr val="D947C4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30606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9" grpId="0" animBg="1"/>
      <p:bldP spid="9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04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0590" y="2292353"/>
            <a:ext cx="7413379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26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A</a:t>
            </a:r>
            <a:endParaRPr sz="3200" b="1" kern="0" dirty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36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C</a:t>
            </a:r>
            <a:endParaRPr sz="3200" b="1" kern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31</a:t>
            </a:r>
            <a:r>
              <a:rPr lang="vi-VN" sz="4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7D23F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B</a:t>
            </a:r>
            <a:endParaRPr sz="3200" b="1" kern="0">
              <a:solidFill>
                <a:srgbClr val="F7D23F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4671" y="3496564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1189206" y="1812132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1189206" y="2877850"/>
            <a:ext cx="4735849" cy="2758435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1241446" y="3476922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124 : 4 = ?</a:t>
            </a:r>
            <a:endParaRPr lang="vi-VN" sz="6600" b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 idx="4294967295"/>
          </p:nvPr>
        </p:nvSpPr>
        <p:spPr>
          <a:xfrm>
            <a:off x="2330231" y="171803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4"/>
          <p:cNvSpPr/>
          <p:nvPr/>
        </p:nvSpPr>
        <p:spPr>
          <a:xfrm>
            <a:off x="958781" y="2970986"/>
            <a:ext cx="4755200" cy="2394000"/>
          </a:xfrm>
          <a:prstGeom prst="roundRect">
            <a:avLst>
              <a:gd name="adj" fmla="val 12107"/>
            </a:avLst>
          </a:prstGeom>
          <a:solidFill>
            <a:schemeClr val="accent5">
              <a:lumMod val="5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702 </a:t>
            </a:r>
            <a:r>
              <a:rPr lang="en-US" sz="4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giảm</a:t>
            </a:r>
            <a:r>
              <a:rPr lang="en-US" sz="4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9 </a:t>
            </a:r>
            <a:r>
              <a:rPr lang="en-US" sz="4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lần</a:t>
            </a:r>
            <a:endParaRPr 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  <a:p>
            <a:pPr algn="ctr" defTabSz="1219170">
              <a:buClr>
                <a:srgbClr val="000000"/>
              </a:buClr>
            </a:pPr>
            <a:endParaRPr 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1394" name="Google Shape;1394;p44"/>
          <p:cNvSpPr/>
          <p:nvPr/>
        </p:nvSpPr>
        <p:spPr>
          <a:xfrm>
            <a:off x="958781" y="2027819"/>
            <a:ext cx="4755200" cy="1096918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395" name="A"/>
          <p:cNvSpPr/>
          <p:nvPr/>
        </p:nvSpPr>
        <p:spPr>
          <a:xfrm>
            <a:off x="6312024" y="2474331"/>
            <a:ext cx="2840863" cy="858301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78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6" name="Google Shape;1396;p44">
            <a:hlinkClick r:id="rId3" action="ppaction://hlinksldjump"/>
          </p:cNvPr>
          <p:cNvSpPr/>
          <p:nvPr/>
        </p:nvSpPr>
        <p:spPr>
          <a:xfrm>
            <a:off x="6475949" y="269176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A</a:t>
            </a:r>
            <a:endParaRPr sz="3200" b="1" kern="0" dirty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397" name="C"/>
          <p:cNvSpPr/>
          <p:nvPr/>
        </p:nvSpPr>
        <p:spPr>
          <a:xfrm>
            <a:off x="6312024" y="4421766"/>
            <a:ext cx="2840863" cy="83402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84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8" name="Google Shape;1398;p44">
            <a:hlinkClick r:id="rId4" action="ppaction://hlinksldjump"/>
          </p:cNvPr>
          <p:cNvSpPr/>
          <p:nvPr/>
        </p:nvSpPr>
        <p:spPr>
          <a:xfrm>
            <a:off x="6475949" y="460577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C</a:t>
            </a:r>
            <a:endParaRPr sz="3200" b="1" kern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399" name="B"/>
          <p:cNvSpPr/>
          <p:nvPr/>
        </p:nvSpPr>
        <p:spPr>
          <a:xfrm>
            <a:off x="6312024" y="3488293"/>
            <a:ext cx="2840863" cy="80480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4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81</a:t>
            </a:r>
            <a:endParaRPr sz="48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00" name="Google Shape;1400;p44">
            <a:hlinkClick r:id="rId4" action="ppaction://hlinksldjump"/>
          </p:cNvPr>
          <p:cNvSpPr/>
          <p:nvPr/>
        </p:nvSpPr>
        <p:spPr>
          <a:xfrm>
            <a:off x="6475949" y="3683224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F27D72"/>
                </a:solidFill>
                <a:latin typeface="Kristen ITC" panose="03050502040202030202" pitchFamily="66" charset="0"/>
                <a:ea typeface="Merriweather"/>
                <a:cs typeface="Merriweather"/>
                <a:sym typeface="Merriweather"/>
              </a:rPr>
              <a:t>B</a:t>
            </a:r>
            <a:endParaRPr sz="3200" b="1" kern="0">
              <a:solidFill>
                <a:srgbClr val="F27D72"/>
              </a:solidFill>
              <a:latin typeface="Kristen ITC" panose="03050502040202030202" pitchFamily="66" charset="0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CD756E-FFED-4140-AEB9-09AA8B4EABBD}"/>
              </a:ext>
            </a:extLst>
          </p:cNvPr>
          <p:cNvGrpSpPr/>
          <p:nvPr/>
        </p:nvGrpSpPr>
        <p:grpSpPr>
          <a:xfrm>
            <a:off x="8881730" y="3392964"/>
            <a:ext cx="869200" cy="869200"/>
            <a:chOff x="3683705" y="1882450"/>
            <a:chExt cx="651900" cy="651900"/>
          </a:xfrm>
        </p:grpSpPr>
        <p:sp>
          <p:nvSpPr>
            <p:cNvPr id="28" name="Google Shape;1566;p49">
              <a:extLst>
                <a:ext uri="{FF2B5EF4-FFF2-40B4-BE49-F238E27FC236}">
                  <a16:creationId xmlns:a16="http://schemas.microsoft.com/office/drawing/2014/main" id="{85090359-5A0E-40D8-B069-10375463AB43}"/>
                </a:ext>
              </a:extLst>
            </p:cNvPr>
            <p:cNvSpPr/>
            <p:nvPr/>
          </p:nvSpPr>
          <p:spPr>
            <a:xfrm>
              <a:off x="3683705" y="1882450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1582;p49">
              <a:extLst>
                <a:ext uri="{FF2B5EF4-FFF2-40B4-BE49-F238E27FC236}">
                  <a16:creationId xmlns:a16="http://schemas.microsoft.com/office/drawing/2014/main" id="{C120BD00-9C9A-4A01-BB4D-FEE4AD1532AD}"/>
                </a:ext>
              </a:extLst>
            </p:cNvPr>
            <p:cNvGrpSpPr/>
            <p:nvPr/>
          </p:nvGrpSpPr>
          <p:grpSpPr>
            <a:xfrm>
              <a:off x="3808599" y="2009614"/>
              <a:ext cx="402129" cy="397574"/>
              <a:chOff x="5778658" y="3703488"/>
              <a:chExt cx="312140" cy="308603"/>
            </a:xfrm>
          </p:grpSpPr>
          <p:sp>
            <p:nvSpPr>
              <p:cNvPr id="30" name="Google Shape;1583;p49">
                <a:extLst>
                  <a:ext uri="{FF2B5EF4-FFF2-40B4-BE49-F238E27FC236}">
                    <a16:creationId xmlns:a16="http://schemas.microsoft.com/office/drawing/2014/main" id="{085BDFAF-5308-4289-BF18-65D4151AE885}"/>
                  </a:ext>
                </a:extLst>
              </p:cNvPr>
              <p:cNvSpPr/>
              <p:nvPr/>
            </p:nvSpPr>
            <p:spPr>
              <a:xfrm>
                <a:off x="5784133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84;p49">
                <a:extLst>
                  <a:ext uri="{FF2B5EF4-FFF2-40B4-BE49-F238E27FC236}">
                    <a16:creationId xmlns:a16="http://schemas.microsoft.com/office/drawing/2014/main" id="{8D55A217-042C-4600-ACF4-4B40E805D59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85;p49">
                <a:extLst>
                  <a:ext uri="{FF2B5EF4-FFF2-40B4-BE49-F238E27FC236}">
                    <a16:creationId xmlns:a16="http://schemas.microsoft.com/office/drawing/2014/main" id="{53CD3A86-7E0D-4C37-B5BB-16F3DC8D4F02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A">
            <a:extLst>
              <a:ext uri="{FF2B5EF4-FFF2-40B4-BE49-F238E27FC236}">
                <a16:creationId xmlns:a16="http://schemas.microsoft.com/office/drawing/2014/main" id="{0BEFEBC2-AE8D-4071-8383-397C95327FE9}"/>
              </a:ext>
            </a:extLst>
          </p:cNvPr>
          <p:cNvGrpSpPr/>
          <p:nvPr/>
        </p:nvGrpSpPr>
        <p:grpSpPr>
          <a:xfrm>
            <a:off x="8822615" y="2413277"/>
            <a:ext cx="869200" cy="869199"/>
            <a:chOff x="8139861" y="2082753"/>
            <a:chExt cx="547734" cy="541055"/>
          </a:xfrm>
        </p:grpSpPr>
        <p:sp>
          <p:nvSpPr>
            <p:cNvPr id="33" name="Google Shape;1440;p45">
              <a:extLst>
                <a:ext uri="{FF2B5EF4-FFF2-40B4-BE49-F238E27FC236}">
                  <a16:creationId xmlns:a16="http://schemas.microsoft.com/office/drawing/2014/main" id="{3F6AE76D-E6BC-427E-9F18-58933947CE91}"/>
                </a:ext>
              </a:extLst>
            </p:cNvPr>
            <p:cNvSpPr/>
            <p:nvPr/>
          </p:nvSpPr>
          <p:spPr>
            <a:xfrm>
              <a:off x="8139861" y="2082753"/>
              <a:ext cx="541055" cy="541055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1441;p45">
              <a:extLst>
                <a:ext uri="{FF2B5EF4-FFF2-40B4-BE49-F238E27FC236}">
                  <a16:creationId xmlns:a16="http://schemas.microsoft.com/office/drawing/2014/main" id="{F04FE4B7-D075-4492-806D-33A60DD3C250}"/>
                </a:ext>
              </a:extLst>
            </p:cNvPr>
            <p:cNvGrpSpPr/>
            <p:nvPr/>
          </p:nvGrpSpPr>
          <p:grpSpPr>
            <a:xfrm>
              <a:off x="8199013" y="2178530"/>
              <a:ext cx="488582" cy="349500"/>
              <a:chOff x="5197967" y="3714018"/>
              <a:chExt cx="386455" cy="287569"/>
            </a:xfrm>
          </p:grpSpPr>
          <p:sp>
            <p:nvSpPr>
              <p:cNvPr id="35" name="Google Shape;1442;p45">
                <a:extLst>
                  <a:ext uri="{FF2B5EF4-FFF2-40B4-BE49-F238E27FC236}">
                    <a16:creationId xmlns:a16="http://schemas.microsoft.com/office/drawing/2014/main" id="{70C9B23B-9A9E-40BC-8206-FBD5302DBAF1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443;p45">
                <a:extLst>
                  <a:ext uri="{FF2B5EF4-FFF2-40B4-BE49-F238E27FC236}">
                    <a16:creationId xmlns:a16="http://schemas.microsoft.com/office/drawing/2014/main" id="{234E4614-B69D-480E-A5AD-038112FDD9A9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444;p45">
                <a:extLst>
                  <a:ext uri="{FF2B5EF4-FFF2-40B4-BE49-F238E27FC236}">
                    <a16:creationId xmlns:a16="http://schemas.microsoft.com/office/drawing/2014/main" id="{928ACA9F-DE2F-4CF3-BA70-06EFAF6DC3A9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1BD2CB-DEBB-4710-8122-F9C9F26F7047}"/>
              </a:ext>
            </a:extLst>
          </p:cNvPr>
          <p:cNvGrpSpPr/>
          <p:nvPr/>
        </p:nvGrpSpPr>
        <p:grpSpPr>
          <a:xfrm>
            <a:off x="8798490" y="4434952"/>
            <a:ext cx="869200" cy="869200"/>
            <a:chOff x="3683705" y="1882450"/>
            <a:chExt cx="651900" cy="651900"/>
          </a:xfrm>
        </p:grpSpPr>
        <p:sp>
          <p:nvSpPr>
            <p:cNvPr id="41" name="Google Shape;1566;p49">
              <a:extLst>
                <a:ext uri="{FF2B5EF4-FFF2-40B4-BE49-F238E27FC236}">
                  <a16:creationId xmlns:a16="http://schemas.microsoft.com/office/drawing/2014/main" id="{6815ADE5-B295-47E5-9D39-107C1D123921}"/>
                </a:ext>
              </a:extLst>
            </p:cNvPr>
            <p:cNvSpPr/>
            <p:nvPr/>
          </p:nvSpPr>
          <p:spPr>
            <a:xfrm>
              <a:off x="3683705" y="1882450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1582;p49">
              <a:extLst>
                <a:ext uri="{FF2B5EF4-FFF2-40B4-BE49-F238E27FC236}">
                  <a16:creationId xmlns:a16="http://schemas.microsoft.com/office/drawing/2014/main" id="{8E61653D-1813-46E2-B738-E6D7C6940E03}"/>
                </a:ext>
              </a:extLst>
            </p:cNvPr>
            <p:cNvGrpSpPr/>
            <p:nvPr/>
          </p:nvGrpSpPr>
          <p:grpSpPr>
            <a:xfrm>
              <a:off x="3808599" y="2009614"/>
              <a:ext cx="402129" cy="397574"/>
              <a:chOff x="5778658" y="3703488"/>
              <a:chExt cx="312140" cy="308603"/>
            </a:xfrm>
          </p:grpSpPr>
          <p:sp>
            <p:nvSpPr>
              <p:cNvPr id="43" name="Google Shape;1583;p49">
                <a:extLst>
                  <a:ext uri="{FF2B5EF4-FFF2-40B4-BE49-F238E27FC236}">
                    <a16:creationId xmlns:a16="http://schemas.microsoft.com/office/drawing/2014/main" id="{EB31507D-275D-45B1-8DC9-A1BEA4294077}"/>
                  </a:ext>
                </a:extLst>
              </p:cNvPr>
              <p:cNvSpPr/>
              <p:nvPr/>
            </p:nvSpPr>
            <p:spPr>
              <a:xfrm>
                <a:off x="5784133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584;p49">
                <a:extLst>
                  <a:ext uri="{FF2B5EF4-FFF2-40B4-BE49-F238E27FC236}">
                    <a16:creationId xmlns:a16="http://schemas.microsoft.com/office/drawing/2014/main" id="{01B48286-D6C8-4099-8381-44BD534AD214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85;p49">
                <a:extLst>
                  <a:ext uri="{FF2B5EF4-FFF2-40B4-BE49-F238E27FC236}">
                    <a16:creationId xmlns:a16="http://schemas.microsoft.com/office/drawing/2014/main" id="{C7AD7829-E4AD-4DF5-B102-BF0384291B94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6" name="Google Shape;1386;p44"/>
          <p:cNvSpPr txBox="1">
            <a:spLocks noGrp="1"/>
          </p:cNvSpPr>
          <p:nvPr>
            <p:ph type="title" idx="4294967295"/>
          </p:nvPr>
        </p:nvSpPr>
        <p:spPr>
          <a:xfrm>
            <a:off x="2133621" y="1913854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40" y="191424"/>
            <a:ext cx="2573160" cy="2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7"/>
                  </p:tgtEl>
                </p:cond>
              </p:nextCondLst>
            </p:seq>
          </p:childTnLst>
        </p:cTn>
      </p:par>
    </p:tnLst>
    <p:bldLst>
      <p:bldP spid="1395" grpId="0" animBg="1"/>
      <p:bldP spid="1395" grpId="1" animBg="1"/>
      <p:bldP spid="1397" grpId="0" animBg="1"/>
      <p:bldP spid="1397" grpId="1" animBg="1"/>
      <p:bldP spid="1399" grpId="0" animBg="1"/>
      <p:bldP spid="139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156 </a:t>
            </a:r>
            <a:r>
              <a:rPr lang="en-US" sz="4000" i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l</a:t>
            </a:r>
            <a:endParaRPr sz="4000" i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18" name="Google Shape;2018;p64">
            <a:hlinkClick r:id="" action="ppaction://noaction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1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157 </a:t>
            </a:r>
            <a:r>
              <a:rPr lang="en-US" sz="4000" i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l</a:t>
            </a:r>
            <a:endParaRPr sz="3600" i="1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20" name="Google Shape;2020;p64">
            <a:hlinkClick r:id="" action="ppaction://noaction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2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156 </a:t>
            </a:r>
            <a:r>
              <a:rPr lang="en-US" sz="4000" i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l</a:t>
            </a:r>
            <a:r>
              <a:rPr lang="en-US" sz="40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 (</a:t>
            </a:r>
            <a:r>
              <a:rPr lang="en-US" sz="4000" kern="0" dirty="0" err="1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dư</a:t>
            </a:r>
            <a:r>
              <a:rPr lang="en-US" sz="4000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Inconsolata"/>
                <a:sym typeface="Inconsolata"/>
              </a:rPr>
              <a:t> 3)</a:t>
            </a:r>
            <a:endParaRPr sz="4000" kern="0" dirty="0">
              <a:solidFill>
                <a:srgbClr val="23414C"/>
              </a:solidFill>
              <a:latin typeface="Cambria" panose="02040503050406030204" pitchFamily="18" charset="0"/>
              <a:ea typeface="Cambria" panose="02040503050406030204" pitchFamily="18" charset="0"/>
              <a:cs typeface="Inconsolata"/>
              <a:sym typeface="Inconsolata"/>
            </a:endParaRPr>
          </a:p>
        </p:txBody>
      </p:sp>
      <p:sp>
        <p:nvSpPr>
          <p:cNvPr id="2022" name="Google Shape;2022;p64">
            <a:hlinkClick r:id="" action="ppaction://noaction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76B1C1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76B1C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328152" y="1340768"/>
            <a:ext cx="4403600" cy="3953127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1327943" y="250736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627 </a:t>
            </a:r>
            <a:r>
              <a:rPr lang="en-US" sz="5400" b="1" i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l</a:t>
            </a:r>
            <a:r>
              <a:rPr lang="en-US" sz="5400" b="1" kern="0" dirty="0">
                <a:solidFill>
                  <a:srgbClr val="23414C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: 4 = ?</a:t>
            </a:r>
          </a:p>
          <a:p>
            <a:pPr algn="ctr" defTabSz="1219170">
              <a:buClr>
                <a:srgbClr val="000000"/>
              </a:buClr>
            </a:pPr>
            <a:endParaRPr sz="5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3A625-4DF8-4D81-AB5E-5C34414D21FF}"/>
              </a:ext>
            </a:extLst>
          </p:cNvPr>
          <p:cNvGrpSpPr/>
          <p:nvPr/>
        </p:nvGrpSpPr>
        <p:grpSpPr>
          <a:xfrm>
            <a:off x="10485107" y="2343813"/>
            <a:ext cx="938485" cy="907720"/>
            <a:chOff x="5647775" y="1233272"/>
            <a:chExt cx="458603" cy="443569"/>
          </a:xfrm>
        </p:grpSpPr>
        <p:sp>
          <p:nvSpPr>
            <p:cNvPr id="32" name="Google Shape;2078;p66">
              <a:extLst>
                <a:ext uri="{FF2B5EF4-FFF2-40B4-BE49-F238E27FC236}">
                  <a16:creationId xmlns:a16="http://schemas.microsoft.com/office/drawing/2014/main" id="{3107E0C2-7D64-44FE-B072-816B39658433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2094;p66">
              <a:extLst>
                <a:ext uri="{FF2B5EF4-FFF2-40B4-BE49-F238E27FC236}">
                  <a16:creationId xmlns:a16="http://schemas.microsoft.com/office/drawing/2014/main" id="{494F8588-5F65-44F2-833B-277B91EEA1B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34" name="Google Shape;2095;p66">
                <a:extLst>
                  <a:ext uri="{FF2B5EF4-FFF2-40B4-BE49-F238E27FC236}">
                    <a16:creationId xmlns:a16="http://schemas.microsoft.com/office/drawing/2014/main" id="{D2FAEA68-32D3-4A09-B626-6FA605626AD3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096;p66">
                <a:extLst>
                  <a:ext uri="{FF2B5EF4-FFF2-40B4-BE49-F238E27FC236}">
                    <a16:creationId xmlns:a16="http://schemas.microsoft.com/office/drawing/2014/main" id="{B981CED7-57D1-4F92-89C7-266A72E440F0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097;p66">
                <a:extLst>
                  <a:ext uri="{FF2B5EF4-FFF2-40B4-BE49-F238E27FC236}">
                    <a16:creationId xmlns:a16="http://schemas.microsoft.com/office/drawing/2014/main" id="{FF0875BE-8A1F-4C47-A5A4-9A51779469DE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CE44F-C814-4126-B6C1-E1C55B7A32EE}"/>
              </a:ext>
            </a:extLst>
          </p:cNvPr>
          <p:cNvGrpSpPr/>
          <p:nvPr/>
        </p:nvGrpSpPr>
        <p:grpSpPr>
          <a:xfrm>
            <a:off x="10485107" y="3542948"/>
            <a:ext cx="869200" cy="869200"/>
            <a:chOff x="2311525" y="1554587"/>
            <a:chExt cx="651900" cy="651900"/>
          </a:xfrm>
        </p:grpSpPr>
        <p:sp>
          <p:nvSpPr>
            <p:cNvPr id="38" name="Google Shape;2045;p65">
              <a:extLst>
                <a:ext uri="{FF2B5EF4-FFF2-40B4-BE49-F238E27FC236}">
                  <a16:creationId xmlns:a16="http://schemas.microsoft.com/office/drawing/2014/main" id="{4C279BD3-5174-40F9-83E9-A17DB1257C9E}"/>
                </a:ext>
              </a:extLst>
            </p:cNvPr>
            <p:cNvSpPr/>
            <p:nvPr/>
          </p:nvSpPr>
          <p:spPr>
            <a:xfrm>
              <a:off x="2311525" y="1554587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061;p65">
              <a:extLst>
                <a:ext uri="{FF2B5EF4-FFF2-40B4-BE49-F238E27FC236}">
                  <a16:creationId xmlns:a16="http://schemas.microsoft.com/office/drawing/2014/main" id="{972A9DFF-33F1-4DE9-AF8F-97934381B512}"/>
                </a:ext>
              </a:extLst>
            </p:cNvPr>
            <p:cNvGrpSpPr/>
            <p:nvPr/>
          </p:nvGrpSpPr>
          <p:grpSpPr>
            <a:xfrm>
              <a:off x="2398372" y="1715636"/>
              <a:ext cx="497870" cy="370475"/>
              <a:chOff x="5197967" y="3714018"/>
              <a:chExt cx="386455" cy="287569"/>
            </a:xfrm>
          </p:grpSpPr>
          <p:sp>
            <p:nvSpPr>
              <p:cNvPr id="40" name="Google Shape;2062;p65">
                <a:extLst>
                  <a:ext uri="{FF2B5EF4-FFF2-40B4-BE49-F238E27FC236}">
                    <a16:creationId xmlns:a16="http://schemas.microsoft.com/office/drawing/2014/main" id="{BEAA3E6E-717A-4F8F-AFBA-2006092018E7}"/>
                  </a:ext>
                </a:extLst>
              </p:cNvPr>
              <p:cNvSpPr/>
              <p:nvPr/>
            </p:nvSpPr>
            <p:spPr>
              <a:xfrm>
                <a:off x="5204595" y="3720148"/>
                <a:ext cx="373200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14247" h="10511" extrusionOk="0">
                    <a:moveTo>
                      <a:pt x="12053" y="1"/>
                    </a:moveTo>
                    <a:lnTo>
                      <a:pt x="5600" y="6450"/>
                    </a:lnTo>
                    <a:cubicBezTo>
                      <a:pt x="5515" y="6537"/>
                      <a:pt x="5401" y="6581"/>
                      <a:pt x="5287" y="6581"/>
                    </a:cubicBezTo>
                    <a:cubicBezTo>
                      <a:pt x="5173" y="6581"/>
                      <a:pt x="5059" y="6537"/>
                      <a:pt x="4973" y="6450"/>
                    </a:cubicBezTo>
                    <a:lnTo>
                      <a:pt x="2194" y="3674"/>
                    </a:lnTo>
                    <a:lnTo>
                      <a:pt x="1" y="5867"/>
                    </a:lnTo>
                    <a:lnTo>
                      <a:pt x="4188" y="10055"/>
                    </a:lnTo>
                    <a:cubicBezTo>
                      <a:pt x="4480" y="10346"/>
                      <a:pt x="4874" y="10511"/>
                      <a:pt x="5288" y="10511"/>
                    </a:cubicBezTo>
                    <a:cubicBezTo>
                      <a:pt x="5700" y="10511"/>
                      <a:pt x="6094" y="10346"/>
                      <a:pt x="6385" y="10055"/>
                    </a:cubicBezTo>
                    <a:lnTo>
                      <a:pt x="14246" y="2194"/>
                    </a:lnTo>
                    <a:lnTo>
                      <a:pt x="12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063;p65">
                <a:extLst>
                  <a:ext uri="{FF2B5EF4-FFF2-40B4-BE49-F238E27FC236}">
                    <a16:creationId xmlns:a16="http://schemas.microsoft.com/office/drawing/2014/main" id="{ACFB919E-EA79-467B-B66A-21D3D4999842}"/>
                  </a:ext>
                </a:extLst>
              </p:cNvPr>
              <p:cNvSpPr/>
              <p:nvPr/>
            </p:nvSpPr>
            <p:spPr>
              <a:xfrm>
                <a:off x="5197967" y="3810259"/>
                <a:ext cx="323299" cy="19132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304" extrusionOk="0">
                    <a:moveTo>
                      <a:pt x="2449" y="0"/>
                    </a:moveTo>
                    <a:cubicBezTo>
                      <a:pt x="2390" y="0"/>
                      <a:pt x="2331" y="23"/>
                      <a:pt x="2286" y="70"/>
                    </a:cubicBezTo>
                    <a:lnTo>
                      <a:pt x="89" y="2263"/>
                    </a:lnTo>
                    <a:cubicBezTo>
                      <a:pt x="0" y="2352"/>
                      <a:pt x="0" y="2499"/>
                      <a:pt x="89" y="2592"/>
                    </a:cubicBezTo>
                    <a:lnTo>
                      <a:pt x="4280" y="6779"/>
                    </a:lnTo>
                    <a:cubicBezTo>
                      <a:pt x="4613" y="7115"/>
                      <a:pt x="5065" y="7304"/>
                      <a:pt x="5541" y="7304"/>
                    </a:cubicBezTo>
                    <a:cubicBezTo>
                      <a:pt x="6014" y="7304"/>
                      <a:pt x="6470" y="7115"/>
                      <a:pt x="6803" y="6779"/>
                    </a:cubicBezTo>
                    <a:lnTo>
                      <a:pt x="12176" y="1410"/>
                    </a:lnTo>
                    <a:cubicBezTo>
                      <a:pt x="12341" y="1241"/>
                      <a:pt x="12186" y="1008"/>
                      <a:pt x="12007" y="1008"/>
                    </a:cubicBezTo>
                    <a:cubicBezTo>
                      <a:pt x="11953" y="1008"/>
                      <a:pt x="11897" y="1030"/>
                      <a:pt x="11847" y="1081"/>
                    </a:cubicBezTo>
                    <a:lnTo>
                      <a:pt x="6474" y="6450"/>
                    </a:lnTo>
                    <a:cubicBezTo>
                      <a:pt x="6215" y="6707"/>
                      <a:pt x="5877" y="6836"/>
                      <a:pt x="5540" y="6836"/>
                    </a:cubicBezTo>
                    <a:cubicBezTo>
                      <a:pt x="5203" y="6836"/>
                      <a:pt x="4866" y="6707"/>
                      <a:pt x="4609" y="6450"/>
                    </a:cubicBezTo>
                    <a:lnTo>
                      <a:pt x="586" y="2427"/>
                    </a:lnTo>
                    <a:lnTo>
                      <a:pt x="2451" y="563"/>
                    </a:lnTo>
                    <a:lnTo>
                      <a:pt x="3108" y="1221"/>
                    </a:lnTo>
                    <a:cubicBezTo>
                      <a:pt x="3159" y="1272"/>
                      <a:pt x="3216" y="1293"/>
                      <a:pt x="3271" y="1293"/>
                    </a:cubicBezTo>
                    <a:cubicBezTo>
                      <a:pt x="3451" y="1293"/>
                      <a:pt x="3606" y="1060"/>
                      <a:pt x="3437" y="892"/>
                    </a:cubicBezTo>
                    <a:lnTo>
                      <a:pt x="2615" y="70"/>
                    </a:lnTo>
                    <a:cubicBezTo>
                      <a:pt x="2569" y="23"/>
                      <a:pt x="2509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064;p65">
                <a:extLst>
                  <a:ext uri="{FF2B5EF4-FFF2-40B4-BE49-F238E27FC236}">
                    <a16:creationId xmlns:a16="http://schemas.microsoft.com/office/drawing/2014/main" id="{74DC9A75-3816-43F0-A37F-F956B338113C}"/>
                  </a:ext>
                </a:extLst>
              </p:cNvPr>
              <p:cNvSpPr/>
              <p:nvPr/>
            </p:nvSpPr>
            <p:spPr>
              <a:xfrm>
                <a:off x="5292217" y="3714018"/>
                <a:ext cx="292205" cy="18462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7048" extrusionOk="0">
                    <a:moveTo>
                      <a:pt x="8706" y="1"/>
                    </a:moveTo>
                    <a:cubicBezTo>
                      <a:pt x="8646" y="1"/>
                      <a:pt x="8586" y="24"/>
                      <a:pt x="8540" y="70"/>
                    </a:cubicBezTo>
                    <a:lnTo>
                      <a:pt x="2091" y="6519"/>
                    </a:lnTo>
                    <a:cubicBezTo>
                      <a:pt x="2050" y="6560"/>
                      <a:pt x="1996" y="6581"/>
                      <a:pt x="1942" y="6581"/>
                    </a:cubicBezTo>
                    <a:cubicBezTo>
                      <a:pt x="1888" y="6581"/>
                      <a:pt x="1834" y="6560"/>
                      <a:pt x="1793" y="6519"/>
                    </a:cubicBezTo>
                    <a:lnTo>
                      <a:pt x="497" y="5224"/>
                    </a:lnTo>
                    <a:cubicBezTo>
                      <a:pt x="446" y="5173"/>
                      <a:pt x="390" y="5152"/>
                      <a:pt x="335" y="5152"/>
                    </a:cubicBezTo>
                    <a:cubicBezTo>
                      <a:pt x="155" y="5152"/>
                      <a:pt x="0" y="5385"/>
                      <a:pt x="168" y="5553"/>
                    </a:cubicBezTo>
                    <a:lnTo>
                      <a:pt x="1464" y="6848"/>
                    </a:lnTo>
                    <a:cubicBezTo>
                      <a:pt x="1591" y="6975"/>
                      <a:pt x="1762" y="7047"/>
                      <a:pt x="1943" y="7047"/>
                    </a:cubicBezTo>
                    <a:cubicBezTo>
                      <a:pt x="2122" y="7047"/>
                      <a:pt x="2293" y="6975"/>
                      <a:pt x="2423" y="6848"/>
                    </a:cubicBezTo>
                    <a:lnTo>
                      <a:pt x="8708" y="564"/>
                    </a:lnTo>
                    <a:lnTo>
                      <a:pt x="10572" y="2428"/>
                    </a:lnTo>
                    <a:lnTo>
                      <a:pt x="8903" y="4097"/>
                    </a:lnTo>
                    <a:cubicBezTo>
                      <a:pt x="8735" y="4265"/>
                      <a:pt x="8890" y="4498"/>
                      <a:pt x="9070" y="4498"/>
                    </a:cubicBezTo>
                    <a:cubicBezTo>
                      <a:pt x="9124" y="4498"/>
                      <a:pt x="9181" y="4477"/>
                      <a:pt x="9232" y="4426"/>
                    </a:cubicBezTo>
                    <a:lnTo>
                      <a:pt x="11066" y="2592"/>
                    </a:lnTo>
                    <a:cubicBezTo>
                      <a:pt x="11155" y="2500"/>
                      <a:pt x="11155" y="2356"/>
                      <a:pt x="11066" y="2263"/>
                    </a:cubicBezTo>
                    <a:lnTo>
                      <a:pt x="8869" y="70"/>
                    </a:lnTo>
                    <a:cubicBezTo>
                      <a:pt x="8824" y="24"/>
                      <a:pt x="8765" y="1"/>
                      <a:pt x="8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3077D-43EC-4295-998C-DBC48893333F}"/>
              </a:ext>
            </a:extLst>
          </p:cNvPr>
          <p:cNvGrpSpPr/>
          <p:nvPr/>
        </p:nvGrpSpPr>
        <p:grpSpPr>
          <a:xfrm>
            <a:off x="10409331" y="4638617"/>
            <a:ext cx="938485" cy="907720"/>
            <a:chOff x="5647775" y="1233272"/>
            <a:chExt cx="458603" cy="443569"/>
          </a:xfrm>
        </p:grpSpPr>
        <p:sp>
          <p:nvSpPr>
            <p:cNvPr id="45" name="Google Shape;2078;p66">
              <a:extLst>
                <a:ext uri="{FF2B5EF4-FFF2-40B4-BE49-F238E27FC236}">
                  <a16:creationId xmlns:a16="http://schemas.microsoft.com/office/drawing/2014/main" id="{4DE4826D-CBA9-4E29-B143-A5EE10B1547A}"/>
                </a:ext>
              </a:extLst>
            </p:cNvPr>
            <p:cNvSpPr/>
            <p:nvPr/>
          </p:nvSpPr>
          <p:spPr>
            <a:xfrm>
              <a:off x="5647775" y="1233272"/>
              <a:ext cx="458603" cy="44356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2094;p66">
              <a:extLst>
                <a:ext uri="{FF2B5EF4-FFF2-40B4-BE49-F238E27FC236}">
                  <a16:creationId xmlns:a16="http://schemas.microsoft.com/office/drawing/2014/main" id="{A72C9D48-A662-4F61-9295-02894F187620}"/>
                </a:ext>
              </a:extLst>
            </p:cNvPr>
            <p:cNvGrpSpPr/>
            <p:nvPr/>
          </p:nvGrpSpPr>
          <p:grpSpPr>
            <a:xfrm>
              <a:off x="5735630" y="1339624"/>
              <a:ext cx="282892" cy="270519"/>
              <a:chOff x="5778658" y="3703488"/>
              <a:chExt cx="312140" cy="308603"/>
            </a:xfrm>
          </p:grpSpPr>
          <p:sp>
            <p:nvSpPr>
              <p:cNvPr id="47" name="Google Shape;2095;p66">
                <a:extLst>
                  <a:ext uri="{FF2B5EF4-FFF2-40B4-BE49-F238E27FC236}">
                    <a16:creationId xmlns:a16="http://schemas.microsoft.com/office/drawing/2014/main" id="{BA4AD0FE-892D-437B-8C0D-5684DAB09EAB}"/>
                  </a:ext>
                </a:extLst>
              </p:cNvPr>
              <p:cNvSpPr/>
              <p:nvPr/>
            </p:nvSpPr>
            <p:spPr>
              <a:xfrm>
                <a:off x="5784131" y="3708544"/>
                <a:ext cx="301190" cy="298466"/>
              </a:xfrm>
              <a:custGeom>
                <a:avLst/>
                <a:gdLst/>
                <a:ahLst/>
                <a:cxnLst/>
                <a:rect l="l" t="t" r="r" b="b"/>
                <a:pathLst>
                  <a:path w="11498" h="11394" extrusionOk="0">
                    <a:moveTo>
                      <a:pt x="2709" y="1"/>
                    </a:moveTo>
                    <a:cubicBezTo>
                      <a:pt x="2577" y="1"/>
                      <a:pt x="2445" y="51"/>
                      <a:pt x="2344" y="152"/>
                    </a:cubicBezTo>
                    <a:lnTo>
                      <a:pt x="203" y="2294"/>
                    </a:lnTo>
                    <a:cubicBezTo>
                      <a:pt x="0" y="2493"/>
                      <a:pt x="0" y="2822"/>
                      <a:pt x="203" y="3021"/>
                    </a:cubicBezTo>
                    <a:lnTo>
                      <a:pt x="2879" y="5697"/>
                    </a:lnTo>
                    <a:lnTo>
                      <a:pt x="203" y="8373"/>
                    </a:lnTo>
                    <a:cubicBezTo>
                      <a:pt x="0" y="8572"/>
                      <a:pt x="0" y="8901"/>
                      <a:pt x="203" y="9100"/>
                    </a:cubicBezTo>
                    <a:lnTo>
                      <a:pt x="2344" y="11241"/>
                    </a:lnTo>
                    <a:cubicBezTo>
                      <a:pt x="2445" y="11343"/>
                      <a:pt x="2577" y="11393"/>
                      <a:pt x="2709" y="11393"/>
                    </a:cubicBezTo>
                    <a:cubicBezTo>
                      <a:pt x="2841" y="11393"/>
                      <a:pt x="2973" y="11343"/>
                      <a:pt x="3074" y="11241"/>
                    </a:cubicBezTo>
                    <a:lnTo>
                      <a:pt x="5750" y="8569"/>
                    </a:lnTo>
                    <a:lnTo>
                      <a:pt x="8423" y="11241"/>
                    </a:lnTo>
                    <a:cubicBezTo>
                      <a:pt x="8524" y="11343"/>
                      <a:pt x="8656" y="11393"/>
                      <a:pt x="8788" y="11393"/>
                    </a:cubicBezTo>
                    <a:cubicBezTo>
                      <a:pt x="8920" y="11393"/>
                      <a:pt x="9052" y="11343"/>
                      <a:pt x="9153" y="11241"/>
                    </a:cubicBezTo>
                    <a:lnTo>
                      <a:pt x="11295" y="9100"/>
                    </a:lnTo>
                    <a:cubicBezTo>
                      <a:pt x="11497" y="8901"/>
                      <a:pt x="11497" y="8572"/>
                      <a:pt x="11295" y="8373"/>
                    </a:cubicBezTo>
                    <a:lnTo>
                      <a:pt x="8615" y="5697"/>
                    </a:lnTo>
                    <a:lnTo>
                      <a:pt x="11292" y="3021"/>
                    </a:lnTo>
                    <a:cubicBezTo>
                      <a:pt x="11494" y="2822"/>
                      <a:pt x="11494" y="2493"/>
                      <a:pt x="11292" y="2294"/>
                    </a:cubicBezTo>
                    <a:lnTo>
                      <a:pt x="9150" y="152"/>
                    </a:lnTo>
                    <a:cubicBezTo>
                      <a:pt x="9049" y="51"/>
                      <a:pt x="8917" y="1"/>
                      <a:pt x="8785" y="1"/>
                    </a:cubicBezTo>
                    <a:cubicBezTo>
                      <a:pt x="8653" y="1"/>
                      <a:pt x="8521" y="51"/>
                      <a:pt x="8420" y="152"/>
                    </a:cubicBezTo>
                    <a:lnTo>
                      <a:pt x="5750" y="2829"/>
                    </a:lnTo>
                    <a:lnTo>
                      <a:pt x="3074" y="152"/>
                    </a:lnTo>
                    <a:cubicBezTo>
                      <a:pt x="2973" y="51"/>
                      <a:pt x="2841" y="1"/>
                      <a:pt x="2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96;p66">
                <a:extLst>
                  <a:ext uri="{FF2B5EF4-FFF2-40B4-BE49-F238E27FC236}">
                    <a16:creationId xmlns:a16="http://schemas.microsoft.com/office/drawing/2014/main" id="{8A78CD25-AAA3-408E-9788-3D1F1080CE38}"/>
                  </a:ext>
                </a:extLst>
              </p:cNvPr>
              <p:cNvSpPr/>
              <p:nvPr/>
            </p:nvSpPr>
            <p:spPr>
              <a:xfrm>
                <a:off x="5887865" y="3703540"/>
                <a:ext cx="202933" cy="308551"/>
              </a:xfrm>
              <a:custGeom>
                <a:avLst/>
                <a:gdLst/>
                <a:ahLst/>
                <a:cxnLst/>
                <a:rect l="l" t="t" r="r" b="b"/>
                <a:pathLst>
                  <a:path w="7747" h="11779" extrusionOk="0">
                    <a:moveTo>
                      <a:pt x="4828" y="1"/>
                    </a:moveTo>
                    <a:cubicBezTo>
                      <a:pt x="4647" y="1"/>
                      <a:pt x="4465" y="69"/>
                      <a:pt x="4326" y="206"/>
                    </a:cubicBezTo>
                    <a:lnTo>
                      <a:pt x="1790" y="2745"/>
                    </a:lnTo>
                    <a:lnTo>
                      <a:pt x="420" y="1375"/>
                    </a:lnTo>
                    <a:cubicBezTo>
                      <a:pt x="377" y="1332"/>
                      <a:pt x="329" y="1314"/>
                      <a:pt x="283" y="1314"/>
                    </a:cubicBezTo>
                    <a:cubicBezTo>
                      <a:pt x="131" y="1314"/>
                      <a:pt x="0" y="1510"/>
                      <a:pt x="142" y="1652"/>
                    </a:cubicBezTo>
                    <a:lnTo>
                      <a:pt x="1650" y="3160"/>
                    </a:lnTo>
                    <a:cubicBezTo>
                      <a:pt x="1688" y="3198"/>
                      <a:pt x="1737" y="3217"/>
                      <a:pt x="1787" y="3217"/>
                    </a:cubicBezTo>
                    <a:cubicBezTo>
                      <a:pt x="1838" y="3217"/>
                      <a:pt x="1888" y="3198"/>
                      <a:pt x="1928" y="3160"/>
                    </a:cubicBezTo>
                    <a:lnTo>
                      <a:pt x="4600" y="484"/>
                    </a:lnTo>
                    <a:cubicBezTo>
                      <a:pt x="4664" y="420"/>
                      <a:pt x="4745" y="389"/>
                      <a:pt x="4827" y="389"/>
                    </a:cubicBezTo>
                    <a:cubicBezTo>
                      <a:pt x="4908" y="389"/>
                      <a:pt x="4989" y="420"/>
                      <a:pt x="5053" y="484"/>
                    </a:cubicBezTo>
                    <a:lnTo>
                      <a:pt x="7195" y="2626"/>
                    </a:lnTo>
                    <a:cubicBezTo>
                      <a:pt x="7318" y="2749"/>
                      <a:pt x="7318" y="2951"/>
                      <a:pt x="7195" y="3074"/>
                    </a:cubicBezTo>
                    <a:lnTo>
                      <a:pt x="4518" y="5751"/>
                    </a:lnTo>
                    <a:cubicBezTo>
                      <a:pt x="4443" y="5826"/>
                      <a:pt x="4443" y="5950"/>
                      <a:pt x="4518" y="6028"/>
                    </a:cubicBezTo>
                    <a:lnTo>
                      <a:pt x="7195" y="8701"/>
                    </a:lnTo>
                    <a:cubicBezTo>
                      <a:pt x="7318" y="8828"/>
                      <a:pt x="7318" y="9027"/>
                      <a:pt x="7195" y="9154"/>
                    </a:cubicBezTo>
                    <a:lnTo>
                      <a:pt x="5053" y="11295"/>
                    </a:lnTo>
                    <a:cubicBezTo>
                      <a:pt x="4989" y="11357"/>
                      <a:pt x="4908" y="11388"/>
                      <a:pt x="4827" y="11388"/>
                    </a:cubicBezTo>
                    <a:cubicBezTo>
                      <a:pt x="4745" y="11388"/>
                      <a:pt x="4664" y="11357"/>
                      <a:pt x="4600" y="11295"/>
                    </a:cubicBezTo>
                    <a:lnTo>
                      <a:pt x="3593" y="10284"/>
                    </a:lnTo>
                    <a:cubicBezTo>
                      <a:pt x="3550" y="10242"/>
                      <a:pt x="3503" y="10225"/>
                      <a:pt x="3457" y="10225"/>
                    </a:cubicBezTo>
                    <a:cubicBezTo>
                      <a:pt x="3306" y="10225"/>
                      <a:pt x="3176" y="10420"/>
                      <a:pt x="3315" y="10562"/>
                    </a:cubicBezTo>
                    <a:lnTo>
                      <a:pt x="4326" y="11569"/>
                    </a:lnTo>
                    <a:cubicBezTo>
                      <a:pt x="4460" y="11703"/>
                      <a:pt x="4638" y="11779"/>
                      <a:pt x="4827" y="11779"/>
                    </a:cubicBezTo>
                    <a:cubicBezTo>
                      <a:pt x="5015" y="11779"/>
                      <a:pt x="5197" y="11703"/>
                      <a:pt x="5327" y="11569"/>
                    </a:cubicBezTo>
                    <a:lnTo>
                      <a:pt x="7469" y="9428"/>
                    </a:lnTo>
                    <a:cubicBezTo>
                      <a:pt x="7746" y="9150"/>
                      <a:pt x="7746" y="8701"/>
                      <a:pt x="7469" y="8427"/>
                    </a:cubicBezTo>
                    <a:lnTo>
                      <a:pt x="4933" y="5888"/>
                    </a:lnTo>
                    <a:lnTo>
                      <a:pt x="7469" y="3352"/>
                    </a:lnTo>
                    <a:cubicBezTo>
                      <a:pt x="7746" y="3074"/>
                      <a:pt x="7746" y="2626"/>
                      <a:pt x="7469" y="2351"/>
                    </a:cubicBezTo>
                    <a:lnTo>
                      <a:pt x="5327" y="206"/>
                    </a:lnTo>
                    <a:cubicBezTo>
                      <a:pt x="5190" y="69"/>
                      <a:pt x="5009" y="1"/>
                      <a:pt x="4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97;p66">
                <a:extLst>
                  <a:ext uri="{FF2B5EF4-FFF2-40B4-BE49-F238E27FC236}">
                    <a16:creationId xmlns:a16="http://schemas.microsoft.com/office/drawing/2014/main" id="{CBB2AE7F-468E-4481-9ADF-6B05E51F3890}"/>
                  </a:ext>
                </a:extLst>
              </p:cNvPr>
              <p:cNvSpPr/>
              <p:nvPr/>
            </p:nvSpPr>
            <p:spPr>
              <a:xfrm>
                <a:off x="5778658" y="3703488"/>
                <a:ext cx="192533" cy="308603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781" extrusionOk="0">
                    <a:moveTo>
                      <a:pt x="2919" y="0"/>
                    </a:moveTo>
                    <a:cubicBezTo>
                      <a:pt x="2737" y="0"/>
                      <a:pt x="2557" y="69"/>
                      <a:pt x="2420" y="208"/>
                    </a:cubicBezTo>
                    <a:lnTo>
                      <a:pt x="278" y="2350"/>
                    </a:lnTo>
                    <a:cubicBezTo>
                      <a:pt x="0" y="2628"/>
                      <a:pt x="0" y="3076"/>
                      <a:pt x="278" y="3354"/>
                    </a:cubicBezTo>
                    <a:lnTo>
                      <a:pt x="2814" y="5890"/>
                    </a:lnTo>
                    <a:lnTo>
                      <a:pt x="278" y="8429"/>
                    </a:lnTo>
                    <a:cubicBezTo>
                      <a:pt x="0" y="8703"/>
                      <a:pt x="0" y="9152"/>
                      <a:pt x="278" y="9430"/>
                    </a:cubicBezTo>
                    <a:lnTo>
                      <a:pt x="2420" y="11571"/>
                    </a:lnTo>
                    <a:cubicBezTo>
                      <a:pt x="2550" y="11705"/>
                      <a:pt x="2731" y="11781"/>
                      <a:pt x="2920" y="11781"/>
                    </a:cubicBezTo>
                    <a:cubicBezTo>
                      <a:pt x="3108" y="11781"/>
                      <a:pt x="3287" y="11705"/>
                      <a:pt x="3420" y="11571"/>
                    </a:cubicBezTo>
                    <a:lnTo>
                      <a:pt x="5956" y="9032"/>
                    </a:lnTo>
                    <a:lnTo>
                      <a:pt x="6933" y="10009"/>
                    </a:lnTo>
                    <a:cubicBezTo>
                      <a:pt x="6976" y="10052"/>
                      <a:pt x="7024" y="10070"/>
                      <a:pt x="7070" y="10070"/>
                    </a:cubicBezTo>
                    <a:cubicBezTo>
                      <a:pt x="7221" y="10070"/>
                      <a:pt x="7349" y="9876"/>
                      <a:pt x="7210" y="9735"/>
                    </a:cubicBezTo>
                    <a:lnTo>
                      <a:pt x="6097" y="8621"/>
                    </a:lnTo>
                    <a:cubicBezTo>
                      <a:pt x="6059" y="8583"/>
                      <a:pt x="6008" y="8564"/>
                      <a:pt x="5958" y="8564"/>
                    </a:cubicBezTo>
                    <a:cubicBezTo>
                      <a:pt x="5907" y="8564"/>
                      <a:pt x="5857" y="8583"/>
                      <a:pt x="5819" y="8621"/>
                    </a:cubicBezTo>
                    <a:lnTo>
                      <a:pt x="3146" y="11297"/>
                    </a:lnTo>
                    <a:cubicBezTo>
                      <a:pt x="3083" y="11359"/>
                      <a:pt x="3000" y="11390"/>
                      <a:pt x="2919" y="11390"/>
                    </a:cubicBezTo>
                    <a:cubicBezTo>
                      <a:pt x="2837" y="11390"/>
                      <a:pt x="2755" y="11359"/>
                      <a:pt x="2694" y="11297"/>
                    </a:cubicBezTo>
                    <a:lnTo>
                      <a:pt x="552" y="9156"/>
                    </a:lnTo>
                    <a:cubicBezTo>
                      <a:pt x="429" y="9029"/>
                      <a:pt x="429" y="8827"/>
                      <a:pt x="552" y="8703"/>
                    </a:cubicBezTo>
                    <a:lnTo>
                      <a:pt x="3228" y="6027"/>
                    </a:lnTo>
                    <a:cubicBezTo>
                      <a:pt x="3304" y="5952"/>
                      <a:pt x="3304" y="5828"/>
                      <a:pt x="3228" y="5753"/>
                    </a:cubicBezTo>
                    <a:lnTo>
                      <a:pt x="552" y="3076"/>
                    </a:lnTo>
                    <a:cubicBezTo>
                      <a:pt x="429" y="2953"/>
                      <a:pt x="429" y="2751"/>
                      <a:pt x="552" y="2628"/>
                    </a:cubicBezTo>
                    <a:lnTo>
                      <a:pt x="2694" y="486"/>
                    </a:lnTo>
                    <a:cubicBezTo>
                      <a:pt x="2755" y="422"/>
                      <a:pt x="2837" y="391"/>
                      <a:pt x="2919" y="391"/>
                    </a:cubicBezTo>
                    <a:cubicBezTo>
                      <a:pt x="3000" y="391"/>
                      <a:pt x="3083" y="422"/>
                      <a:pt x="3146" y="486"/>
                    </a:cubicBezTo>
                    <a:lnTo>
                      <a:pt x="3759" y="1103"/>
                    </a:lnTo>
                    <a:cubicBezTo>
                      <a:pt x="3802" y="1145"/>
                      <a:pt x="3850" y="1162"/>
                      <a:pt x="3896" y="1162"/>
                    </a:cubicBezTo>
                    <a:cubicBezTo>
                      <a:pt x="4048" y="1162"/>
                      <a:pt x="4179" y="967"/>
                      <a:pt x="4037" y="825"/>
                    </a:cubicBezTo>
                    <a:lnTo>
                      <a:pt x="3420" y="208"/>
                    </a:lnTo>
                    <a:cubicBezTo>
                      <a:pt x="3281" y="69"/>
                      <a:pt x="3100" y="0"/>
                      <a:pt x="2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14" name="Google Shape;2014;p64"/>
          <p:cNvSpPr txBox="1">
            <a:spLocks noGrp="1"/>
          </p:cNvSpPr>
          <p:nvPr>
            <p:ph type="title" idx="4294967295"/>
          </p:nvPr>
        </p:nvSpPr>
        <p:spPr>
          <a:xfrm>
            <a:off x="2251659" y="1217272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9"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图片 28" descr="游戏机里面的人物&#10;&#10;低可信度描述已自动生成">
            <a:extLst>
              <a:ext uri="{FF2B5EF4-FFF2-40B4-BE49-F238E27FC236}">
                <a16:creationId xmlns:a16="http://schemas.microsoft.com/office/drawing/2014/main" id="{3B3823D4-32CB-40E0-A2DE-A04A34F0D7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>
            <a:off x="9842163" y="397639"/>
            <a:ext cx="1263084" cy="1869228"/>
          </a:xfrm>
          <a:prstGeom prst="rect">
            <a:avLst/>
          </a:prstGeom>
        </p:spPr>
      </p:pic>
      <p:pic>
        <p:nvPicPr>
          <p:cNvPr id="30" name="图片 29" descr="游戏机里面的人物&#10;&#10;低可信度描述已自动生成">
            <a:extLst>
              <a:ext uri="{FF2B5EF4-FFF2-40B4-BE49-F238E27FC236}">
                <a16:creationId xmlns:a16="http://schemas.microsoft.com/office/drawing/2014/main" id="{060AA60A-B170-4AF6-9482-FA5CAE7097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>
            <a:off x="380105" y="1332253"/>
            <a:ext cx="1711560" cy="1998100"/>
          </a:xfrm>
          <a:prstGeom prst="rect">
            <a:avLst/>
          </a:prstGeom>
        </p:spPr>
      </p:pic>
      <p:pic>
        <p:nvPicPr>
          <p:cNvPr id="32" name="图片 31" descr="游戏机里面的人物&#10;&#10;低可信度描述已自动生成">
            <a:extLst>
              <a:ext uri="{FF2B5EF4-FFF2-40B4-BE49-F238E27FC236}">
                <a16:creationId xmlns:a16="http://schemas.microsoft.com/office/drawing/2014/main" id="{5B1C2A3E-B746-41B8-974B-2D22DA85A3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9472653" y="4137258"/>
            <a:ext cx="1698710" cy="927312"/>
          </a:xfrm>
          <a:prstGeom prst="rect">
            <a:avLst/>
          </a:prstGeom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209118" y="95244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49" name="图片 48" descr="图标&#10;&#10;描述已自动生成">
            <a:extLst>
              <a:ext uri="{FF2B5EF4-FFF2-40B4-BE49-F238E27FC236}">
                <a16:creationId xmlns:a16="http://schemas.microsoft.com/office/drawing/2014/main" id="{EB98DF11-4035-4662-A52E-AA0C9F9999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30" y="2540007"/>
            <a:ext cx="3947691" cy="5584009"/>
          </a:xfrm>
          <a:prstGeom prst="rect">
            <a:avLst/>
          </a:prstGeom>
          <a:effectLst>
            <a:outerShdw blurRad="25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" y="80494"/>
            <a:ext cx="1873699" cy="1873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686" y="1228451"/>
            <a:ext cx="1007756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49759" y="3105689"/>
            <a:ext cx="6282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1.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Hoàn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thành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bài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tập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vào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vở</a:t>
            </a:r>
            <a:endParaRPr kumimoji="0"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11824" y="3844844"/>
            <a:ext cx="509846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2.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Chuẩn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bị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bài</a:t>
            </a:r>
            <a:r>
              <a:rPr kumimoji="0"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 </a:t>
            </a:r>
            <a:r>
              <a:rPr kumimoji="0"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52号-机甲超级黑" panose="00000500000000000000" pitchFamily="2" charset="-122"/>
              </a:rPr>
              <a:t>sau</a:t>
            </a:r>
            <a:endParaRPr kumimoji="0"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31" y="1766370"/>
            <a:ext cx="4550992" cy="4550992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F363E9C-7674-4582-ADFF-0612C14A300B}"/>
              </a:ext>
            </a:extLst>
          </p:cNvPr>
          <p:cNvSpPr/>
          <p:nvPr/>
        </p:nvSpPr>
        <p:spPr>
          <a:xfrm>
            <a:off x="4223792" y="2996952"/>
            <a:ext cx="6408712" cy="1728192"/>
          </a:xfrm>
          <a:prstGeom prst="roundRect">
            <a:avLst/>
          </a:prstGeom>
          <a:noFill/>
          <a:ln w="28575">
            <a:solidFill>
              <a:srgbClr val="016A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52号-机甲超级黑" panose="00000500000000000000" pitchFamily="2" charset="-122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79837" y="1548750"/>
            <a:ext cx="489654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CN" sz="5400" b="1" dirty="0">
                <a:solidFill>
                  <a:srgbClr val="016AA0"/>
                </a:solidFill>
                <a:latin typeface="SVN-Gretoon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DẶN DÒ</a:t>
            </a:r>
            <a:endParaRPr kumimoji="0" lang="zh-CN" altLang="en-US" sz="5400" b="1" dirty="0">
              <a:solidFill>
                <a:srgbClr val="016AA0"/>
              </a:solidFill>
              <a:latin typeface="SVN-Gretoon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D16BA4-8359-4BC8-8024-F06DBF4FE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2" y="1226661"/>
            <a:ext cx="4896544" cy="489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3952" y="1412776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SVN-Gretoon" panose="020406030505060202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967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8" y="764704"/>
            <a:ext cx="7465366" cy="74653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135560" y="1052736"/>
            <a:ext cx="5904656" cy="23656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Đặt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rồi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en-US" sz="6000" b="1" dirty="0">
              <a:solidFill>
                <a:srgbClr val="5D669D"/>
              </a:solidFill>
              <a:latin typeface="Arial" panose="020B0604020202020204" pitchFamily="34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0" dirty="0">
              <a:solidFill>
                <a:srgbClr val="5D669D"/>
              </a:solidFill>
              <a:latin typeface="Arial" panose="020B0604020202020204" pitchFamily="34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552" y="2996952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243 × 2</a:t>
            </a:r>
          </a:p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162 × 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SVN-Lobst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722" y1="30000" x2="38918" y2="25106"/>
                        <a14:foregroundMark x1="61340" y1="26809" x2="55928" y2="29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1700808"/>
            <a:ext cx="4076206" cy="493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8736" y="692696"/>
            <a:ext cx="7465366" cy="74653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49739" y="1196752"/>
            <a:ext cx="5847054" cy="23656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Đặt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rồi</a:t>
            </a:r>
            <a:r>
              <a:rPr lang="en-US" altLang="zh-CN" sz="6000" b="1" dirty="0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5D669D"/>
                </a:solidFill>
                <a:latin typeface="Arial" panose="020B0604020202020204" pitchFamily="34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tính</a:t>
            </a:r>
            <a:endParaRPr lang="zh-CN" altLang="en-US" sz="6000" b="1" dirty="0">
              <a:solidFill>
                <a:srgbClr val="5D669D"/>
              </a:solidFill>
              <a:latin typeface="Arial" panose="020B0604020202020204" pitchFamily="34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6000" dirty="0">
              <a:solidFill>
                <a:srgbClr val="5D669D"/>
              </a:solidFill>
              <a:latin typeface="Arial" panose="020B0604020202020204" pitchFamily="34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292494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243 × 2</a:t>
            </a:r>
          </a:p>
          <a:p>
            <a:pPr algn="ctr"/>
            <a:r>
              <a:rPr lang="nl-NL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SVN-Lobster" panose="02040603050506020204" pitchFamily="18" charset="0"/>
              </a:rPr>
              <a:t>162 × 4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SVN-Lobster" panose="020406030505060202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116361"/>
              </p:ext>
            </p:extLst>
          </p:nvPr>
        </p:nvGraphicFramePr>
        <p:xfrm>
          <a:off x="6552912" y="2108230"/>
          <a:ext cx="1829507" cy="34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300" imgH="711200" progId="Equation.3">
                  <p:embed/>
                </p:oleObj>
              </mc:Choice>
              <mc:Fallback>
                <p:oleObj name="Equation" r:id="rId4" imgW="368300" imgH="71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2912" y="2108230"/>
                        <a:ext cx="1829507" cy="3472166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036230"/>
              </p:ext>
            </p:extLst>
          </p:nvPr>
        </p:nvGraphicFramePr>
        <p:xfrm>
          <a:off x="9087997" y="2097926"/>
          <a:ext cx="1829507" cy="347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300" imgH="711200" progId="Equation.3">
                  <p:embed/>
                </p:oleObj>
              </mc:Choice>
              <mc:Fallback>
                <p:oleObj name="Equation" r:id="rId6" imgW="368300" imgH="71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7997" y="2097926"/>
                        <a:ext cx="1829507" cy="3472166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28590" y="19608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28590" y="2514990"/>
            <a:ext cx="532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-300" dirty="0">
                <a:solidFill>
                  <a:srgbClr val="016AA0"/>
                </a:solidFill>
                <a:latin typeface="#9Slide07 SVNA Love Of Thund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34" y="1472875"/>
            <a:ext cx="1001050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908720"/>
            <a:ext cx="9942833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10800086" y="4361825"/>
            <a:ext cx="1134227" cy="1955480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763" y="300140"/>
            <a:ext cx="11521280" cy="6274253"/>
          </a:xfrm>
          <a:prstGeom prst="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1" name="图片 30" descr="游戏机里面的人物&#10;&#10;低可信度描述已自动生成">
            <a:extLst>
              <a:ext uri="{FF2B5EF4-FFF2-40B4-BE49-F238E27FC236}">
                <a16:creationId xmlns:a16="http://schemas.microsoft.com/office/drawing/2014/main" id="{E7A6DEB1-ECE8-4A6D-951C-8FD9E3AE2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1" t="17253" r="12299" b="70287"/>
          <a:stretch/>
        </p:blipFill>
        <p:spPr>
          <a:xfrm rot="21371109">
            <a:off x="9703617" y="3568282"/>
            <a:ext cx="973522" cy="1440708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600570" y="375689"/>
            <a:ext cx="851432" cy="1298377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dirty="0">
                <a:solidFill>
                  <a:schemeClr val="bg1"/>
                </a:solidFill>
                <a:latin typeface="SVN-Lobst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a</a:t>
            </a:r>
            <a:endParaRPr lang="zh-CN" altLang="zh-CN" sz="5400" kern="1200" dirty="0">
              <a:solidFill>
                <a:schemeClr val="bg1"/>
              </a:solidFill>
              <a:latin typeface="SVN-Lobst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1684326" y="569184"/>
            <a:ext cx="3341916" cy="8512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312 : 2 = ?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26242" y="5764635"/>
            <a:ext cx="4253946" cy="919401"/>
          </a:xfrm>
          <a:prstGeom prst="roundRect">
            <a:avLst/>
          </a:prstGeom>
          <a:solidFill>
            <a:srgbClr val="FFD5A9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312 : 2 = 156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-568997" y="3112338"/>
            <a:ext cx="3948862" cy="3774138"/>
            <a:chOff x="-1018306" y="2109567"/>
            <a:chExt cx="3948862" cy="3774138"/>
          </a:xfrm>
        </p:grpSpPr>
        <p:grpSp>
          <p:nvGrpSpPr>
            <p:cNvPr id="79" name="Group 78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81" name="图片 11" descr="51miz-E716829-E2595A0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82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8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239998" y="1635762"/>
            <a:ext cx="2520280" cy="1285534"/>
            <a:chOff x="1522205" y="2304641"/>
            <a:chExt cx="2520280" cy="1285534"/>
          </a:xfrm>
        </p:grpSpPr>
        <p:sp>
          <p:nvSpPr>
            <p:cNvPr id="84" name="TextBox 83"/>
            <p:cNvSpPr txBox="1"/>
            <p:nvPr/>
          </p:nvSpPr>
          <p:spPr>
            <a:xfrm>
              <a:off x="1522205" y="2304641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312    2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Box 87"/>
          <p:cNvSpPr txBox="1"/>
          <p:nvPr/>
        </p:nvSpPr>
        <p:spPr>
          <a:xfrm>
            <a:off x="4600120" y="2328072"/>
            <a:ext cx="42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245325" y="2291987"/>
            <a:ext cx="36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3355848" y="2961398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254261" y="2887578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549399" y="2881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897167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72136" y="3437267"/>
            <a:ext cx="1409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3360134" y="4125346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984974" y="4055920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603974" y="4054066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94781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620781" y="4702973"/>
            <a:ext cx="1267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cxnSp>
        <p:nvCxnSpPr>
          <p:cNvPr id="100" name="Straight Connector 99"/>
          <p:cNvCxnSpPr/>
          <p:nvPr/>
        </p:nvCxnSpPr>
        <p:spPr>
          <a:xfrm>
            <a:off x="3379865" y="5417181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959126" y="5301208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2251" y="1720489"/>
            <a:ext cx="62553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- 3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1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2; 3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11; 11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5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10; 11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12; 12 chia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>
              <a:spcAft>
                <a:spcPts val="0"/>
              </a:spcAft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6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12; 12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77" grpId="0" animBg="1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763" y="300140"/>
            <a:ext cx="11521280" cy="6274253"/>
          </a:xfrm>
          <a:prstGeom prst="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62828" y="258655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9723226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994815" y="5313147"/>
            <a:ext cx="1134227" cy="1955480"/>
          </a:xfrm>
          <a:prstGeom prst="rect">
            <a:avLst/>
          </a:prstGeom>
        </p:spPr>
      </p:pic>
      <p:pic>
        <p:nvPicPr>
          <p:cNvPr id="33" name="图片 32" descr="游戏机里面的人物&#10;&#10;低可信度描述已自动生成">
            <a:extLst>
              <a:ext uri="{FF2B5EF4-FFF2-40B4-BE49-F238E27FC236}">
                <a16:creationId xmlns:a16="http://schemas.microsoft.com/office/drawing/2014/main" id="{086B163C-1281-4EB4-AF0C-EB81F121B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20669" r="71942" b="60400"/>
          <a:stretch/>
        </p:blipFill>
        <p:spPr>
          <a:xfrm rot="21371109">
            <a:off x="-110875" y="4357732"/>
            <a:ext cx="1319184" cy="1540034"/>
          </a:xfrm>
          <a:prstGeom prst="rect">
            <a:avLst/>
          </a:prstGeom>
        </p:spPr>
      </p:pic>
      <p:pic>
        <p:nvPicPr>
          <p:cNvPr id="35" name="图片 34" descr="游戏机里面的人物&#10;&#10;低可信度描述已自动生成">
            <a:extLst>
              <a:ext uri="{FF2B5EF4-FFF2-40B4-BE49-F238E27FC236}">
                <a16:creationId xmlns:a16="http://schemas.microsoft.com/office/drawing/2014/main" id="{9694472B-1463-487B-92CB-3F390444AC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58531" r="81927" b="35889"/>
          <a:stretch/>
        </p:blipFill>
        <p:spPr>
          <a:xfrm rot="21371109">
            <a:off x="69270" y="3188904"/>
            <a:ext cx="870634" cy="119865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52401BA8-D6E6-48F6-AAAA-420BF0394FFE}"/>
              </a:ext>
            </a:extLst>
          </p:cNvPr>
          <p:cNvSpPr txBox="1"/>
          <p:nvPr/>
        </p:nvSpPr>
        <p:spPr>
          <a:xfrm rot="21186198">
            <a:off x="600570" y="375689"/>
            <a:ext cx="851432" cy="12983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6000" dirty="0">
                <a:solidFill>
                  <a:schemeClr val="bg1"/>
                </a:solidFill>
                <a:latin typeface="SVN-Lobster" panose="02040603050506020204" pitchFamily="18" charset="0"/>
                <a:ea typeface="字魂152号-机甲超级黑" panose="00000500000000000000" pitchFamily="2" charset="-122"/>
                <a:sym typeface="字魂152号-机甲超级黑" panose="00000500000000000000" pitchFamily="2" charset="-122"/>
              </a:rPr>
              <a:t>b</a:t>
            </a:r>
            <a:endParaRPr lang="zh-CN" altLang="zh-CN" sz="5400" kern="1200" dirty="0">
              <a:solidFill>
                <a:schemeClr val="bg1"/>
              </a:solidFill>
              <a:latin typeface="SVN-Lobster" panose="02040603050506020204" pitchFamily="18" charset="0"/>
              <a:ea typeface="字魂152号-机甲超级黑" panose="00000500000000000000" pitchFamily="2" charset="-122"/>
              <a:sym typeface="字魂152号-机甲超级黑" panose="00000500000000000000" pitchFamily="2" charset="-122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1684326" y="569184"/>
            <a:ext cx="3341916" cy="851297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156 : 5 = ?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85544" y="5410772"/>
            <a:ext cx="5697746" cy="919401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156 : 5 = 31 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-568997" y="3112338"/>
            <a:ext cx="3948862" cy="3774138"/>
            <a:chOff x="-1018306" y="2109567"/>
            <a:chExt cx="3948862" cy="3774138"/>
          </a:xfrm>
        </p:grpSpPr>
        <p:grpSp>
          <p:nvGrpSpPr>
            <p:cNvPr id="79" name="Group 78"/>
            <p:cNvGrpSpPr/>
            <p:nvPr/>
          </p:nvGrpSpPr>
          <p:grpSpPr>
            <a:xfrm>
              <a:off x="508666" y="2109567"/>
              <a:ext cx="2421890" cy="1824355"/>
              <a:chOff x="2075491" y="1966090"/>
              <a:chExt cx="2421890" cy="1824355"/>
            </a:xfrm>
          </p:grpSpPr>
          <p:pic>
            <p:nvPicPr>
              <p:cNvPr id="81" name="图片 11" descr="51miz-E716829-E2595A0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82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cách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chia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80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-1018306" y="2640536"/>
              <a:ext cx="3243169" cy="3243169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239998" y="1635762"/>
            <a:ext cx="2520280" cy="1285534"/>
            <a:chOff x="1522205" y="2304641"/>
            <a:chExt cx="2520280" cy="1285534"/>
          </a:xfrm>
        </p:grpSpPr>
        <p:sp>
          <p:nvSpPr>
            <p:cNvPr id="84" name="TextBox 83"/>
            <p:cNvSpPr txBox="1"/>
            <p:nvPr/>
          </p:nvSpPr>
          <p:spPr>
            <a:xfrm>
              <a:off x="1522205" y="2304641"/>
              <a:ext cx="2520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156    5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855640" y="2492895"/>
              <a:ext cx="936105" cy="1097280"/>
              <a:chOff x="2855640" y="2492895"/>
              <a:chExt cx="936105" cy="109728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855640" y="2492895"/>
                <a:ext cx="0" cy="1097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3323693" y="2528899"/>
                <a:ext cx="0" cy="93610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Box 87"/>
          <p:cNvSpPr txBox="1"/>
          <p:nvPr/>
        </p:nvSpPr>
        <p:spPr>
          <a:xfrm>
            <a:off x="4600120" y="2328072"/>
            <a:ext cx="426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245325" y="2291987"/>
            <a:ext cx="88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3355848" y="2961398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599591" y="2924944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35305" y="2921174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897167" y="2328072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920304" y="3447698"/>
            <a:ext cx="627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3360134" y="4125346"/>
            <a:ext cx="1005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3920304" y="4054066"/>
            <a:ext cx="390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43861" y="1807052"/>
            <a:ext cx="61261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- 15 chia 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 3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15; 15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15          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6, 6 chia 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>
              <a:spcAft>
                <a:spcPts val="0"/>
              </a:spcAft>
            </a:pP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 1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5; 6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856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77" grpId="0" animBg="1"/>
      <p:bldP spid="88" grpId="0"/>
      <p:bldP spid="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一年级新生入学准备家长会PPT动态模板"/>
  <p:tag name="ISPRING_FIRST_PUBLISH" val="1"/>
  <p:tag name="INKNOELEADERBOARD" val="1163402643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497</Words>
  <Application>Microsoft Office PowerPoint</Application>
  <PresentationFormat>Widescreen</PresentationFormat>
  <Paragraphs>188</Paragraphs>
  <Slides>21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#9Slide05 SVNStandly</vt:lpstr>
      <vt:lpstr>Merriweather</vt:lpstr>
      <vt:lpstr>#9Slide07 Altus</vt:lpstr>
      <vt:lpstr>思源黑体 CN Medium</vt:lpstr>
      <vt:lpstr>Times New Roman</vt:lpstr>
      <vt:lpstr>SVN-Lobster</vt:lpstr>
      <vt:lpstr>Calibri</vt:lpstr>
      <vt:lpstr>Coiny</vt:lpstr>
      <vt:lpstr>#9Slide07 HoneyCream</vt:lpstr>
      <vt:lpstr>SVN-Gretoon</vt:lpstr>
      <vt:lpstr>#9Slide07 SVNA Love Of Thunder</vt:lpstr>
      <vt:lpstr>SVN-Newton</vt:lpstr>
      <vt:lpstr>字魂152号-机甲超级黑</vt:lpstr>
      <vt:lpstr>Kristen ITC</vt:lpstr>
      <vt:lpstr>Cambria</vt:lpstr>
      <vt:lpstr>SVN-SAF</vt:lpstr>
      <vt:lpstr>Arial</vt:lpstr>
      <vt:lpstr>Office 主题</vt:lpstr>
      <vt:lpstr>Funny Family Quiz by Slidesgo</vt:lpstr>
      <vt:lpstr>1_Funny Family Quiz by Slidesgo</vt:lpstr>
      <vt:lpstr>2_Funny Family Quiz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儿童卡通一年级新生入学准备家长会PPT动态模板</dc:title>
  <dc:creator>.</dc:creator>
  <cp:lastModifiedBy>Vũ Kim Ngân</cp:lastModifiedBy>
  <cp:revision>179</cp:revision>
  <dcterms:created xsi:type="dcterms:W3CDTF">2014-10-29T11:58:00Z</dcterms:created>
  <dcterms:modified xsi:type="dcterms:W3CDTF">2024-01-02T09:23:53Z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2052-10.1.0.6235</vt:lpwstr>
  </property>
</Properties>
</file>