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1575" r:id="rId2"/>
    <p:sldId id="257" r:id="rId3"/>
    <p:sldId id="258" r:id="rId4"/>
    <p:sldId id="304" r:id="rId5"/>
    <p:sldId id="311" r:id="rId6"/>
    <p:sldId id="310" r:id="rId7"/>
    <p:sldId id="265" r:id="rId8"/>
    <p:sldId id="279" r:id="rId9"/>
    <p:sldId id="313" r:id="rId10"/>
    <p:sldId id="314" r:id="rId11"/>
    <p:sldId id="315" r:id="rId12"/>
    <p:sldId id="320" r:id="rId13"/>
    <p:sldId id="316" r:id="rId14"/>
    <p:sldId id="321" r:id="rId15"/>
    <p:sldId id="322" r:id="rId16"/>
    <p:sldId id="323" r:id="rId17"/>
    <p:sldId id="317" r:id="rId18"/>
    <p:sldId id="318" r:id="rId19"/>
    <p:sldId id="288" r:id="rId20"/>
    <p:sldId id="260" r:id="rId21"/>
    <p:sldId id="302" r:id="rId22"/>
    <p:sldId id="326" r:id="rId23"/>
    <p:sldId id="327" r:id="rId24"/>
    <p:sldId id="328" r:id="rId25"/>
    <p:sldId id="329" r:id="rId26"/>
  </p:sldIdLst>
  <p:sldSz cx="12192000" cy="6858000"/>
  <p:notesSz cx="6858000" cy="9144000"/>
  <p:embeddedFontLst>
    <p:embeddedFont>
      <p:font typeface="#9Slide07 HoneyCream" pitchFamily="2" charset="0"/>
      <p:regular r:id="rId27"/>
    </p:embeddedFont>
    <p:embeddedFont>
      <p:font typeface="#9Slide07 SVNUT Triumph Press" panose="00000500000000000000" charset="0"/>
      <p:boldItalic r:id="rId28"/>
    </p:embeddedFont>
    <p:embeddedFont>
      <p:font typeface="#9Slide07 SVNZiclets" panose="02000603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Novido" panose="02040603050506020204" pitchFamily="18" charset="0"/>
      <p:regular r:id="rId44"/>
    </p:embeddedFont>
    <p:embeddedFont>
      <p:font typeface="UTM Silk Script" panose="02040603050506020204" pitchFamily="18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EB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7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7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6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3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18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3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4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47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76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31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2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92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34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966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337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6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38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7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2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9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7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9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1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6018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6" r:id="rId3"/>
    <p:sldLayoutId id="2147483688" r:id="rId4"/>
    <p:sldLayoutId id="2147483687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95" r:id="rId27"/>
    <p:sldLayoutId id="2147483686" r:id="rId28"/>
    <p:sldLayoutId id="2147483674" r:id="rId29"/>
    <p:sldLayoutId id="2147483694" r:id="rId30"/>
    <p:sldLayoutId id="2147483693" r:id="rId31"/>
    <p:sldLayoutId id="2147483692" r:id="rId32"/>
    <p:sldLayoutId id="2147483691" r:id="rId33"/>
    <p:sldLayoutId id="2147483690" r:id="rId34"/>
    <p:sldLayoutId id="214748368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E0607-FEFB-4731-0667-9116AF3F8894}"/>
              </a:ext>
            </a:extLst>
          </p:cNvPr>
          <p:cNvSpPr txBox="1"/>
          <p:nvPr/>
        </p:nvSpPr>
        <p:spPr>
          <a:xfrm>
            <a:off x="3517392" y="434757"/>
            <a:ext cx="515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6D64D-7730-9F81-95F4-AB2A3FA7ED1A}"/>
              </a:ext>
            </a:extLst>
          </p:cNvPr>
          <p:cNvSpPr txBox="1"/>
          <p:nvPr/>
        </p:nvSpPr>
        <p:spPr>
          <a:xfrm>
            <a:off x="2330196" y="2816643"/>
            <a:ext cx="7531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ĐIỆN TỬ LỚP 3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08F61-B713-6D1E-E659-0BC97847B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8976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7B0F5-203F-BCE4-46FE-D3534604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5" y="346321"/>
            <a:ext cx="10335830" cy="65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8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7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E5D0-BF94-B79B-DF0A-4088FEDE9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38720" y="3304270"/>
            <a:ext cx="12192000" cy="2116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E469E-ADB9-65AA-D8F8-B77C1EA1F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6692" y="2982623"/>
            <a:ext cx="14867637" cy="17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5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E4E3BB-6A7F-17E9-B523-82854109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05" y="1246497"/>
            <a:ext cx="5838875" cy="2668814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E1CE267C-C4AA-1261-226B-C5EDCC71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6497"/>
            <a:ext cx="5755295" cy="2668814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66E24405-ECA0-A91C-8F46-2280835F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0" y="3794856"/>
            <a:ext cx="5332856" cy="285994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CF78DCD-0014-2F86-22AF-51E12FA8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398" y="3794856"/>
            <a:ext cx="6905082" cy="2859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88E77-89B5-E1E8-B122-97E96216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4" y="1034148"/>
            <a:ext cx="1196983" cy="123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C8053-C5EC-47F8-F994-56CB7D13B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80" y="1055429"/>
            <a:ext cx="1214091" cy="1450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EEB77-39FB-4227-1896-CE9E1A76B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66" y="3718878"/>
            <a:ext cx="1175438" cy="12294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D4F7AE-931C-6AFB-D7A5-39CBBEBB3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949" y="3509215"/>
            <a:ext cx="1446437" cy="1450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524657" y="3943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EF9D8-F586-94D5-F986-A839AE67E1F3}"/>
              </a:ext>
            </a:extLst>
          </p:cNvPr>
          <p:cNvSpPr txBox="1"/>
          <p:nvPr/>
        </p:nvSpPr>
        <p:spPr>
          <a:xfrm>
            <a:off x="-2753412" y="1956374"/>
            <a:ext cx="1202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của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be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Nằm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giữa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rừng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2DCBB-6BF7-484E-4B50-93490EF9B57F}"/>
              </a:ext>
            </a:extLst>
          </p:cNvPr>
          <p:cNvSpPr txBox="1"/>
          <p:nvPr/>
        </p:nvSpPr>
        <p:spPr>
          <a:xfrm>
            <a:off x="3122398" y="1920512"/>
            <a:ext cx="1202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cha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Nghĩa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thầy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sâu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873AB-275C-46F4-DC3B-80259582B547}"/>
              </a:ext>
            </a:extLst>
          </p:cNvPr>
          <p:cNvSpPr txBox="1"/>
          <p:nvPr/>
        </p:nvSpPr>
        <p:spPr>
          <a:xfrm>
            <a:off x="-2891156" y="4508514"/>
            <a:ext cx="1202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Cuội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nằm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lẽ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vê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trần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gian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C9669E-82F2-8DBB-CFC4-6DC2B12F4BD3}"/>
              </a:ext>
            </a:extLst>
          </p:cNvPr>
          <p:cNvSpPr txBox="1"/>
          <p:nvPr/>
        </p:nvSpPr>
        <p:spPr>
          <a:xfrm>
            <a:off x="5315057" y="4589326"/>
            <a:ext cx="660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rồi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cả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tiếng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mệt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vì hè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oi.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DD87C-5C20-D0AC-6DEC-06186A989255}"/>
              </a:ext>
            </a:extLst>
          </p:cNvPr>
          <p:cNvSpPr txBox="1"/>
          <p:nvPr/>
        </p:nvSpPr>
        <p:spPr>
          <a:xfrm>
            <a:off x="-2195361" y="3083316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Chính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B3B0F-B8C8-DE32-3C1F-100240DA1AD0}"/>
              </a:ext>
            </a:extLst>
          </p:cNvPr>
          <p:cNvSpPr txBox="1"/>
          <p:nvPr/>
        </p:nvSpPr>
        <p:spPr>
          <a:xfrm>
            <a:off x="-3053461" y="5715057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Nguyễn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Thái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Dương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750D15-C99D-428B-E47D-F51A10B732E6}"/>
              </a:ext>
            </a:extLst>
          </p:cNvPr>
          <p:cNvSpPr txBox="1"/>
          <p:nvPr/>
        </p:nvSpPr>
        <p:spPr>
          <a:xfrm>
            <a:off x="3554765" y="5743583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Trần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Quốc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EC4B0-8EA3-275D-1B89-2E68597CAD61}"/>
              </a:ext>
            </a:extLst>
          </p:cNvPr>
          <p:cNvSpPr txBox="1"/>
          <p:nvPr/>
        </p:nvSpPr>
        <p:spPr>
          <a:xfrm>
            <a:off x="1931243" y="2624190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A3D74-F85A-B18D-511F-0159D601456F}"/>
              </a:ext>
            </a:extLst>
          </p:cNvPr>
          <p:cNvSpPr txBox="1"/>
          <p:nvPr/>
        </p:nvSpPr>
        <p:spPr>
          <a:xfrm>
            <a:off x="10297506" y="2010097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7B22E-3FF3-B8C2-6B52-5474B5A61FC8}"/>
              </a:ext>
            </a:extLst>
          </p:cNvPr>
          <p:cNvSpPr txBox="1"/>
          <p:nvPr/>
        </p:nvSpPr>
        <p:spPr>
          <a:xfrm>
            <a:off x="3614311" y="4619895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16C8A-AA34-FEBB-FA3A-57DCC17141B7}"/>
              </a:ext>
            </a:extLst>
          </p:cNvPr>
          <p:cNvSpPr txBox="1"/>
          <p:nvPr/>
        </p:nvSpPr>
        <p:spPr>
          <a:xfrm>
            <a:off x="6180537" y="4691482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5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E4E3BB-6A7F-17E9-B523-82854109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2" y="1578770"/>
            <a:ext cx="9026769" cy="3673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88E77-89B5-E1E8-B122-97E96216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16" y="1343213"/>
            <a:ext cx="1559795" cy="16144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5243000" y="3305073"/>
            <a:ext cx="1447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EF9D8-F586-94D5-F986-A839AE67E1F3}"/>
              </a:ext>
            </a:extLst>
          </p:cNvPr>
          <p:cNvSpPr txBox="1"/>
          <p:nvPr/>
        </p:nvSpPr>
        <p:spPr>
          <a:xfrm>
            <a:off x="-902288" y="2843558"/>
            <a:ext cx="15672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của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be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Nằm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giữa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rừng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DD87C-5C20-D0AC-6DEC-06186A989255}"/>
              </a:ext>
            </a:extLst>
          </p:cNvPr>
          <p:cNvSpPr txBox="1"/>
          <p:nvPr/>
        </p:nvSpPr>
        <p:spPr>
          <a:xfrm>
            <a:off x="-306589" y="4105142"/>
            <a:ext cx="1567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Chính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EC4B0-8EA3-275D-1B89-2E68597CAD61}"/>
              </a:ext>
            </a:extLst>
          </p:cNvPr>
          <p:cNvSpPr txBox="1"/>
          <p:nvPr/>
        </p:nvSpPr>
        <p:spPr>
          <a:xfrm>
            <a:off x="5341254" y="3457220"/>
            <a:ext cx="1251102" cy="693054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4DCBA-BB4A-5EFD-8C82-960F574F6133}"/>
              </a:ext>
            </a:extLst>
          </p:cNvPr>
          <p:cNvSpPr txBox="1"/>
          <p:nvPr/>
        </p:nvSpPr>
        <p:spPr>
          <a:xfrm>
            <a:off x="677057" y="5467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3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E1CE267C-C4AA-1261-226B-C5EDCC71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97" y="979709"/>
            <a:ext cx="10658073" cy="49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C8053-C5EC-47F8-F994-56CB7D13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72" y="1257927"/>
            <a:ext cx="1578635" cy="188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472330" y="277451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2DCBB-6BF7-484E-4B50-93490EF9B57F}"/>
              </a:ext>
            </a:extLst>
          </p:cNvPr>
          <p:cNvSpPr txBox="1"/>
          <p:nvPr/>
        </p:nvSpPr>
        <p:spPr>
          <a:xfrm>
            <a:off x="-1723187" y="2689477"/>
            <a:ext cx="15638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Công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cha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  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Nghĩa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thầy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sâu</a:t>
            </a:r>
            <a:r>
              <a:rPr lang="en-US" sz="48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14D3E-69F2-B76D-149A-7884F82C2CAE}"/>
              </a:ext>
            </a:extLst>
          </p:cNvPr>
          <p:cNvSpPr txBox="1"/>
          <p:nvPr/>
        </p:nvSpPr>
        <p:spPr>
          <a:xfrm>
            <a:off x="7058610" y="2745790"/>
            <a:ext cx="1642876" cy="795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A3D74-F85A-B18D-511F-0159D601456F}"/>
              </a:ext>
            </a:extLst>
          </p:cNvPr>
          <p:cNvSpPr txBox="1"/>
          <p:nvPr/>
        </p:nvSpPr>
        <p:spPr>
          <a:xfrm>
            <a:off x="7176252" y="2788069"/>
            <a:ext cx="1407592" cy="759167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3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66E24405-ECA0-A91C-8F46-2280835F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36" y="1260697"/>
            <a:ext cx="9960610" cy="466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EEB77-39FB-4227-1896-CE9E1A76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36" y="1316171"/>
            <a:ext cx="1791566" cy="18738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6690611" y="2564256"/>
            <a:ext cx="1535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873AB-275C-46F4-DC3B-80259582B547}"/>
              </a:ext>
            </a:extLst>
          </p:cNvPr>
          <p:cNvSpPr txBox="1"/>
          <p:nvPr/>
        </p:nvSpPr>
        <p:spPr>
          <a:xfrm>
            <a:off x="-2627461" y="2610422"/>
            <a:ext cx="18331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Cuội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nằm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lẽ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Mơ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vê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̀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trần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gian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B3B0F-B8C8-DE32-3C1F-100240DA1AD0}"/>
              </a:ext>
            </a:extLst>
          </p:cNvPr>
          <p:cNvSpPr txBox="1"/>
          <p:nvPr/>
        </p:nvSpPr>
        <p:spPr>
          <a:xfrm>
            <a:off x="-1187853" y="4202305"/>
            <a:ext cx="18331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Nguyễn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Thái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Dương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7B22E-3FF3-B8C2-6B52-5474B5A61FC8}"/>
              </a:ext>
            </a:extLst>
          </p:cNvPr>
          <p:cNvSpPr txBox="1"/>
          <p:nvPr/>
        </p:nvSpPr>
        <p:spPr>
          <a:xfrm>
            <a:off x="6828326" y="2714805"/>
            <a:ext cx="1350761" cy="595445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499E5-3411-8E91-5166-AD07A91BE2A5}"/>
              </a:ext>
            </a:extLst>
          </p:cNvPr>
          <p:cNvSpPr txBox="1"/>
          <p:nvPr/>
        </p:nvSpPr>
        <p:spPr>
          <a:xfrm>
            <a:off x="677057" y="5467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5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3CF78DCD-0014-2F86-22AF-51E12FA8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52" y="1747819"/>
            <a:ext cx="10485871" cy="39405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A2AA88-E412-2DA0-A878-C06507694B93}"/>
              </a:ext>
            </a:extLst>
          </p:cNvPr>
          <p:cNvGrpSpPr/>
          <p:nvPr/>
        </p:nvGrpSpPr>
        <p:grpSpPr>
          <a:xfrm>
            <a:off x="-710111" y="-5089759"/>
            <a:ext cx="2247798" cy="2247798"/>
            <a:chOff x="-4969921" y="-3341282"/>
            <a:chExt cx="2247798" cy="22477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40BDDB-9677-4B53-B14C-74BE41566822}"/>
                </a:ext>
              </a:extLst>
            </p:cNvPr>
            <p:cNvSpPr/>
            <p:nvPr/>
          </p:nvSpPr>
          <p:spPr>
            <a:xfrm>
              <a:off x="-4969921" y="-3341282"/>
              <a:ext cx="2247798" cy="224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C6BAEC-187A-C57E-2867-CA450B2DFB24}"/>
                </a:ext>
              </a:extLst>
            </p:cNvPr>
            <p:cNvSpPr/>
            <p:nvPr/>
          </p:nvSpPr>
          <p:spPr>
            <a:xfrm>
              <a:off x="-4772669" y="-3144030"/>
              <a:ext cx="1853295" cy="185329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868AEC2D-AB02-D8E3-1934-11A93F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00" b="57650" l="8550" r="25400">
                        <a14:foregroundMark x1="8550" y1="50300" x2="8550" y2="50300"/>
                        <a14:foregroundMark x1="22900" y1="45550" x2="22900" y2="45550"/>
                        <a14:foregroundMark x1="25400" y1="52650" x2="25400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4431" r="72560" b="39746"/>
          <a:stretch/>
        </p:blipFill>
        <p:spPr>
          <a:xfrm>
            <a:off x="-306589" y="-4898063"/>
            <a:ext cx="1435261" cy="177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D4F7AE-931C-6AFB-D7A5-39CBBEBB3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99" y="1169676"/>
            <a:ext cx="1446437" cy="1450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5E5F5-3C4C-CF9D-F40B-BAD14E5EDC6A}"/>
              </a:ext>
            </a:extLst>
          </p:cNvPr>
          <p:cNvSpPr txBox="1"/>
          <p:nvPr/>
        </p:nvSpPr>
        <p:spPr>
          <a:xfrm>
            <a:off x="524657" y="394330"/>
            <a:ext cx="1202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Chọn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hoặc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nặng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thay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843C0C"/>
                </a:solidFill>
                <a:latin typeface="Cambria" panose="02040503050406030204" pitchFamily="18" charset="0"/>
              </a:rPr>
              <a:t> ô </a:t>
            </a:r>
            <a:r>
              <a:rPr lang="en-US" sz="44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vuông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C9669E-82F2-8DBB-CFC4-6DC2B12F4BD3}"/>
              </a:ext>
            </a:extLst>
          </p:cNvPr>
          <p:cNvSpPr txBox="1"/>
          <p:nvPr/>
        </p:nvSpPr>
        <p:spPr>
          <a:xfrm>
            <a:off x="2454626" y="2889063"/>
            <a:ext cx="660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 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rồi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cả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tiếng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Con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ve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cũng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mệt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vì hè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nắng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oi.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750D15-C99D-428B-E47D-F51A10B732E6}"/>
              </a:ext>
            </a:extLst>
          </p:cNvPr>
          <p:cNvSpPr txBox="1"/>
          <p:nvPr/>
        </p:nvSpPr>
        <p:spPr>
          <a:xfrm>
            <a:off x="694334" y="4043320"/>
            <a:ext cx="12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Trần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Quốc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16C8A-AA34-FEBB-FA3A-57DCC17141B7}"/>
              </a:ext>
            </a:extLst>
          </p:cNvPr>
          <p:cNvSpPr txBox="1"/>
          <p:nvPr/>
        </p:nvSpPr>
        <p:spPr>
          <a:xfrm>
            <a:off x="2180491" y="2770206"/>
            <a:ext cx="1700921" cy="689066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22ED6-5C51-60C5-435F-D84193F03183}"/>
              </a:ext>
            </a:extLst>
          </p:cNvPr>
          <p:cNvSpPr txBox="1"/>
          <p:nvPr/>
        </p:nvSpPr>
        <p:spPr>
          <a:xfrm>
            <a:off x="2312072" y="2763729"/>
            <a:ext cx="1684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Lặng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28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05B0C79-15A6-4A78-0576-43CBAC5BB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00" b="56650" l="8650" r="27200">
                        <a14:foregroundMark x1="8650" y1="46950" x2="8650" y2="46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5797" r="70483" b="41014"/>
          <a:stretch/>
        </p:blipFill>
        <p:spPr>
          <a:xfrm>
            <a:off x="2305878" y="849663"/>
            <a:ext cx="2971799" cy="299049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9508E59-AA3B-57F8-F5D8-583B4FCDD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0" b="29000" l="74150" r="97100">
                        <a14:foregroundMark x1="74600" y1="16250" x2="74600" y2="16250"/>
                        <a14:foregroundMark x1="82600" y1="13200" x2="82600" y2="13200"/>
                        <a14:foregroundMark x1="90400" y1="18700" x2="90400" y2="18700"/>
                        <a14:foregroundMark x1="85500" y1="29000" x2="85500" y2="29000"/>
                        <a14:foregroundMark x1="75500" y1="27100" x2="75500" y2="27100"/>
                        <a14:foregroundMark x1="74150" y1="16100" x2="81850" y2="20450"/>
                        <a14:foregroundMark x1="82700" y1="13200" x2="82600" y2="19850"/>
                        <a14:foregroundMark x1="74300" y1="15950" x2="74300" y2="1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8" b="68120"/>
          <a:stretch/>
        </p:blipFill>
        <p:spPr>
          <a:xfrm>
            <a:off x="7263848" y="-230209"/>
            <a:ext cx="3458817" cy="3857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F8985-71D5-F3B6-0E1D-E910061DEEFF}"/>
              </a:ext>
            </a:extLst>
          </p:cNvPr>
          <p:cNvSpPr txBox="1"/>
          <p:nvPr/>
        </p:nvSpPr>
        <p:spPr>
          <a:xfrm>
            <a:off x="2087899" y="649438"/>
            <a:ext cx="898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50D15-997D-C050-153E-922BE6D889EC}"/>
              </a:ext>
            </a:extLst>
          </p:cNvPr>
          <p:cNvSpPr txBox="1"/>
          <p:nvPr/>
        </p:nvSpPr>
        <p:spPr>
          <a:xfrm>
            <a:off x="3264029" y="1952408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02D7-49A4-48F2-E18A-FD69A7C67D5D}"/>
              </a:ext>
            </a:extLst>
          </p:cNvPr>
          <p:cNvSpPr txBox="1"/>
          <p:nvPr/>
        </p:nvSpPr>
        <p:spPr>
          <a:xfrm>
            <a:off x="2087899" y="3494440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đẹp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đầm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khiết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thầm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tỏa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BCBF6-2287-270A-8DCC-74349546D118}"/>
              </a:ext>
            </a:extLst>
          </p:cNvPr>
          <p:cNvSpPr txBox="1"/>
          <p:nvPr/>
        </p:nvSpPr>
        <p:spPr>
          <a:xfrm>
            <a:off x="8178588" y="2003669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34A99-D711-118F-9347-690C9E9F83E8}"/>
              </a:ext>
            </a:extLst>
          </p:cNvPr>
          <p:cNvSpPr txBox="1"/>
          <p:nvPr/>
        </p:nvSpPr>
        <p:spPr>
          <a:xfrm>
            <a:off x="1868556" y="4797410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vàng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uốn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Người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nói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lời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27D7F-BCEE-5FAA-AB85-399355EBC48F}"/>
              </a:ext>
            </a:extLst>
          </p:cNvPr>
          <p:cNvSpPr txBox="1"/>
          <p:nvPr/>
        </p:nvSpPr>
        <p:spPr>
          <a:xfrm>
            <a:off x="5645467" y="3608700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7B34F-3259-9F1C-162C-749B35F65CD5}"/>
              </a:ext>
            </a:extLst>
          </p:cNvPr>
          <p:cNvSpPr txBox="1"/>
          <p:nvPr/>
        </p:nvSpPr>
        <p:spPr>
          <a:xfrm>
            <a:off x="6423650" y="4827406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19AC4-451C-ACBD-88D4-831E8596250C}"/>
              </a:ext>
            </a:extLst>
          </p:cNvPr>
          <p:cNvSpPr txBox="1"/>
          <p:nvPr/>
        </p:nvSpPr>
        <p:spPr>
          <a:xfrm>
            <a:off x="5705590" y="5390319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83C83-8203-E7E7-FFAC-8345ADF766B6}"/>
              </a:ext>
            </a:extLst>
          </p:cNvPr>
          <p:cNvSpPr txBox="1"/>
          <p:nvPr/>
        </p:nvSpPr>
        <p:spPr>
          <a:xfrm>
            <a:off x="5592363" y="3497313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2FAE6-3D8C-3235-2CD7-937AFE5ABC75}"/>
              </a:ext>
            </a:extLst>
          </p:cNvPr>
          <p:cNvSpPr txBox="1"/>
          <p:nvPr/>
        </p:nvSpPr>
        <p:spPr>
          <a:xfrm>
            <a:off x="6341929" y="4771712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BD2EE-8009-819D-D9EE-31CA09CD4ED6}"/>
              </a:ext>
            </a:extLst>
          </p:cNvPr>
          <p:cNvSpPr txBox="1"/>
          <p:nvPr/>
        </p:nvSpPr>
        <p:spPr>
          <a:xfrm>
            <a:off x="5645467" y="5300794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8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 animBg="1"/>
      <p:bldP spid="11" grpId="0"/>
      <p:bldP spid="12" grpId="0" animBg="1"/>
      <p:bldP spid="13" grpId="0" animBg="1"/>
      <p:bldP spid="14" grpId="0" animBg="1"/>
      <p:bldP spid="2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05B0C79-15A6-4A78-0576-43CBAC5BB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00" b="56650" l="8650" r="27200">
                        <a14:foregroundMark x1="8650" y1="46950" x2="8650" y2="46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5797" r="70483" b="41014"/>
          <a:stretch/>
        </p:blipFill>
        <p:spPr>
          <a:xfrm>
            <a:off x="2305878" y="849663"/>
            <a:ext cx="2971799" cy="299049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9508E59-AA3B-57F8-F5D8-583B4FCDD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0" b="29000" l="74150" r="97100">
                        <a14:foregroundMark x1="74600" y1="16250" x2="74600" y2="16250"/>
                        <a14:foregroundMark x1="82600" y1="13200" x2="82600" y2="13200"/>
                        <a14:foregroundMark x1="90400" y1="18700" x2="90400" y2="18700"/>
                        <a14:foregroundMark x1="85500" y1="29000" x2="85500" y2="29000"/>
                        <a14:foregroundMark x1="75500" y1="27100" x2="75500" y2="27100"/>
                        <a14:foregroundMark x1="74150" y1="16100" x2="81850" y2="20450"/>
                        <a14:foregroundMark x1="82700" y1="13200" x2="82600" y2="19850"/>
                        <a14:foregroundMark x1="74300" y1="15950" x2="74300" y2="1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8" b="68120"/>
          <a:stretch/>
        </p:blipFill>
        <p:spPr>
          <a:xfrm>
            <a:off x="7263848" y="-230209"/>
            <a:ext cx="3458817" cy="3857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F8985-71D5-F3B6-0E1D-E910061DEEFF}"/>
              </a:ext>
            </a:extLst>
          </p:cNvPr>
          <p:cNvSpPr txBox="1"/>
          <p:nvPr/>
        </p:nvSpPr>
        <p:spPr>
          <a:xfrm>
            <a:off x="2087899" y="649438"/>
            <a:ext cx="898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50D15-997D-C050-153E-922BE6D889EC}"/>
              </a:ext>
            </a:extLst>
          </p:cNvPr>
          <p:cNvSpPr txBox="1"/>
          <p:nvPr/>
        </p:nvSpPr>
        <p:spPr>
          <a:xfrm>
            <a:off x="3264029" y="2032465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02D7-49A4-48F2-E18A-FD69A7C67D5D}"/>
              </a:ext>
            </a:extLst>
          </p:cNvPr>
          <p:cNvSpPr txBox="1"/>
          <p:nvPr/>
        </p:nvSpPr>
        <p:spPr>
          <a:xfrm>
            <a:off x="1603854" y="3412341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Đất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màu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trồng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,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trồng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ngô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Đất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lầy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cầy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lúa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đất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khô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làm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BCBF6-2287-270A-8DCC-74349546D118}"/>
              </a:ext>
            </a:extLst>
          </p:cNvPr>
          <p:cNvSpPr txBox="1"/>
          <p:nvPr/>
        </p:nvSpPr>
        <p:spPr>
          <a:xfrm>
            <a:off x="8178588" y="2003669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34A99-D711-118F-9347-690C9E9F83E8}"/>
              </a:ext>
            </a:extLst>
          </p:cNvPr>
          <p:cNvSpPr txBox="1"/>
          <p:nvPr/>
        </p:nvSpPr>
        <p:spPr>
          <a:xfrm>
            <a:off x="1738373" y="4797410"/>
            <a:ext cx="898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mà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xuống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đồng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Lúa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mọc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trùng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trùng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sáng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cả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đồi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nương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27D7F-BCEE-5FAA-AB85-399355EBC48F}"/>
              </a:ext>
            </a:extLst>
          </p:cNvPr>
          <p:cNvSpPr txBox="1"/>
          <p:nvPr/>
        </p:nvSpPr>
        <p:spPr>
          <a:xfrm>
            <a:off x="6153830" y="3471652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7B34F-3259-9F1C-162C-749B35F65CD5}"/>
              </a:ext>
            </a:extLst>
          </p:cNvPr>
          <p:cNvSpPr txBox="1"/>
          <p:nvPr/>
        </p:nvSpPr>
        <p:spPr>
          <a:xfrm>
            <a:off x="5783352" y="4856721"/>
            <a:ext cx="625295" cy="473388"/>
          </a:xfrm>
          <a:prstGeom prst="rect">
            <a:avLst/>
          </a:prstGeom>
          <a:solidFill>
            <a:srgbClr val="F3BEB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340F3-3CBA-D4B8-CA7C-D61B433B1092}"/>
              </a:ext>
            </a:extLst>
          </p:cNvPr>
          <p:cNvSpPr txBox="1"/>
          <p:nvPr/>
        </p:nvSpPr>
        <p:spPr>
          <a:xfrm>
            <a:off x="6100726" y="3429000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3A67C-EF7C-FCD6-FE49-28C1805F7DBC}"/>
              </a:ext>
            </a:extLst>
          </p:cNvPr>
          <p:cNvSpPr txBox="1"/>
          <p:nvPr/>
        </p:nvSpPr>
        <p:spPr>
          <a:xfrm>
            <a:off x="5734975" y="4801027"/>
            <a:ext cx="73150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</p:spTree>
    <p:extLst>
      <p:ext uri="{BB962C8B-B14F-4D97-AF65-F5344CB8AC3E}">
        <p14:creationId xmlns:p14="http://schemas.microsoft.com/office/powerpoint/2010/main" val="87466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 animBg="1"/>
      <p:bldP spid="11" grpId="0"/>
      <p:bldP spid="12" grpId="0" animBg="1"/>
      <p:bldP spid="13" grpId="0" animBg="1"/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BA55F74E-437E-44C6-9641-D87A8B1A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94" y="4363249"/>
            <a:ext cx="4656606" cy="30321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8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138258" y="2162630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3148933" y="1945272"/>
            <a:ext cx="4614858" cy="2537815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-315005" y="1995006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AA2E2F6E-ADE2-B771-527A-27DE9AA0FB6B}"/>
              </a:ext>
            </a:extLst>
          </p:cNvPr>
          <p:cNvGrpSpPr/>
          <p:nvPr/>
        </p:nvGrpSpPr>
        <p:grpSpPr>
          <a:xfrm>
            <a:off x="9233177" y="2733290"/>
            <a:ext cx="3162208" cy="1753957"/>
            <a:chOff x="8726219" y="-661205"/>
            <a:chExt cx="2154936" cy="1322409"/>
          </a:xfrm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2457911-20E3-E33B-6C2D-9B5AB5C7148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76B447A5-CEB9-3CEB-3758-75B05EA7A63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223080-60B5-4D19-21F7-EDE13883C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960" y="308926"/>
            <a:ext cx="5380187" cy="11099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9974DA-AEC1-CBC1-0F67-9FE431338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28" y="2110060"/>
            <a:ext cx="12192000" cy="21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672" y="2014552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91D-EEF3-DDD0-3A43-C95C4D12DAB1}"/>
              </a:ext>
            </a:extLst>
          </p:cNvPr>
          <p:cNvGrpSpPr/>
          <p:nvPr/>
        </p:nvGrpSpPr>
        <p:grpSpPr>
          <a:xfrm>
            <a:off x="-18359942" y="-3339081"/>
            <a:ext cx="15627669" cy="2400658"/>
            <a:chOff x="-6365766" y="608086"/>
            <a:chExt cx="17184564" cy="707575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65963031-A42E-CBBB-009A-D9A127F04AA2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5A0C18B8-C6E9-E349-E08C-F318DC9B2EC8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D6B0C3-3D6A-4636-568B-1FE8D688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3716000"/>
            <a:ext cx="12192000" cy="1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91D-EEF3-DDD0-3A43-C95C4D12DAB1}"/>
              </a:ext>
            </a:extLst>
          </p:cNvPr>
          <p:cNvGrpSpPr/>
          <p:nvPr/>
        </p:nvGrpSpPr>
        <p:grpSpPr>
          <a:xfrm>
            <a:off x="-18359942" y="-3339081"/>
            <a:ext cx="15627669" cy="2400658"/>
            <a:chOff x="-6365766" y="608086"/>
            <a:chExt cx="17184564" cy="707575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65963031-A42E-CBBB-009A-D9A127F04AA2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5A0C18B8-C6E9-E349-E08C-F318DC9B2EC8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D6B0C3-3D6A-4636-568B-1FE8D688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2719020"/>
            <a:ext cx="12192000" cy="1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13716000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91D-EEF3-DDD0-3A43-C95C4D12DAB1}"/>
              </a:ext>
            </a:extLst>
          </p:cNvPr>
          <p:cNvGrpSpPr/>
          <p:nvPr/>
        </p:nvGrpSpPr>
        <p:grpSpPr>
          <a:xfrm>
            <a:off x="-18359942" y="-3339081"/>
            <a:ext cx="15627669" cy="2400658"/>
            <a:chOff x="-6365766" y="608086"/>
            <a:chExt cx="17184564" cy="7075759"/>
          </a:xfrm>
        </p:grpSpPr>
        <p:sp>
          <p:nvSpPr>
            <p:cNvPr id="4" name="文本框 48">
              <a:extLst>
                <a:ext uri="{FF2B5EF4-FFF2-40B4-BE49-F238E27FC236}">
                  <a16:creationId xmlns:a16="http://schemas.microsoft.com/office/drawing/2014/main" id="{65963031-A42E-CBBB-009A-D9A127F04AA2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5A0C18B8-C6E9-E349-E08C-F318DC9B2EC8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Tìm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hiểu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#9Slide07 SVNUT Triumph Press" panose="000005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bài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UT Triumph Press" panose="000005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D6B0C3-3D6A-4636-568B-1FE8D688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2719020"/>
            <a:ext cx="12192000" cy="1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7B0F5-203F-BCE4-46FE-D3534604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5" y="346321"/>
            <a:ext cx="10335830" cy="65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D7E30F-216A-980C-58AB-1431ED95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71669" r="65231"/>
          <a:stretch/>
        </p:blipFill>
        <p:spPr>
          <a:xfrm>
            <a:off x="-362544" y="-424417"/>
            <a:ext cx="8592144" cy="6917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B95ED-435B-3EA7-F94E-AF4356F12D69}"/>
              </a:ext>
            </a:extLst>
          </p:cNvPr>
          <p:cNvSpPr txBox="1"/>
          <p:nvPr/>
        </p:nvSpPr>
        <p:spPr>
          <a:xfrm>
            <a:off x="1579028" y="2786092"/>
            <a:ext cx="4489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0097C-4B5B-EC5E-7D75-A5BD408D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3080" y="-786384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FAB62-FA0A-35F1-9AD8-1DDDBB3A8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0" b="95150" l="4350" r="39100">
                        <a14:foregroundMark x1="19000" y1="63200" x2="25650" y2="72300"/>
                        <a14:foregroundMark x1="25200" y1="64450" x2="19400" y2="71450"/>
                        <a14:foregroundMark x1="20200" y1="66100" x2="23850" y2="70650"/>
                        <a14:foregroundMark x1="19000" y1="67300" x2="26250" y2="67850"/>
                        <a14:foregroundMark x1="26250" y1="67850" x2="19150" y2="70250"/>
                        <a14:foregroundMark x1="19150" y1="70250" x2="19850" y2="65450"/>
                        <a14:foregroundMark x1="21000" y1="64750" x2="27000" y2="66750"/>
                        <a14:foregroundMark x1="26000" y1="66200" x2="25550" y2="72300"/>
                        <a14:foregroundMark x1="18850" y1="64550" x2="18750" y2="71100"/>
                        <a14:foregroundMark x1="20850" y1="60750" x2="15100" y2="66850"/>
                        <a14:foregroundMark x1="15100" y1="66850" x2="18650" y2="75000"/>
                        <a14:foregroundMark x1="18650" y1="75000" x2="27050" y2="74350"/>
                        <a14:foregroundMark x1="27050" y1="74350" x2="22400" y2="74300"/>
                        <a14:foregroundMark x1="27100" y1="66550" x2="25550" y2="71750"/>
                        <a14:foregroundMark x1="19100" y1="71550" x2="22650" y2="73850"/>
                        <a14:foregroundMark x1="24750" y1="71200" x2="22300" y2="73550"/>
                        <a14:foregroundMark x1="33650" y1="67300" x2="33100" y2="72300"/>
                        <a14:foregroundMark x1="35300" y1="68750" x2="32750" y2="72000"/>
                        <a14:foregroundMark x1="33200" y1="68550" x2="31400" y2="74200"/>
                        <a14:foregroundMark x1="32200" y1="68750" x2="31400" y2="73300"/>
                        <a14:foregroundMark x1="31550" y1="66100" x2="31100" y2="72100"/>
                        <a14:foregroundMark x1="33300" y1="66550" x2="33100" y2="71000"/>
                        <a14:foregroundMark x1="31650" y1="68650" x2="32300" y2="72750"/>
                        <a14:foregroundMark x1="34400" y1="69300" x2="32850" y2="72100"/>
                        <a14:foregroundMark x1="35750" y1="69450" x2="33200" y2="72100"/>
                        <a14:foregroundMark x1="35100" y1="69550" x2="34550" y2="72550"/>
                        <a14:foregroundMark x1="35400" y1="71550" x2="32750" y2="73200"/>
                        <a14:foregroundMark x1="24400" y1="56650" x2="28100" y2="55200"/>
                        <a14:foregroundMark x1="28650" y1="54550" x2="34750" y2="56200"/>
                        <a14:foregroundMark x1="36200" y1="57300" x2="36550" y2="61450"/>
                        <a14:foregroundMark x1="32400" y1="56100" x2="35300" y2="60100"/>
                        <a14:foregroundMark x1="34750" y1="55750" x2="37850" y2="58200"/>
                        <a14:foregroundMark x1="38850" y1="58750" x2="35850" y2="60850"/>
                        <a14:foregroundMark x1="24100" y1="63450" x2="20100" y2="70550"/>
                        <a14:foregroundMark x1="23550" y1="64550" x2="23100" y2="69200"/>
                        <a14:foregroundMark x1="26200" y1="55650" x2="25300" y2="58000"/>
                        <a14:foregroundMark x1="25650" y1="55650" x2="28100" y2="53300"/>
                        <a14:foregroundMark x1="28300" y1="55850" x2="29750" y2="67850"/>
                        <a14:foregroundMark x1="23750" y1="71100" x2="24000" y2="83650"/>
                      </a14:backgroundRemoval>
                    </a14:imgEffect>
                  </a14:imgLayer>
                </a14:imgProps>
              </a:ext>
            </a:extLst>
          </a:blip>
          <a:srcRect t="51540" r="56468"/>
          <a:stretch/>
        </p:blipFill>
        <p:spPr>
          <a:xfrm flipH="1">
            <a:off x="7016661" y="681037"/>
            <a:ext cx="6096000" cy="67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5D0AA-B5DA-BC49-AD8F-E6F3450D6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50680" y="-771144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9E8AB-50E8-2E21-F5DC-77B6B3074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71669" r="65231"/>
          <a:stretch/>
        </p:blipFill>
        <p:spPr>
          <a:xfrm>
            <a:off x="-750277" y="-672896"/>
            <a:ext cx="13973907" cy="69172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3089622" y="1223405"/>
            <a:ext cx="537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Nội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bài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F99A0-1C53-3542-1857-28BC18BAF7E3}"/>
              </a:ext>
            </a:extLst>
          </p:cNvPr>
          <p:cNvSpPr txBox="1"/>
          <p:nvPr/>
        </p:nvSpPr>
        <p:spPr>
          <a:xfrm>
            <a:off x="1992923" y="2249054"/>
            <a:ext cx="77841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Bài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là tả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có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loài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cùng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sống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tạo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có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lớp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khác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cả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góp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phần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tạo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bức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đẹp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̣ quay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quần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đoàn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kết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, sum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vầy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vườn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6999502" y="870643"/>
            <a:ext cx="2281659" cy="1327184"/>
            <a:chOff x="891840" y="2155857"/>
            <a:chExt cx="4986316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891840" y="2482531"/>
              <a:ext cx="4986315" cy="61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̀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ừ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3501223" y="870643"/>
            <a:ext cx="2281660" cy="1327184"/>
            <a:chOff x="1297456" y="4247477"/>
            <a:chExt cx="498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7048"/>
                <a:gd name="adj2" fmla="val 92662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297456" y="4639400"/>
              <a:ext cx="4986317" cy="617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hòa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81CBA1-3089-602B-913C-06C8400F0F7A}"/>
              </a:ext>
            </a:extLst>
          </p:cNvPr>
          <p:cNvGrpSpPr/>
          <p:nvPr/>
        </p:nvGrpSpPr>
        <p:grpSpPr>
          <a:xfrm>
            <a:off x="9281160" y="3948997"/>
            <a:ext cx="2281660" cy="1327184"/>
            <a:chOff x="891838" y="2155857"/>
            <a:chExt cx="4986318" cy="140126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85310BD-7286-F540-F40B-379637421D6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73796"/>
                <a:gd name="adj2" fmla="val 89494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4A60F-5E2B-0CBD-51C0-2A90ED7B8DAB}"/>
                </a:ext>
              </a:extLst>
            </p:cNvPr>
            <p:cNvSpPr txBox="1"/>
            <p:nvPr/>
          </p:nvSpPr>
          <p:spPr>
            <a:xfrm>
              <a:off x="891838" y="2464564"/>
              <a:ext cx="4986315" cy="61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ối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rít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A4B326-8F37-8A4A-D72B-3D94B939C4CF}"/>
              </a:ext>
            </a:extLst>
          </p:cNvPr>
          <p:cNvGrpSpPr/>
          <p:nvPr/>
        </p:nvGrpSpPr>
        <p:grpSpPr>
          <a:xfrm>
            <a:off x="1018510" y="4241385"/>
            <a:ext cx="2281660" cy="1327184"/>
            <a:chOff x="1297456" y="4247477"/>
            <a:chExt cx="4986317" cy="1401260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8C3649C7-1B37-6C88-2A9A-07CA2399DCDF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70445"/>
                <a:gd name="adj2" fmla="val 76586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8C38DE-12F1-E59C-9D54-5E44AAFFEC73}"/>
                </a:ext>
              </a:extLst>
            </p:cNvPr>
            <p:cNvSpPr txBox="1"/>
            <p:nvPr/>
          </p:nvSpPr>
          <p:spPr>
            <a:xfrm>
              <a:off x="1297456" y="4639400"/>
              <a:ext cx="4986317" cy="617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Chia sẻ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FA48C-EAE6-990F-CD08-7EB8005DD916}"/>
              </a:ext>
            </a:extLst>
          </p:cNvPr>
          <p:cNvGrpSpPr/>
          <p:nvPr/>
        </p:nvGrpSpPr>
        <p:grpSpPr>
          <a:xfrm>
            <a:off x="1018511" y="2101816"/>
            <a:ext cx="2281660" cy="1327184"/>
            <a:chOff x="891838" y="2155857"/>
            <a:chExt cx="4986318" cy="1401260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DA98A414-F6CB-70FB-4661-E8917E247B4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73818"/>
                <a:gd name="adj2" fmla="val 99828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009CC4-F250-7A88-7A76-5BD2606D2634}"/>
                </a:ext>
              </a:extLst>
            </p:cNvPr>
            <p:cNvSpPr txBox="1"/>
            <p:nvPr/>
          </p:nvSpPr>
          <p:spPr>
            <a:xfrm>
              <a:off x="891838" y="2547778"/>
              <a:ext cx="4986315" cy="61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x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FF9ECB-FDB0-2283-B9B4-CDD9DD94D1E1}"/>
              </a:ext>
            </a:extLst>
          </p:cNvPr>
          <p:cNvGrpSpPr/>
          <p:nvPr/>
        </p:nvGrpSpPr>
        <p:grpSpPr>
          <a:xfrm flipH="1">
            <a:off x="9173006" y="2245411"/>
            <a:ext cx="2389813" cy="1327184"/>
            <a:chOff x="1061100" y="4247477"/>
            <a:chExt cx="5222672" cy="1401260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600EC46D-9A2F-6535-8D36-46CEC3BF0FD4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77792"/>
                <a:gd name="adj2" fmla="val 83475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2D6BC-A193-634A-4ECC-1AB63A88B901}"/>
                </a:ext>
              </a:extLst>
            </p:cNvPr>
            <p:cNvSpPr txBox="1"/>
            <p:nvPr/>
          </p:nvSpPr>
          <p:spPr>
            <a:xfrm>
              <a:off x="1061100" y="4544372"/>
              <a:ext cx="4986316" cy="617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vươn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46A00D53-C848-33FF-B782-5C8194E662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4" y="2818998"/>
            <a:ext cx="4665071" cy="26284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E63A8B-E95C-0F18-AF3F-5113EDCB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170" y="3736641"/>
            <a:ext cx="5829562" cy="10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73"/>
            <a:ext cx="12171629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E5D0-BF94-B79B-DF0A-4088FEDE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9" y="2688558"/>
            <a:ext cx="12192000" cy="21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40941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371</Words>
  <Application>Microsoft Office PowerPoint</Application>
  <PresentationFormat>Widescreen</PresentationFormat>
  <Paragraphs>72</Paragraphs>
  <Slides>25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UTM Silk Script</vt:lpstr>
      <vt:lpstr>#9Slide07 SVNUT Triumph Press</vt:lpstr>
      <vt:lpstr>SVN-Newton</vt:lpstr>
      <vt:lpstr>UTM Avo</vt:lpstr>
      <vt:lpstr>Times New Roman</vt:lpstr>
      <vt:lpstr>#9Slide07 SVNZiclets</vt:lpstr>
      <vt:lpstr>Calibri</vt:lpstr>
      <vt:lpstr>Calibri Light</vt:lpstr>
      <vt:lpstr>#9Slide07 HoneyCream</vt:lpstr>
      <vt:lpstr>inpin heiti</vt:lpstr>
      <vt:lpstr>UTM Novido</vt:lpstr>
      <vt:lpstr>Cambria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Vũ Kim Ngân</cp:lastModifiedBy>
  <cp:revision>9</cp:revision>
  <dcterms:created xsi:type="dcterms:W3CDTF">2022-11-17T08:53:08Z</dcterms:created>
  <dcterms:modified xsi:type="dcterms:W3CDTF">2024-01-02T06:43:07Z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2022-11-17T16:30:49Z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ca9b593f-c8ba-4a89-8f6a-86f2b4834737</vt:lpwstr>
  </property>
  <property fmtid="{D5CDD505-2E9C-101B-9397-08002B2CF9AE}" pid="8" name="MSIP_Label_defa4170-0d19-0005-0004-bc88714345d2_ContentBits">
    <vt:lpwstr>0</vt:lpwstr>
  </property>
</Properties>
</file>