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1575" r:id="rId3"/>
    <p:sldId id="256" r:id="rId4"/>
    <p:sldId id="257" r:id="rId5"/>
    <p:sldId id="270" r:id="rId6"/>
    <p:sldId id="258" r:id="rId7"/>
    <p:sldId id="259" r:id="rId8"/>
    <p:sldId id="275" r:id="rId9"/>
    <p:sldId id="261" r:id="rId10"/>
    <p:sldId id="276" r:id="rId11"/>
    <p:sldId id="277" r:id="rId12"/>
    <p:sldId id="279" r:id="rId13"/>
    <p:sldId id="278" r:id="rId14"/>
    <p:sldId id="280" r:id="rId15"/>
    <p:sldId id="281" r:id="rId16"/>
    <p:sldId id="282" r:id="rId17"/>
    <p:sldId id="273" r:id="rId18"/>
    <p:sldId id="286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#9Slide03 AmpleSoft" panose="020B0604020202020204" charset="0"/>
      <p:regular r:id="rId25"/>
    </p:embeddedFont>
    <p:embeddedFont>
      <p:font typeface="#9Slide07 Altus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E95BA-E743-4B6C-9F9B-DC9298A3811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E5AA0-6A3C-4DAB-84DE-2383FA820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0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47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10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68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07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25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88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47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9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88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0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40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74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A4913-0561-4759-A37B-D23BD26B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1353F4-F628-4003-933E-1875004E0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630C17-819B-47C1-B7C5-640E643F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8895B9-12AB-43D0-B0E0-15A3BC42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8E8B2-4461-4B7F-9D29-8E564AC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6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8D567-BEC0-4AAD-942F-1929AB69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CD1D79-5369-490A-9718-298B4DD9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027A3-50BA-41AF-9C96-B671E809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7D0CB-52E7-41BE-8708-CBCF8A5F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B538D0-429E-419F-8D1B-D7D48CBA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4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97D4A-600B-41F9-B235-744D6E34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099002-902B-4776-B173-88090CE3E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953CBA-F6CF-452F-A5E7-68D662CF7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2B415F-2AFB-405C-8D5B-AE60E96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8B52EE-DB11-4A04-8A8A-7BC1B5BA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BCA1D1-AA01-4EF6-9C94-65977F96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88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C8D49-59DF-42AB-A604-7534D2C1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DFAF54-40BE-4D08-923E-E134FCCD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8D7641-2E91-4321-82B0-C0B891677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462403-2537-4DA3-BC5F-FDC33590C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B595BE-8733-466E-A523-50E98DAF8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547D5A-0C9A-4BB0-B788-2F4E3069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37B2F2-0333-4B2F-9B67-8A717DBD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79F764-8CBA-43DB-8EC1-7E2389E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67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93734-AD87-4D90-A403-C4ACFEC2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0DE6A3-4CDD-4F3F-B970-B0108A37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7882AB-66C9-462E-8FF1-F079B6EB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DDB418-DE95-4957-9635-CB64B96C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35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5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73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05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11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20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166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26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312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57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41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813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2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389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70CFE-6DAF-4182-89F0-58FDF677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374368-8EA3-46B6-BA77-3780E3F5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85EF67-B9DA-46DC-8DDF-342B7737E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E3519-BA27-4382-8AA9-6CA19B4F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197D3E-04F7-44DF-9C2F-C3E00AA5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4ADB56-306D-4A24-9EA9-607AC4E6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7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AD720-7C85-4CD7-97C2-CCBFF3EA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9BEE0E-453F-4B2C-8E9F-093504AD7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86D122-F66A-4428-BFD5-AE21630D2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FD3F70-EE53-4CB5-A220-03F75107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52F5CD-46E4-4D55-A154-6CB12F7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360EB-5306-4282-8E9F-3A51246B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704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5C5D58-9F71-403F-B8F4-8C882F48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3BE60-343A-4630-92CD-D8A9634E9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FCFD2-82EB-450A-B5F9-2D753A5A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4C808-7E33-4629-95C6-9180680F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537155-23AA-4866-8799-8B9C92FF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50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7FD35F-F60F-469C-BB58-1BFDB8A99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A33A80-D639-43E3-89CE-6EB62EF2B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4B87C9-E8E5-449D-AD88-A75EC2DC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6CBA8-0AC7-4721-8CD2-4073EC48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44715-84F1-4F03-80F9-95F12ACC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40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0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4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72799-EF88-4FF5-900E-DFE3C291082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59008A-CB1D-484D-A87C-3C4D6949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AA31B-ADBA-4C05-A3E6-0AFBFFC2C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3AA959-4FCD-4A87-BF83-740024F9C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B6AFE-240E-46F3-9D83-B6EF8F860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1C0013-08FE-46B9-942D-450FB857E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8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95" r:id="rId3"/>
    <p:sldLayoutId id="2147483684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5" r:id="rId10"/>
    <p:sldLayoutId id="2147483674" r:id="rId11"/>
    <p:sldLayoutId id="2147483673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7" r:id="rId26"/>
    <p:sldLayoutId id="2147483686" r:id="rId27"/>
    <p:sldLayoutId id="2147483685" r:id="rId28"/>
    <p:sldLayoutId id="2147483683" r:id="rId29"/>
    <p:sldLayoutId id="2147483668" r:id="rId30"/>
    <p:sldLayoutId id="2147483669" r:id="rId31"/>
    <p:sldLayoutId id="2147483670" r:id="rId32"/>
    <p:sldLayoutId id="214748367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0607-FEFB-4731-0667-9116AF3F8894}"/>
              </a:ext>
            </a:extLst>
          </p:cNvPr>
          <p:cNvSpPr txBox="1"/>
          <p:nvPr/>
        </p:nvSpPr>
        <p:spPr>
          <a:xfrm>
            <a:off x="3517392" y="434757"/>
            <a:ext cx="515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6D64D-7730-9F81-95F4-AB2A3FA7ED1A}"/>
              </a:ext>
            </a:extLst>
          </p:cNvPr>
          <p:cNvSpPr txBox="1"/>
          <p:nvPr/>
        </p:nvSpPr>
        <p:spPr>
          <a:xfrm>
            <a:off x="2330196" y="2816643"/>
            <a:ext cx="7531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ĐIỆN TỬ LỚP 3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TIẾNG VIỆT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08F61-B713-6D1E-E659-0BC97847B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8976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52" y="1925683"/>
            <a:ext cx="4488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26872" y="1925683"/>
            <a:ext cx="191256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969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969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350475"/>
            <a:ext cx="5295848" cy="9699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350475"/>
            <a:ext cx="5295848" cy="9699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67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89712" y="1487825"/>
            <a:ext cx="9873158" cy="3739494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Cloud 7"/>
          <p:cNvSpPr/>
          <p:nvPr/>
        </p:nvSpPr>
        <p:spPr>
          <a:xfrm>
            <a:off x="4648200" y="4572000"/>
            <a:ext cx="4236720" cy="2042160"/>
          </a:xfrm>
          <a:prstGeom prst="clou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52" y="1925683"/>
            <a:ext cx="5631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969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969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350475"/>
            <a:ext cx="5295848" cy="9699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350475"/>
            <a:ext cx="5295848" cy="9699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6861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9872" y="1925683"/>
            <a:ext cx="8679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13797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137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628607"/>
            <a:ext cx="5295848" cy="13797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628607"/>
            <a:ext cx="5295848" cy="13797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881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9872" y="1925683"/>
            <a:ext cx="8679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13797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137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628607"/>
            <a:ext cx="5295848" cy="13797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628607"/>
            <a:ext cx="5295848" cy="13797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65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26" y="1939801"/>
            <a:ext cx="6911747" cy="25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1AAF17CE-4270-4AEF-92EA-221898C649B7}"/>
              </a:ext>
            </a:extLst>
          </p:cNvPr>
          <p:cNvGrpSpPr/>
          <p:nvPr/>
        </p:nvGrpSpPr>
        <p:grpSpPr>
          <a:xfrm>
            <a:off x="3114189" y="376410"/>
            <a:ext cx="6713848" cy="3414815"/>
            <a:chOff x="1181103" y="2373109"/>
            <a:chExt cx="9756000" cy="1666931"/>
          </a:xfrm>
        </p:grpSpPr>
        <p:sp>
          <p:nvSpPr>
            <p:cNvPr id="34" name="矩形: 对角圆角 16">
              <a:extLst>
                <a:ext uri="{FF2B5EF4-FFF2-40B4-BE49-F238E27FC236}">
                  <a16:creationId xmlns:a16="http://schemas.microsoft.com/office/drawing/2014/main" id="{BA77BDA5-6C9E-4F82-9543-F544B1145BBE}"/>
                </a:ext>
              </a:extLst>
            </p:cNvPr>
            <p:cNvSpPr/>
            <p:nvPr/>
          </p:nvSpPr>
          <p:spPr>
            <a:xfrm>
              <a:off x="1181103" y="2492040"/>
              <a:ext cx="9756000" cy="1548000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1784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5" name="内容占位符 2"/>
            <p:cNvSpPr txBox="1"/>
            <p:nvPr/>
          </p:nvSpPr>
          <p:spPr>
            <a:xfrm>
              <a:off x="1303477" y="2373109"/>
              <a:ext cx="9511253" cy="160077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4400">
                  <a:solidFill>
                    <a:schemeClr val="tx1">
                      <a:lumMod val="95000"/>
                      <a:lumOff val="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Hãy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giới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thiệu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và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chia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sẻ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về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nghề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nghiệp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mơ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ước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em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trong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tương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lai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汉标中黑体" panose="02010601030101010101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19E3DC80-00BA-4915-824A-896C00CF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0"/>
          <a:stretch/>
        </p:blipFill>
        <p:spPr>
          <a:xfrm>
            <a:off x="8958470" y="4222391"/>
            <a:ext cx="3233530" cy="26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75" y="1434157"/>
            <a:ext cx="9015355" cy="42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198" y="874554"/>
            <a:ext cx="10040982" cy="5108891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367" y="1369119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02" y="767734"/>
            <a:ext cx="1001050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678" y="404446"/>
            <a:ext cx="11931161" cy="5174552"/>
          </a:xfrm>
          <a:prstGeom prst="roundRect">
            <a:avLst>
              <a:gd name="adj" fmla="val 6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120035"/>
              </p:ext>
            </p:extLst>
          </p:nvPr>
        </p:nvGraphicFramePr>
        <p:xfrm>
          <a:off x="319472" y="1656068"/>
          <a:ext cx="1161141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73">
                  <a:extLst>
                    <a:ext uri="{9D8B030D-6E8A-4147-A177-3AD203B41FA5}">
                      <a16:colId xmlns:a16="http://schemas.microsoft.com/office/drawing/2014/main" val="4076859738"/>
                    </a:ext>
                  </a:extLst>
                </a:gridCol>
                <a:gridCol w="3212907">
                  <a:extLst>
                    <a:ext uri="{9D8B030D-6E8A-4147-A177-3AD203B41FA5}">
                      <a16:colId xmlns:a16="http://schemas.microsoft.com/office/drawing/2014/main" val="1102775876"/>
                    </a:ext>
                  </a:extLst>
                </a:gridCol>
                <a:gridCol w="4528039">
                  <a:extLst>
                    <a:ext uri="{9D8B030D-6E8A-4147-A177-3AD203B41FA5}">
                      <a16:colId xmlns:a16="http://schemas.microsoft.com/office/drawing/2014/main" val="156550069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47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9653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dưỡng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69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86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dược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52452"/>
                  </a:ext>
                </a:extLst>
              </a:tr>
            </a:tbl>
          </a:graphicData>
        </a:graphic>
      </p:graphicFrame>
      <p:sp>
        <p:nvSpPr>
          <p:cNvPr id="3" name="Cloud 2"/>
          <p:cNvSpPr/>
          <p:nvPr/>
        </p:nvSpPr>
        <p:spPr>
          <a:xfrm>
            <a:off x="319472" y="201335"/>
            <a:ext cx="1239715" cy="99120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70202" y="207065"/>
            <a:ext cx="9583615" cy="10175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Wicker Basket Vector Art &amp; Graphics | freevector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701" y="5333914"/>
            <a:ext cx="2207190" cy="14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hoa tím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1" b="45299" l="3521" r="35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47" b="49581"/>
          <a:stretch/>
        </p:blipFill>
        <p:spPr bwMode="auto">
          <a:xfrm>
            <a:off x="5292509" y="3210250"/>
            <a:ext cx="742967" cy="8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nk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5" b="45085" l="6487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7" t="1543" r="2010" b="48038"/>
          <a:stretch/>
        </p:blipFill>
        <p:spPr bwMode="auto">
          <a:xfrm>
            <a:off x="5170686" y="4998636"/>
            <a:ext cx="926016" cy="10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lue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748" b="98077" l="3345" r="35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" t="45274" r="62204" b="4307"/>
          <a:stretch/>
        </p:blipFill>
        <p:spPr bwMode="auto">
          <a:xfrm>
            <a:off x="8982297" y="5065375"/>
            <a:ext cx="829222" cy="9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llow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15" b="45085" l="35739" r="6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2572" r="32954" b="47009"/>
          <a:stretch/>
        </p:blipFill>
        <p:spPr bwMode="auto">
          <a:xfrm>
            <a:off x="8989883" y="4065360"/>
            <a:ext cx="781029" cy="9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s"/>
          <p:cNvSpPr txBox="1"/>
          <p:nvPr/>
        </p:nvSpPr>
        <p:spPr>
          <a:xfrm>
            <a:off x="4748660" y="7127860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Dược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bs"/>
          <p:cNvSpPr txBox="1"/>
          <p:nvPr/>
        </p:nvSpPr>
        <p:spPr>
          <a:xfrm>
            <a:off x="1474990" y="7065382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h trắng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932" b="91987" l="34155" r="66637">
                        <a14:foregroundMark x1="48063" y1="62286" x2="42165" y2="74679"/>
                        <a14:foregroundMark x1="51937" y1="72115" x2="51937" y2="72115"/>
                        <a14:foregroundMark x1="56602" y1="79808" x2="56602" y2="79808"/>
                        <a14:foregroundMark x1="59155" y1="77778" x2="60387" y2="76175"/>
                        <a14:foregroundMark x1="59507" y1="76709" x2="49824" y2="76709"/>
                        <a14:foregroundMark x1="48944" y1="81838" x2="54489" y2="81838"/>
                        <a14:foregroundMark x1="46831" y1="82906" x2="48063" y2="74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45789" r="33379" b="3792"/>
          <a:stretch/>
        </p:blipFill>
        <p:spPr bwMode="auto">
          <a:xfrm>
            <a:off x="5187546" y="4017587"/>
            <a:ext cx="847930" cy="9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q"/>
          <p:cNvSpPr txBox="1"/>
          <p:nvPr/>
        </p:nvSpPr>
        <p:spPr>
          <a:xfrm>
            <a:off x="12721219" y="3466008"/>
            <a:ext cx="440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trữ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nd"/>
          <p:cNvSpPr txBox="1"/>
          <p:nvPr/>
        </p:nvSpPr>
        <p:spPr>
          <a:xfrm>
            <a:off x="4148742" y="7989103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l"/>
          <p:cNvSpPr txBox="1"/>
          <p:nvPr/>
        </p:nvSpPr>
        <p:spPr>
          <a:xfrm>
            <a:off x="9484393" y="7374702"/>
            <a:ext cx="458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22812 -0.532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1482 L 0.40547 0.37917 " pathEditMode="relative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3906 -0.4196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2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48216 0.22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4351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681 0.221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0508 -0.394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43594 0.090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16836 -0.311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1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0235 0.05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/>
      <p:bldP spid="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10640" y="20706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70" y="2318487"/>
            <a:ext cx="7367842" cy="371914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43272" y="20706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65912" y="1198266"/>
            <a:ext cx="9873158" cy="1017578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a: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7411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0" y="4200546"/>
            <a:ext cx="88392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20000" y="2691786"/>
            <a:ext cx="30480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22320" y="1173480"/>
            <a:ext cx="146304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07731" y="97903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746192" y="979037"/>
            <a:ext cx="1239715" cy="99120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07731" y="248779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7" name="Cloud 6"/>
          <p:cNvSpPr/>
          <p:nvPr/>
        </p:nvSpPr>
        <p:spPr>
          <a:xfrm>
            <a:off x="746192" y="2487797"/>
            <a:ext cx="1239715" cy="991201"/>
          </a:xfrm>
          <a:prstGeom prst="cloud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07731" y="399655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746192" y="3996557"/>
            <a:ext cx="1239715" cy="991201"/>
          </a:xfrm>
          <a:prstGeom prst="cloud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895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4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F60666-E7F2-4B0F-8918-F348C2431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62" y="287002"/>
            <a:ext cx="9425995" cy="62839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1319" y="2478640"/>
            <a:ext cx="7117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từ dùng để hỏi là:</a:t>
            </a:r>
          </a:p>
          <a:p>
            <a:pPr algn="ctr"/>
            <a:r>
              <a:rPr lang="nl-NL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gì, à, mấy, vì sao,...</a:t>
            </a:r>
            <a:endParaRPr lang="en-US" sz="4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4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74472" y="1773283"/>
            <a:ext cx="9873158" cy="3739494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792792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412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Arial</vt:lpstr>
      <vt:lpstr>等线</vt:lpstr>
      <vt:lpstr>SVN-Newton</vt:lpstr>
      <vt:lpstr>等线 Light</vt:lpstr>
      <vt:lpstr>汉标中黑体</vt:lpstr>
      <vt:lpstr>#9Slide07 Altus</vt:lpstr>
      <vt:lpstr>Times New Roman</vt:lpstr>
      <vt:lpstr>Cambria</vt:lpstr>
      <vt:lpstr>Calibri</vt:lpstr>
      <vt:lpstr>#9Slide07 HoneyCream</vt:lpstr>
      <vt:lpstr>Calibri Light</vt:lpstr>
      <vt:lpstr>#9Slide03 AmpleSoft</vt:lpstr>
      <vt:lpstr>思源黑体 CN Regular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Dell</cp:lastModifiedBy>
  <cp:revision>23</cp:revision>
  <dcterms:created xsi:type="dcterms:W3CDTF">2022-11-23T08:32:26Z</dcterms:created>
  <dcterms:modified xsi:type="dcterms:W3CDTF">2024-02-23T02:11:01Z</dcterms:modified>
</cp:coreProperties>
</file>