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9"/>
  </p:notesMasterIdLst>
  <p:sldIdLst>
    <p:sldId id="3787" r:id="rId4"/>
    <p:sldId id="3928" r:id="rId5"/>
    <p:sldId id="257" r:id="rId6"/>
    <p:sldId id="500" r:id="rId7"/>
    <p:sldId id="502" r:id="rId8"/>
    <p:sldId id="3792" r:id="rId9"/>
    <p:sldId id="3824" r:id="rId10"/>
    <p:sldId id="3825" r:id="rId11"/>
    <p:sldId id="3930" r:id="rId12"/>
    <p:sldId id="3931" r:id="rId13"/>
    <p:sldId id="3932" r:id="rId14"/>
    <p:sldId id="3826" r:id="rId15"/>
    <p:sldId id="3858" r:id="rId16"/>
    <p:sldId id="3916" r:id="rId17"/>
    <p:sldId id="3917" r:id="rId18"/>
    <p:sldId id="3859" r:id="rId19"/>
    <p:sldId id="3892" r:id="rId20"/>
    <p:sldId id="3933" r:id="rId21"/>
    <p:sldId id="3893" r:id="rId22"/>
    <p:sldId id="3934" r:id="rId23"/>
    <p:sldId id="3822" r:id="rId24"/>
    <p:sldId id="3894" r:id="rId25"/>
    <p:sldId id="3895" r:id="rId26"/>
    <p:sldId id="3897" r:id="rId27"/>
    <p:sldId id="3899" r:id="rId28"/>
    <p:sldId id="3900" r:id="rId29"/>
    <p:sldId id="3901" r:id="rId30"/>
    <p:sldId id="3902" r:id="rId31"/>
    <p:sldId id="3920" r:id="rId32"/>
    <p:sldId id="3904" r:id="rId33"/>
    <p:sldId id="3823" r:id="rId34"/>
    <p:sldId id="3906" r:id="rId35"/>
    <p:sldId id="3935" r:id="rId36"/>
    <p:sldId id="3926" r:id="rId37"/>
    <p:sldId id="392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2/23/2024</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2/23/2024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2/23/2024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2/23/2024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2/23/2024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2/23/2024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2/23/2024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2/23/2024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2/23/2024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2/23/2024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2/23/2024</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50.emf"/><Relationship Id="rId4" Type="http://schemas.openxmlformats.org/officeDocument/2006/relationships/image" Target="../media/image29.emf"/><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7.png"/><Relationship Id="rId7"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51.png"/><Relationship Id="rId5" Type="http://schemas.openxmlformats.org/officeDocument/2006/relationships/image" Target="../media/image29.emf"/><Relationship Id="rId10" Type="http://schemas.openxmlformats.org/officeDocument/2006/relationships/image" Target="../media/image50.emf"/><Relationship Id="rId4" Type="http://schemas.openxmlformats.org/officeDocument/2006/relationships/image" Target="../media/image28.emf"/><Relationship Id="rId9" Type="http://schemas.openxmlformats.org/officeDocument/2006/relationships/image" Target="../media/image32.emf"/></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48.png"/><Relationship Id="rId5" Type="http://schemas.openxmlformats.org/officeDocument/2006/relationships/image" Target="../media/image8.emf"/><Relationship Id="rId10" Type="http://schemas.openxmlformats.org/officeDocument/2006/relationships/image" Target="../media/image51.png"/><Relationship Id="rId4" Type="http://schemas.openxmlformats.org/officeDocument/2006/relationships/image" Target="../media/image29.emf"/><Relationship Id="rId9"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49.png"/><Relationship Id="rId4" Type="http://schemas.openxmlformats.org/officeDocument/2006/relationships/image" Target="../media/image29.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7.png"/><Relationship Id="rId10" Type="http://schemas.openxmlformats.org/officeDocument/2006/relationships/image" Target="../media/image12.png"/><Relationship Id="rId4" Type="http://schemas.openxmlformats.org/officeDocument/2006/relationships/image" Target="../media/image9.emf"/><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28.emf"/><Relationship Id="rId12" Type="http://schemas.openxmlformats.org/officeDocument/2006/relationships/image" Target="../media/image32.emf"/><Relationship Id="rId17" Type="http://schemas.openxmlformats.org/officeDocument/2006/relationships/image" Target="../media/image60.png"/><Relationship Id="rId2" Type="http://schemas.openxmlformats.org/officeDocument/2006/relationships/tags" Target="../tags/tag2.xml"/><Relationship Id="rId16" Type="http://schemas.openxmlformats.org/officeDocument/2006/relationships/image" Target="../media/image59.jp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1.emf"/><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62.png"/><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audio" Target="../media/audio1.wav"/><Relationship Id="rId7" Type="http://schemas.openxmlformats.org/officeDocument/2006/relationships/image" Target="../media/image9.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61.png"/><Relationship Id="rId5" Type="http://schemas.openxmlformats.org/officeDocument/2006/relationships/image" Target="../media/image29.emf"/><Relationship Id="rId10" Type="http://schemas.openxmlformats.org/officeDocument/2006/relationships/image" Target="../media/image63.png"/><Relationship Id="rId4" Type="http://schemas.openxmlformats.org/officeDocument/2006/relationships/image" Target="../media/image28.emf"/><Relationship Id="rId9"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53.png"/><Relationship Id="rId12"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73.png"/><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13.png"/><Relationship Id="rId5" Type="http://schemas.openxmlformats.org/officeDocument/2006/relationships/image" Target="../media/image27.png"/><Relationship Id="rId15" Type="http://schemas.openxmlformats.org/officeDocument/2006/relationships/image" Target="../media/image72.png"/><Relationship Id="rId10" Type="http://schemas.openxmlformats.org/officeDocument/2006/relationships/image" Target="../media/image12.png"/><Relationship Id="rId4" Type="http://schemas.openxmlformats.org/officeDocument/2006/relationships/notesSlide" Target="../notesSlides/notesSlide33.xml"/><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11929" y="2221483"/>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191013" y="2920159"/>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423774" y="3357570"/>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714691"/>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600608" y="5041308"/>
            <a:ext cx="11447780" cy="1816692"/>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8C04A6F-014C-42A4-9200-D189EAB81258}"/>
              </a:ext>
            </a:extLst>
          </p:cNvPr>
          <p:cNvSpPr/>
          <p:nvPr/>
        </p:nvSpPr>
        <p:spPr>
          <a:xfrm>
            <a:off x="508682" y="5671601"/>
            <a:ext cx="11264218" cy="523220"/>
          </a:xfrm>
          <a:prstGeom prst="rect">
            <a:avLst/>
          </a:prstGeom>
        </p:spPr>
        <p:txBody>
          <a:bodyPr wrap="square">
            <a:spAutoFit/>
          </a:bodyPr>
          <a:lstStyle/>
          <a:p>
            <a:pPr lvl="0" algn="just"/>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Nội</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dung: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Chúng</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ta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cần</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hợp</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tác</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với</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nhau</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trong</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mọi</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công</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800" b="1" dirty="0" err="1">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việc</a:t>
            </a:r>
            <a:r>
              <a:rPr lang="en-US" sz="2800" b="1" dirty="0">
                <a:solidFill>
                  <a:sysClr val="windowText" lastClr="000000"/>
                </a:solidFill>
                <a:latin typeface="Times New Roman" panose="02020603050405020304" pitchFamily="18" charset="0"/>
                <a:ea typeface="Arial-Rounded" panose="020B0500000000000000" pitchFamily="34" charset="0"/>
                <a:cs typeface="Times New Roman" panose="02020603050405020304" pitchFamily="18" charset="0"/>
                <a:sym typeface="+mn-ea"/>
              </a:rPr>
              <a:t>.</a:t>
            </a:r>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2569</Words>
  <Application>Microsoft Office PowerPoint</Application>
  <PresentationFormat>Widescreen</PresentationFormat>
  <Paragraphs>170</Paragraphs>
  <Slides>35</Slides>
  <Notes>33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等线</vt:lpstr>
      <vt:lpstr>等线 Light</vt:lpstr>
      <vt:lpstr>Arial</vt:lpstr>
      <vt:lpstr>Arial-Rounded</vt:lpstr>
      <vt:lpstr>Calibri</vt:lpstr>
      <vt:lpstr>Calibri Light</vt:lpstr>
      <vt:lpstr>Tahoma</vt:lpstr>
      <vt:lpstr>Times New Roman</vt:lpstr>
      <vt:lpstr>UTM Avo</vt:lpstr>
      <vt:lpstr>Wingdings</vt:lpstr>
      <vt:lpstr>印品黑体</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Ngọc Diệp</cp:lastModifiedBy>
  <cp:revision>40</cp:revision>
  <dcterms:created xsi:type="dcterms:W3CDTF">2022-11-20T11:52:10Z</dcterms:created>
  <dcterms:modified xsi:type="dcterms:W3CDTF">2024-02-23T04:53:21Z</dcterms:modified>
</cp:coreProperties>
</file>