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9"/>
  </p:notesMasterIdLst>
  <p:sldIdLst>
    <p:sldId id="7609" r:id="rId5"/>
    <p:sldId id="293" r:id="rId6"/>
    <p:sldId id="315" r:id="rId7"/>
    <p:sldId id="2632" r:id="rId8"/>
    <p:sldId id="291" r:id="rId9"/>
    <p:sldId id="300" r:id="rId10"/>
    <p:sldId id="260" r:id="rId11"/>
    <p:sldId id="311" r:id="rId12"/>
    <p:sldId id="301" r:id="rId13"/>
    <p:sldId id="2633" r:id="rId14"/>
    <p:sldId id="302" r:id="rId15"/>
    <p:sldId id="306" r:id="rId16"/>
    <p:sldId id="2634" r:id="rId17"/>
    <p:sldId id="2635" r:id="rId18"/>
    <p:sldId id="2636" r:id="rId19"/>
    <p:sldId id="307" r:id="rId20"/>
    <p:sldId id="327" r:id="rId21"/>
    <p:sldId id="321" r:id="rId22"/>
    <p:sldId id="2638" r:id="rId23"/>
    <p:sldId id="288" r:id="rId24"/>
    <p:sldId id="2637" r:id="rId25"/>
    <p:sldId id="292" r:id="rId26"/>
    <p:sldId id="263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35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840637"/>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2/14/2023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2/14/2023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2/14/2023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2/14/2023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2/14/2023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2/14/2023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2/14/2023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2/14/2023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2/14/2023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2/14/2023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2/14/2023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2/14/2023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image" Target="../media/image16.jpg"/><Relationship Id="rId4" Type="http://schemas.openxmlformats.org/officeDocument/2006/relationships/slideLayout" Target="../slideLayouts/slideLayout4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37" r:id="rId23"/>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2/14/2023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1.wav"/><Relationship Id="rId7" Type="http://schemas.openxmlformats.org/officeDocument/2006/relationships/image" Target="../media/image63.jpe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jpeg"/><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image" Target="../media/image64.jpeg"/><Relationship Id="rId5" Type="http://schemas.openxmlformats.org/officeDocument/2006/relationships/image" Target="../media/image61.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jpeg"/><Relationship Id="rId2" Type="http://schemas.openxmlformats.org/officeDocument/2006/relationships/slideLayout" Target="../slideLayouts/slideLayout51.xml"/><Relationship Id="rId1" Type="http://schemas.openxmlformats.org/officeDocument/2006/relationships/tags" Target="../tags/tag3.xml"/><Relationship Id="rId6" Type="http://schemas.openxmlformats.org/officeDocument/2006/relationships/image" Target="../media/image64.jpeg"/><Relationship Id="rId5" Type="http://schemas.openxmlformats.org/officeDocument/2006/relationships/image" Target="../media/image61.gi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extLst>
      <p:ext uri="{BB962C8B-B14F-4D97-AF65-F5344CB8AC3E}">
        <p14:creationId xmlns:p14="http://schemas.microsoft.com/office/powerpoint/2010/main" val="16146368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Chào</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mừng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các</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con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đến</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với</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tiết</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học</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928496"/>
            <a:ext cx="12192000" cy="2024016"/>
          </a:xfrm>
          <a:prstGeom prst="rect">
            <a:avLst/>
          </a:prstGeom>
        </p:spPr>
      </p:pic>
      <p:sp>
        <p:nvSpPr>
          <p:cNvPr id="14" name="TextBox 13">
            <a:extLst>
              <a:ext uri="{FF2B5EF4-FFF2-40B4-BE49-F238E27FC236}">
                <a16:creationId xmlns:a16="http://schemas.microsoft.com/office/drawing/2014/main" id="{A91BD972-0717-E9DB-D78B-5A88EE6FF130}"/>
              </a:ext>
            </a:extLst>
          </p:cNvPr>
          <p:cNvSpPr txBox="1"/>
          <p:nvPr/>
        </p:nvSpPr>
        <p:spPr>
          <a:xfrm>
            <a:off x="1323974" y="1845133"/>
            <a:ext cx="10153815" cy="2939266"/>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T</a:t>
            </a:r>
            <a:r>
              <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hực hiện được phép cộng các số có đến bốn chữ số (có nhớ không quá hai lượt và không liên tiếp).</a:t>
            </a:r>
          </a:p>
          <a:p>
            <a:pPr marL="0" marR="0" lvl="0" indent="0" algn="just" defTabSz="914400" rtl="0" eaLnBrk="1" fontAlgn="base" latinLnBrk="0" hangingPunct="1">
              <a:lnSpc>
                <a:spcPct val="100000"/>
              </a:lnSpc>
              <a:spcBef>
                <a:spcPts val="0"/>
              </a:spcBef>
              <a:spcAft>
                <a:spcPts val="600"/>
              </a:spcAft>
              <a:buClrTx/>
              <a:buSzTx/>
              <a:buFontTx/>
              <a:buNone/>
              <a:tabLst/>
              <a:defRPr/>
            </a:pP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Vận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dụng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để</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giải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bài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tập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liên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quan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phép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cộng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bốn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chữ</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a:t>
            </a:r>
            <a:endPar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a:extLst>
              <a:ext uri="{FF2B5EF4-FFF2-40B4-BE49-F238E27FC236}">
                <a16:creationId xmlns:a16="http://schemas.microsoft.com/office/drawing/2014/main" id="{B0E99FE1-303A-9856-5F21-886FBACF79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409" y="2014302"/>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C85C52A1-C30D-B9FC-3A46-757B85395FD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305" y="3747958"/>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32E297-88D0-4562-9122-FAA63F47C674}"/>
              </a:ext>
            </a:extLst>
          </p:cNvPr>
          <p:cNvPicPr>
            <a:picLocks noChangeAspect="1"/>
          </p:cNvPicPr>
          <p:nvPr/>
        </p:nvPicPr>
        <p:blipFill>
          <a:blip r:embed="rId6"/>
          <a:stretch>
            <a:fillRect/>
          </a:stretch>
        </p:blipFill>
        <p:spPr>
          <a:xfrm>
            <a:off x="3019425" y="197348"/>
            <a:ext cx="5818537" cy="1601618"/>
          </a:xfrm>
          <a:prstGeom prst="rect">
            <a:avLst/>
          </a:prstGeom>
        </p:spPr>
      </p:pic>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796</Words>
  <Application>Microsoft Office PowerPoint</Application>
  <PresentationFormat>Widescreen</PresentationFormat>
  <Paragraphs>179</Paragraphs>
  <Slides>24</Slides>
  <Notes>19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等线</vt:lpstr>
      <vt:lpstr>.VnHelvetInsH</vt:lpstr>
      <vt:lpstr>.VnTimeH</vt:lpstr>
      <vt:lpstr>Arial</vt:lpstr>
      <vt:lpstr>Bebas Neue</vt:lpstr>
      <vt:lpstr>Calibri</vt:lpstr>
      <vt:lpstr>Calibri Light</vt:lpstr>
      <vt:lpstr>Coiny</vt:lpstr>
      <vt:lpstr>Impact</vt:lpstr>
      <vt:lpstr>Karla</vt:lpstr>
      <vt:lpstr>Love Ya Like A Sister</vt:lpstr>
      <vt:lpstr>Source Han Sans Regular</vt:lpstr>
      <vt:lpstr>Tahoma</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34</cp:revision>
  <dcterms:created xsi:type="dcterms:W3CDTF">2022-08-01T00:24:30Z</dcterms:created>
  <dcterms:modified xsi:type="dcterms:W3CDTF">2023-02-14T05:39:38Z</dcterms:modified>
</cp:coreProperties>
</file>