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291" r:id="rId3"/>
    <p:sldId id="293" r:id="rId4"/>
    <p:sldId id="281" r:id="rId5"/>
    <p:sldId id="282" r:id="rId6"/>
    <p:sldId id="264" r:id="rId7"/>
    <p:sldId id="265" r:id="rId8"/>
    <p:sldId id="294" r:id="rId9"/>
    <p:sldId id="284" r:id="rId10"/>
    <p:sldId id="267" r:id="rId11"/>
    <p:sldId id="296" r:id="rId12"/>
    <p:sldId id="295" r:id="rId13"/>
    <p:sldId id="297" r:id="rId14"/>
    <p:sldId id="269" r:id="rId15"/>
    <p:sldId id="298" r:id="rId16"/>
    <p:sldId id="299" r:id="rId17"/>
    <p:sldId id="300" r:id="rId18"/>
    <p:sldId id="302" r:id="rId19"/>
    <p:sldId id="301" r:id="rId20"/>
    <p:sldId id="303" r:id="rId21"/>
    <p:sldId id="268" r:id="rId22"/>
    <p:sldId id="270" r:id="rId23"/>
    <p:sldId id="304" r:id="rId24"/>
    <p:sldId id="305" r:id="rId25"/>
    <p:sldId id="306" r:id="rId26"/>
    <p:sldId id="280" r:id="rId27"/>
    <p:sldId id="260" r:id="rId28"/>
    <p:sldId id="288" r:id="rId29"/>
    <p:sldId id="307"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6911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A picture containing shape&#10;&#10;Description automatically generated">
            <a:extLst>
              <a:ext uri="{FF2B5EF4-FFF2-40B4-BE49-F238E27FC236}">
                <a16:creationId xmlns:a16="http://schemas.microsoft.com/office/drawing/2014/main" id="{2311E63F-BFE8-4762-AD8A-1A50BD47418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20456" y="288852"/>
            <a:ext cx="1247110" cy="1247110"/>
          </a:xfrm>
          <a:prstGeom prst="rect">
            <a:avLst/>
          </a:prstGeom>
        </p:spPr>
      </p:pic>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emf"/><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39.emf"/><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9.emf"/><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962025" y="400050"/>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a16="http://schemas.microsoft.com/office/drawing/2014/main" id="{197B6B59-F405-4A49-B1F2-FF6392DCB8A3}"/>
              </a:ext>
            </a:extLst>
          </p:cNvPr>
          <p:cNvPicPr>
            <a:picLocks noChangeAspect="1"/>
          </p:cNvPicPr>
          <p:nvPr/>
        </p:nvPicPr>
        <p:blipFill>
          <a:blip r:embed="rId6"/>
          <a:stretch>
            <a:fillRect/>
          </a:stretch>
        </p:blipFill>
        <p:spPr>
          <a:xfrm>
            <a:off x="3652151" y="660620"/>
            <a:ext cx="2639797" cy="774259"/>
          </a:xfrm>
          <a:prstGeom prst="rect">
            <a:avLst/>
          </a:prstGeom>
        </p:spPr>
      </p:pic>
      <p:pic>
        <p:nvPicPr>
          <p:cNvPr id="12" name="Picture 11">
            <a:extLst>
              <a:ext uri="{FF2B5EF4-FFF2-40B4-BE49-F238E27FC236}">
                <a16:creationId xmlns:a16="http://schemas.microsoft.com/office/drawing/2014/main" id="{B11BD908-B25B-4FEE-8855-BF412DB8CDCF}"/>
              </a:ext>
            </a:extLst>
          </p:cNvPr>
          <p:cNvPicPr>
            <a:picLocks noChangeAspect="1"/>
          </p:cNvPicPr>
          <p:nvPr/>
        </p:nvPicPr>
        <p:blipFill>
          <a:blip r:embed="rId7"/>
          <a:stretch>
            <a:fillRect/>
          </a:stretch>
        </p:blipFill>
        <p:spPr>
          <a:xfrm>
            <a:off x="4224822" y="1479145"/>
            <a:ext cx="1579001" cy="676715"/>
          </a:xfrm>
          <a:prstGeom prst="rect">
            <a:avLst/>
          </a:prstGeom>
        </p:spPr>
      </p:pic>
      <p:pic>
        <p:nvPicPr>
          <p:cNvPr id="10" name="Picture 9">
            <a:extLst>
              <a:ext uri="{FF2B5EF4-FFF2-40B4-BE49-F238E27FC236}">
                <a16:creationId xmlns:a16="http://schemas.microsoft.com/office/drawing/2014/main" id="{00476E9C-64C2-4A89-BD5D-2AE2728DD62E}"/>
              </a:ext>
            </a:extLst>
          </p:cNvPr>
          <p:cNvPicPr>
            <a:picLocks noChangeAspect="1"/>
          </p:cNvPicPr>
          <p:nvPr/>
        </p:nvPicPr>
        <p:blipFill>
          <a:blip r:embed="rId8"/>
          <a:stretch>
            <a:fillRect/>
          </a:stretch>
        </p:blipFill>
        <p:spPr>
          <a:xfrm>
            <a:off x="939543" y="2397179"/>
            <a:ext cx="8846063" cy="16826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pPr algn="just"/>
              <a:r>
                <a:rPr lang="en-US" sz="3600" b="1" dirty="0" err="1">
                  <a:solidFill>
                    <a:srgbClr val="FF0000"/>
                  </a:solidFill>
                  <a:cs typeface="Calibri" panose="020F0502020204030204" pitchFamily="34" charset="0"/>
                </a:rPr>
                <a:t>Trong</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bài</a:t>
              </a:r>
              <a:r>
                <a:rPr lang="en-US" sz="3600" b="1" dirty="0">
                  <a:solidFill>
                    <a:srgbClr val="FF0000"/>
                  </a:solidFill>
                  <a:cs typeface="Calibri" panose="020F0502020204030204" pitchFamily="34" charset="0"/>
                </a:rPr>
                <a:t> “</a:t>
              </a:r>
              <a:r>
                <a:rPr lang="nl-NL" sz="3600" b="1" dirty="0">
                  <a:solidFill>
                    <a:srgbClr val="FF0000"/>
                  </a:solidFill>
                  <a:effectLst/>
                  <a:ea typeface="Times New Roman" panose="02020603050405020304" pitchFamily="18" charset="0"/>
                </a:rPr>
                <a:t>LỜI KÊU GỌI TOÀN DÂN TẬP THỂ DỤC</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có</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từ</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nào</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em</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chưa</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hiểu</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nghĩa</a:t>
              </a:r>
              <a:r>
                <a:rPr lang="en-US" sz="3600" b="1" dirty="0">
                  <a:solidFill>
                    <a:srgbClr val="FF0000"/>
                  </a:solidFill>
                  <a:cs typeface="Calibri" panose="020F0502020204030204" pitchFamily="34" charset="0"/>
                </a:rPr>
                <a:t>?</a:t>
              </a:r>
            </a:p>
          </p:txBody>
        </p:sp>
      </p:grpSp>
      <p:pic>
        <p:nvPicPr>
          <p:cNvPr id="7" name="Picture 6">
            <a:extLst>
              <a:ext uri="{FF2B5EF4-FFF2-40B4-BE49-F238E27FC236}">
                <a16:creationId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Calibri" panose="020F0502020204030204" pitchFamily="34" charset="0"/>
                  <a:cs typeface="Calibri" panose="020F0502020204030204" pitchFamily="34" charset="0"/>
                </a:rPr>
                <a:t>dân</a:t>
              </a:r>
              <a:r>
                <a:rPr lang="en-US" sz="6600" b="1" dirty="0">
                  <a:solidFill>
                    <a:schemeClr val="accent6"/>
                  </a:solidFill>
                  <a:latin typeface="Calibri" panose="020F0502020204030204" pitchFamily="34" charset="0"/>
                  <a:cs typeface="Calibri" panose="020F0502020204030204" pitchFamily="34" charset="0"/>
                </a:rPr>
                <a:t> </a:t>
              </a:r>
              <a:r>
                <a:rPr lang="en-US" sz="6600" b="1" dirty="0" err="1">
                  <a:solidFill>
                    <a:schemeClr val="accent6"/>
                  </a:solidFill>
                  <a:latin typeface="Calibri" panose="020F0502020204030204" pitchFamily="34" charset="0"/>
                  <a:cs typeface="Calibri" panose="020F0502020204030204" pitchFamily="34" charset="0"/>
                </a:rPr>
                <a:t>chủ</a:t>
              </a:r>
              <a:endParaRPr lang="en-US" sz="6600" b="1" dirty="0">
                <a:solidFill>
                  <a:schemeClr val="accent6"/>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hế độ xã hội đảm bảo quyền làm chủ của người dân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rPr>
                <a:t>Giải nghĩa từ khó hiểu</a:t>
              </a:r>
              <a:endParaRPr lang="en-US" sz="3200" b="1" dirty="0">
                <a:solidFill>
                  <a:schemeClr val="bg1"/>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cho khỏe mạnh hơn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2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9C70B-66F5-4F0A-82A5-9AC71296BFFF}"/>
              </a:ext>
            </a:extLst>
          </p:cNvPr>
          <p:cNvPicPr>
            <a:picLocks noChangeAspect="1"/>
          </p:cNvPicPr>
          <p:nvPr/>
        </p:nvPicPr>
        <p:blipFill>
          <a:blip r:embed="rId2"/>
          <a:stretch>
            <a:fillRect/>
          </a:stretch>
        </p:blipFill>
        <p:spPr>
          <a:xfrm>
            <a:off x="2399866" y="609896"/>
            <a:ext cx="8169348" cy="3609145"/>
          </a:xfrm>
          <a:prstGeom prst="rect">
            <a:avLst/>
          </a:prstGeom>
        </p:spPr>
      </p:pic>
      <p:pic>
        <p:nvPicPr>
          <p:cNvPr id="5" name="Picture 4">
            <a:extLst>
              <a:ext uri="{FF2B5EF4-FFF2-40B4-BE49-F238E27FC236}">
                <a16:creationId xmlns:a16="http://schemas.microsoft.com/office/drawing/2014/main" id="{69D9652A-98C3-4B87-8C01-D5425B58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99" y="2969895"/>
            <a:ext cx="4661453" cy="3200400"/>
          </a:xfrm>
          <a:prstGeom prst="rect">
            <a:avLst/>
          </a:prstGeom>
        </p:spPr>
      </p:pic>
    </p:spTree>
    <p:extLst>
      <p:ext uri="{BB962C8B-B14F-4D97-AF65-F5344CB8AC3E}">
        <p14:creationId xmlns:p14="http://schemas.microsoft.com/office/powerpoint/2010/main" val="396168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2428741" y="3816949"/>
            <a:ext cx="10224003"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ứ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0761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838200"/>
            <a:ext cx="9055966" cy="923330"/>
          </a:xfrm>
          <a:prstGeom prst="rect">
            <a:avLst/>
          </a:prstGeom>
          <a:noFill/>
        </p:spPr>
        <p:txBody>
          <a:bodyPr wrap="square" lIns="0" tIns="0" rIns="0" bIns="0" rtlCol="0">
            <a:spAutoFit/>
          </a:bodyPr>
          <a:lstStyle/>
          <a:p>
            <a:pPr algn="just"/>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p>
        </p:txBody>
      </p:sp>
      <p:sp>
        <p:nvSpPr>
          <p:cNvPr id="12" name="TextBox 11">
            <a:extLst>
              <a:ext uri="{FF2B5EF4-FFF2-40B4-BE49-F238E27FC236}">
                <a16:creationId xmlns:a16="http://schemas.microsoft.com/office/drawing/2014/main"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pPr algn="just"/>
            <a:r>
              <a:rPr lang="vi-VN" sz="4000">
                <a:latin typeface="Arial-Rounded" panose="020B0500000000000000" pitchFamily="34" charset="0"/>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BACE17C-B82C-4FAF-B270-24489992A42F}"/>
              </a:ext>
            </a:extLst>
          </p:cNvPr>
          <p:cNvSpPr txBox="1"/>
          <p:nvPr/>
        </p:nvSpPr>
        <p:spPr>
          <a:xfrm>
            <a:off x="2819400" y="4444241"/>
            <a:ext cx="7372588" cy="1846659"/>
          </a:xfrm>
          <a:prstGeom prst="rect">
            <a:avLst/>
          </a:prstGeom>
          <a:noFill/>
        </p:spPr>
        <p:txBody>
          <a:bodyPr wrap="square" lIns="0" tIns="0" rIns="0" bIns="0" rtlCol="0">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dễ</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âm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a16="http://schemas.microsoft.com/office/drawing/2014/main"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rPr>
              <a:t>Em</a:t>
            </a:r>
            <a:r>
              <a:rPr lang="en-US" sz="3600" b="1" dirty="0">
                <a:solidFill>
                  <a:srgbClr val="C00000"/>
                </a:solidFill>
              </a:rPr>
              <a:t> </a:t>
            </a:r>
            <a:r>
              <a:rPr lang="en-US" sz="3600" b="1" dirty="0" err="1">
                <a:solidFill>
                  <a:srgbClr val="C00000"/>
                </a:solidFill>
              </a:rPr>
              <a:t>cảm</a:t>
            </a:r>
            <a:r>
              <a:rPr lang="en-US" sz="3600" b="1" dirty="0">
                <a:solidFill>
                  <a:srgbClr val="C00000"/>
                </a:solidFill>
              </a:rPr>
              <a:t> </a:t>
            </a:r>
            <a:r>
              <a:rPr lang="en-US" sz="3600" b="1" dirty="0" err="1">
                <a:solidFill>
                  <a:srgbClr val="C00000"/>
                </a:solidFill>
              </a:rPr>
              <a:t>thấy</a:t>
            </a:r>
            <a:r>
              <a:rPr lang="en-US" sz="3600" b="1" dirty="0">
                <a:solidFill>
                  <a:srgbClr val="C00000"/>
                </a:solidFill>
              </a:rPr>
              <a:t> </a:t>
            </a:r>
            <a:r>
              <a:rPr lang="en-US" sz="3600" b="1" dirty="0" err="1">
                <a:solidFill>
                  <a:srgbClr val="C00000"/>
                </a:solidFill>
              </a:rPr>
              <a:t>thế</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khi</a:t>
            </a:r>
            <a:r>
              <a:rPr lang="en-US" sz="3600" b="1" dirty="0">
                <a:solidFill>
                  <a:srgbClr val="C00000"/>
                </a:solidFill>
              </a:rPr>
              <a:t> </a:t>
            </a:r>
            <a:r>
              <a:rPr lang="en-US" sz="3600" b="1" dirty="0" err="1">
                <a:solidFill>
                  <a:srgbClr val="C00000"/>
                </a:solidFill>
              </a:rPr>
              <a:t>tham</a:t>
            </a:r>
            <a:r>
              <a:rPr lang="en-US" sz="3600" b="1" dirty="0">
                <a:solidFill>
                  <a:srgbClr val="C00000"/>
                </a:solidFill>
              </a:rPr>
              <a:t> </a:t>
            </a:r>
            <a:r>
              <a:rPr lang="en-US" sz="3600" b="1" dirty="0" err="1">
                <a:solidFill>
                  <a:srgbClr val="C00000"/>
                </a:solidFill>
              </a:rPr>
              <a:t>gia</a:t>
            </a:r>
            <a:r>
              <a:rPr lang="en-US" sz="3600" b="1" dirty="0">
                <a:solidFill>
                  <a:srgbClr val="C00000"/>
                </a:solidFill>
              </a:rPr>
              <a:t> </a:t>
            </a:r>
            <a:r>
              <a:rPr lang="en-US" sz="3600" b="1" dirty="0" err="1">
                <a:solidFill>
                  <a:srgbClr val="C00000"/>
                </a:solidFill>
              </a:rPr>
              <a:t>một</a:t>
            </a:r>
            <a:r>
              <a:rPr lang="en-US" sz="3600" b="1" dirty="0">
                <a:solidFill>
                  <a:srgbClr val="C00000"/>
                </a:solidFill>
              </a:rPr>
              <a:t> </a:t>
            </a:r>
            <a:r>
              <a:rPr lang="en-US" sz="3600" b="1" dirty="0" err="1">
                <a:solidFill>
                  <a:srgbClr val="C00000"/>
                </a:solidFill>
              </a:rPr>
              <a:t>hoạt</a:t>
            </a:r>
            <a:r>
              <a:rPr lang="en-US" sz="3600" b="1" dirty="0">
                <a:solidFill>
                  <a:srgbClr val="C00000"/>
                </a:solidFill>
              </a:rPr>
              <a:t> </a:t>
            </a:r>
            <a:r>
              <a:rPr lang="en-US" sz="3600" b="1" dirty="0" err="1">
                <a:solidFill>
                  <a:srgbClr val="C00000"/>
                </a:solidFill>
              </a:rPr>
              <a:t>động</a:t>
            </a:r>
            <a:r>
              <a:rPr lang="en-US" sz="3600" b="1" dirty="0">
                <a:solidFill>
                  <a:srgbClr val="C00000"/>
                </a:solidFill>
              </a:rPr>
              <a:t> </a:t>
            </a:r>
            <a:r>
              <a:rPr lang="en-US" sz="3600" b="1" dirty="0" err="1">
                <a:solidFill>
                  <a:srgbClr val="C00000"/>
                </a:solidFill>
              </a:rPr>
              <a:t>thể</a:t>
            </a:r>
            <a:r>
              <a:rPr lang="en-US" sz="3600" b="1" dirty="0">
                <a:solidFill>
                  <a:srgbClr val="C00000"/>
                </a:solidFill>
              </a:rPr>
              <a:t> </a:t>
            </a:r>
            <a:r>
              <a:rPr lang="en-US" sz="3600" b="1" dirty="0" err="1">
                <a:solidFill>
                  <a:srgbClr val="C00000"/>
                </a:solidFill>
              </a:rPr>
              <a:t>dục</a:t>
            </a:r>
            <a:r>
              <a:rPr lang="en-US" sz="3600" b="1" dirty="0">
                <a:solidFill>
                  <a:srgbClr val="C00000"/>
                </a:solidFill>
              </a:rPr>
              <a:t>, </a:t>
            </a:r>
            <a:r>
              <a:rPr lang="en-US" sz="3600" b="1" dirty="0" err="1">
                <a:solidFill>
                  <a:srgbClr val="C00000"/>
                </a:solidFill>
              </a:rPr>
              <a:t>thể</a:t>
            </a:r>
            <a:r>
              <a:rPr lang="en-US" sz="3600" b="1" dirty="0">
                <a:solidFill>
                  <a:srgbClr val="C00000"/>
                </a:solidFill>
              </a:rPr>
              <a:t> thao?</a:t>
            </a:r>
            <a:endParaRPr kumimoji="0" lang="en-US" sz="3600" b="1" i="0" u="none" strike="noStrike" kern="1200" cap="none" spc="0" normalizeH="0" baseline="0" noProof="0" dirty="0">
              <a:ln>
                <a:noFill/>
              </a:ln>
              <a:solidFill>
                <a:srgbClr val="C00000"/>
              </a:solidFill>
              <a:effectLst/>
              <a:uLnTx/>
              <a:uFillTx/>
              <a:latin typeface="Calibri"/>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pic>
        <p:nvPicPr>
          <p:cNvPr id="3" name="Picture 2">
            <a:extLst>
              <a:ext uri="{FF2B5EF4-FFF2-40B4-BE49-F238E27FC236}">
                <a16:creationId xmlns:a16="http://schemas.microsoft.com/office/drawing/2014/main" id="{D8EF04D2-C4D0-4F10-A38B-604323C7F36B}"/>
              </a:ext>
            </a:extLst>
          </p:cNvPr>
          <p:cNvPicPr>
            <a:picLocks noChangeAspect="1"/>
          </p:cNvPicPr>
          <p:nvPr/>
        </p:nvPicPr>
        <p:blipFill>
          <a:blip r:embed="rId4"/>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图片1"/>
          <p:cNvPicPr>
            <a:picLocks noChangeAspect="1"/>
          </p:cNvPicPr>
          <p:nvPr/>
        </p:nvPicPr>
        <p:blipFill>
          <a:blip r:embed="rId2"/>
          <a:stretch>
            <a:fillRect/>
          </a:stretch>
        </p:blipFill>
        <p:spPr>
          <a:xfrm>
            <a:off x="-15875" y="-31750"/>
            <a:ext cx="12222480" cy="692086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grpSp>
        <p:nvGrpSpPr>
          <p:cNvPr id="3" name="Group 2"/>
          <p:cNvGrpSpPr/>
          <p:nvPr/>
        </p:nvGrpSpPr>
        <p:grpSpPr>
          <a:xfrm>
            <a:off x="-263807" y="-191868"/>
            <a:ext cx="3041139" cy="2113313"/>
            <a:chOff x="-263807" y="-191868"/>
            <a:chExt cx="3041139" cy="2113313"/>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0" name="TextBox 9"/>
            <p:cNvSpPr txBox="1"/>
            <p:nvPr/>
          </p:nvSpPr>
          <p:spPr>
            <a:xfrm>
              <a:off x="33269" y="541622"/>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gr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5554169"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2287461" y="3646657"/>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khí</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id="{E7FEAB0E-E687-41A1-B084-A7233DCDD543}"/>
              </a:ext>
            </a:extLst>
          </p:cNvPr>
          <p:cNvSpPr txBox="1">
            <a:spLocks noChangeArrowheads="1"/>
          </p:cNvSpPr>
          <p:nvPr/>
        </p:nvSpPr>
        <p:spPr bwMode="auto">
          <a:xfrm>
            <a:off x="676599" y="1803474"/>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Arial-Rounded" panose="020B0500000000000000" pitchFamily="34" charset="0"/>
                <a:ea typeface="Arial-Rounded" panose="020B0500000000000000" pitchFamily="34" charset="0"/>
                <a:cs typeface="Arial-Rounded" panose="020B0500000000000000" pitchFamily="34" charset="0"/>
              </a:rPr>
              <a:t>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iữ gìn dân chủ,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xây dựng nước nhà,</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gây đời sống mới,</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việc gì </a:t>
            </a:r>
            <a:r>
              <a:rPr lang="en-US" altLang="en-US" sz="3600" b="1" dirty="0" err="1">
                <a:latin typeface="Arial-Rounded" panose="020B0500000000000000" pitchFamily="34" charset="0"/>
                <a:ea typeface="Arial-Rounded" panose="020B0500000000000000" pitchFamily="34" charset="0"/>
                <a:cs typeface="Arial-Rounded" panose="020B0500000000000000" pitchFamily="34" charset="0"/>
              </a:rPr>
              <a:t>cũng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cần có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mới làm thành công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D3C65947-E0C0-4FFB-AD77-093AC14EEB3B}"/>
              </a:ext>
            </a:extLst>
          </p:cNvPr>
          <p:cNvPicPr>
            <a:picLocks noChangeAspect="1"/>
          </p:cNvPicPr>
          <p:nvPr/>
        </p:nvPicPr>
        <p:blipFill>
          <a:blip r:embed="rId2"/>
          <a:stretch>
            <a:fillRect/>
          </a:stretch>
        </p:blipFill>
        <p:spPr>
          <a:xfrm>
            <a:off x="2189468" y="480767"/>
            <a:ext cx="7919390" cy="877900"/>
          </a:xfrm>
          <a:prstGeom prst="rect">
            <a:avLst/>
          </a:prstGeom>
        </p:spPr>
      </p:pic>
      <p:sp>
        <p:nvSpPr>
          <p:cNvPr id="24" name="Text Box 6">
            <a:extLst>
              <a:ext uri="{FF2B5EF4-FFF2-40B4-BE49-F238E27FC236}">
                <a16:creationId xmlns:a16="http://schemas.microsoft.com/office/drawing/2014/main" id="{C18ADCB6-35BF-488A-B810-509C946925F9}"/>
              </a:ext>
            </a:extLst>
          </p:cNvPr>
          <p:cNvSpPr txBox="1">
            <a:spLocks noChangeArrowheads="1"/>
          </p:cNvSpPr>
          <p:nvPr/>
        </p:nvSpPr>
        <p:spPr bwMode="auto">
          <a:xfrm>
            <a:off x="623436" y="315380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Mỗi một người dân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tức là cả nước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mỗi một người dân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là cả nước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id="{114D5558-EF18-4235-8CFF-107F9186A328}"/>
              </a:ext>
            </a:extLst>
          </p:cNvPr>
          <p:cNvSpPr txBox="1">
            <a:spLocks noChangeArrowheads="1"/>
          </p:cNvSpPr>
          <p:nvPr/>
        </p:nvSpPr>
        <p:spPr bwMode="auto">
          <a:xfrm>
            <a:off x="580906" y="461047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Ngày nào cũng tập</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thì khí huyết lưu thông,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tinh thần đầy đủ,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như vậy là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558</Words>
  <Application>Microsoft Office PowerPoint</Application>
  <PresentationFormat>Widescreen</PresentationFormat>
  <Paragraphs>70</Paragraphs>
  <Slides>30</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等线</vt:lpstr>
      <vt:lpstr>微软雅黑</vt:lpstr>
      <vt:lpstr>Arial</vt:lpstr>
      <vt:lpstr>Arial-Rounded</vt:lpstr>
      <vt:lpstr>Calibri</vt:lpstr>
      <vt:lpstr>Coiny</vt:lpstr>
      <vt:lpstr>UTM Flavour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M0</cp:lastModifiedBy>
  <cp:revision>46</cp:revision>
  <dcterms:created xsi:type="dcterms:W3CDTF">2022-11-12T13:14:48Z</dcterms:created>
  <dcterms:modified xsi:type="dcterms:W3CDTF">2023-02-17T09:12:29Z</dcterms:modified>
</cp:coreProperties>
</file>